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9C3C-D8FC-4273-BD7B-B342B48E0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651C0-FBAF-4BCA-9CC3-D482FE3AB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1863-1492-4262-8AFD-237BE899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3698-07EC-43EF-82B1-5A52B9CB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6C6F-29F4-407D-BE0A-76EACF69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6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1F0D-6C82-4F44-9E5A-A0E20729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5B11A-3103-425B-AD26-6FBECFCF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8ABF-78B8-45CE-A2A0-4CCEA858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A3F0-6FB2-4274-A4CE-6E3B47E1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87F50-CDBB-4684-BA24-2A97273C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7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D7306-31CB-41EE-8D96-C603AB0DC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DCA0D-4494-453C-917E-6D681A21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4326-D8B3-483A-AEF9-A868E3A6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B8ED-379D-4A04-AC58-98FBB094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DE05-57C9-4EA5-954D-B33D6AC0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B1A5-7ED9-4479-BD1F-4DD86B8A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D09B-20E7-434F-B65F-20E31452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2EC67-1471-4D75-90E5-9E2D2173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0ACC-EC5F-457C-8A8F-FB98F1DD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2B23-E2CC-4CE3-8CDA-5D0ED5EA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6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FA34-20AC-4C99-A32E-C9BFB4D7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E253D-DB4C-410A-A5A3-CC190E0F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E8E3-4E72-4C28-A950-2385ACE0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72EA9-5D1E-4177-AD7E-206E1C66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6DE6-93B8-4D14-9A6F-132750D1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18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1469-B5A5-4B41-A24E-1C8165A2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CB54-718A-4323-830D-D9AE55ACB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96D6F-8CF4-42C8-B526-0F3437907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9A52-64F5-408C-A1C4-6E8F6210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2DEC-3ECD-4ADF-8E9E-45BFDE4F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D0FFD-6C83-4718-AAB5-990318D5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23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A711-9DA4-4619-A0E5-2BFE8ABD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AF02-3570-4BED-819B-BAF447FC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A6AE3-1ABC-4CF0-9D64-B079FC39A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2D88E-3E30-4A11-8B47-C470B75B2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99AF5-E1C6-4472-9E41-552A1FE4B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71373-45CE-42EB-94C1-D91ED854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783CD-06F4-4C21-A348-7650330B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C35E9-BB09-42AB-9C48-A8680FF6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8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3D6F-6099-4DEE-86B3-F441C572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7B60D-B52E-4F68-BB86-DAF04F48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2AA53-4C19-4B89-A312-CBD10754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BB109-4891-48F9-AEE7-71C73C19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7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00B9F-D5B1-45EF-9232-C53FE6E8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E0F35-158A-451D-BBF7-E420241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D7B17-2D93-4DCA-8B26-89FAE78C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1F67-0B5B-494E-8DE6-2C389D71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3519-5055-4317-9A03-A4B87199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07829-96FB-4262-A27A-9F29129A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2A7A-90B2-44E1-A540-B12CB823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689F5-F5E2-4D51-891A-76CD36E0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C32AD-40A0-4ECD-994B-3A45C2C6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A01F-B5D0-4269-9E54-0F8DD7BD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D7CAA-DD99-45DD-9280-CED4278D1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E2C13-E5D9-4FCB-B26F-B05F7FF2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236E4-91DF-471A-B202-79466B26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1135-A060-4E12-9733-AE58BFEA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28670-118F-4971-BDD5-528ECEDC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6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0FAE6-9447-4867-8FC6-6D40C37C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46136-1D93-4B8B-A67C-F31D635D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51F7-E257-4616-8891-5E49CFAAE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C997-69C1-49E4-AA10-BC2736D7FC8F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6A774-E031-423E-ACDA-2C7E05314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EDC1-8AFB-4993-BBE4-042A08AC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EE76-9318-4619-B237-93E8BF358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81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D850C555-50D3-4E6E-A06F-336DB3D8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60" y="4400079"/>
            <a:ext cx="4410075" cy="2093595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7C8FC28-9F13-43A2-8A6C-86916504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59" y="2245734"/>
            <a:ext cx="4410075" cy="209359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EA38FEE-88BD-47F6-8DE5-74FAA9F12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58" y="72272"/>
            <a:ext cx="4410075" cy="209359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8801CFB-AB4C-4F61-9E49-5678E47936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" t="1554" r="67228" b="6546"/>
          <a:stretch/>
        </p:blipFill>
        <p:spPr>
          <a:xfrm>
            <a:off x="0" y="-7596"/>
            <a:ext cx="4276286" cy="6865596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9962357-F5D0-4226-B328-5E53AE4926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5" t="1553" r="34186" b="6547"/>
          <a:stretch/>
        </p:blipFill>
        <p:spPr>
          <a:xfrm>
            <a:off x="7917810" y="-4232"/>
            <a:ext cx="4274190" cy="68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Brohan, Philip</dc:creator>
  <cp:lastModifiedBy>Brohan, Philip</cp:lastModifiedBy>
  <cp:revision>2</cp:revision>
  <dcterms:created xsi:type="dcterms:W3CDTF">2021-08-31T13:50:13Z</dcterms:created>
  <dcterms:modified xsi:type="dcterms:W3CDTF">2021-08-31T14:06:01Z</dcterms:modified>
</cp:coreProperties>
</file>