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15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692D0-9430-42DD-BD0E-2931C4598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ACB0E-3F9C-4CA5-937A-A1A82E6BC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8E2D1-BDF0-4BFB-A753-193DD76E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FBDD-E7EC-41FB-8F68-224684518995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6FEED-E541-4E6B-8D7B-B6ADE82C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144BE-76E9-44D3-AD0B-D9FAEE02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A4A7-8606-4EEA-B530-C5DAE0D9E7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45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6209-5D30-4A3B-9AB6-8BF7EDA8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4BAFF-E84B-463F-86FA-3FBE0BE41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4D7D5-AF25-4483-AC2B-A679433E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FBDD-E7EC-41FB-8F68-224684518995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F9593-11E8-4F9D-9C69-8A7DBC98F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6FA0A-AA4E-4189-AA8B-A086096D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A4A7-8606-4EEA-B530-C5DAE0D9E7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55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9975B-2BFB-4491-B894-9DA265216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684ED-8B3F-49BD-9D30-CDB34B15D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1E338-6CA1-4953-85E3-ACE9683D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FBDD-E7EC-41FB-8F68-224684518995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F1AE6-EC1B-4F26-8F7D-F4A050CF5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D8B57-C059-409A-8937-A6953D2B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A4A7-8606-4EEA-B530-C5DAE0D9E7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97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BB36-6E73-4F75-B9EB-7D71C1F9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3006F-D42D-401B-812B-66D41E9C5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031F8-080D-4AD3-BF31-01BA61C1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FBDD-E7EC-41FB-8F68-224684518995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7A043-2ACB-4BEB-9EF5-E492A3AC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3E172-6F88-4F4A-B7A3-46B1F5B3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A4A7-8606-4EEA-B530-C5DAE0D9E7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20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D013-984E-4589-8778-9B8D38B8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94667-C074-422D-9256-40D4F2EBA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87043-1528-4797-B7F4-5DCF9B5B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FBDD-E7EC-41FB-8F68-224684518995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17619-259B-405B-A34D-EE1CD900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B141-CF21-4320-92D1-D48E9DF23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A4A7-8606-4EEA-B530-C5DAE0D9E7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3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91EE-B5F5-4659-8E83-99BE7DA6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23CA1-DB43-4184-AD5C-51FB8EE9F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8EF78-CAA2-4734-881C-29861D8C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3C1C8-18ED-4019-A6BF-9716F2A5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FBDD-E7EC-41FB-8F68-224684518995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BC2CE-8F13-46BF-AA4C-E1CD3B43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B643E-4345-4F37-9471-E1E6DF79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A4A7-8606-4EEA-B530-C5DAE0D9E7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18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71A8-AEEA-44A5-B495-78C4BA29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0E87D-238B-4899-8F3A-6CF134804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FC602-3C55-4399-A392-3F323E9DD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D692C-4B58-42BF-BE8E-E7421EC49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E048E-0C4E-41A5-83B5-759CDFA31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D1EE3B-4C0A-4B3D-BC0F-39230890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FBDD-E7EC-41FB-8F68-224684518995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EC62C5-983E-4189-A55D-6887AE8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5E182A-B51E-416C-B335-412EA01D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A4A7-8606-4EEA-B530-C5DAE0D9E7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80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CCD8-8931-4734-B953-3938727A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4E39D-ADC5-4C70-A3FE-218A77889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FBDD-E7EC-41FB-8F68-224684518995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77A05-0774-482B-B1D1-77952E35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A0DB7-D533-4AAF-A490-4A196D83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A4A7-8606-4EEA-B530-C5DAE0D9E7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01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D68822-6E62-4A8B-8C25-E8B79D14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FBDD-E7EC-41FB-8F68-224684518995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16489-7AC3-49E7-9350-7C386A36E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E627D-2796-4E4A-A16C-E5C81441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A4A7-8606-4EEA-B530-C5DAE0D9E7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43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A244-15A4-447A-919F-7DCAA8DC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F4969-4C2B-4397-8FD7-41A4DB35A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371F8-B404-4967-BCD0-0548D0DAE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9DA08-92F3-4FEC-BE2F-6280BE1A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FBDD-E7EC-41FB-8F68-224684518995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9372C-8D5B-45DF-B2D7-2E164C66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ACEC1-7A6F-4BE8-B454-7201CE5F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A4A7-8606-4EEA-B530-C5DAE0D9E7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14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28F8-D8C4-4ACF-A8B1-8D8BB8079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3FB458-3251-4564-9D89-CAFEB1279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DBD8E-242E-4A90-9EFE-B9D0B3ADE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0CCA8-17AD-43C0-BBEA-367A4D6E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FBDD-E7EC-41FB-8F68-224684518995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35031-6ABA-45AB-AA1D-3376B86D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B990C-91E4-4562-9B6B-237782C8B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A4A7-8606-4EEA-B530-C5DAE0D9E7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31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F217E-42F7-4476-9F6E-77B1AF000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42F65-CA20-443F-914E-1C781CCE5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A6793-1DB7-49BD-95C4-E3014C170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8FBDD-E7EC-41FB-8F68-224684518995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F1FC1-D36D-4852-B2D1-6D8165939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18758-25BC-4B78-AD6D-F2B0FD609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AA4A7-8606-4EEA-B530-C5DAE0D9E7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35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6501F870-43C2-4452-A859-1486FE3B0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66878"/>
            <a:ext cx="12192000" cy="852412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E8B3641-8D17-4198-B39D-65E33CB05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2690" y="557784"/>
            <a:ext cx="4799838" cy="479983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B6DEE3-80F6-44D3-920B-303FF529C076}"/>
              </a:ext>
            </a:extLst>
          </p:cNvPr>
          <p:cNvCxnSpPr>
            <a:cxnSpLocks/>
          </p:cNvCxnSpPr>
          <p:nvPr/>
        </p:nvCxnSpPr>
        <p:spPr>
          <a:xfrm flipV="1">
            <a:off x="6534912" y="1370897"/>
            <a:ext cx="1916050" cy="184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D49228-3C7A-4BAA-9607-34463EF671A3}"/>
              </a:ext>
            </a:extLst>
          </p:cNvPr>
          <p:cNvCxnSpPr>
            <a:cxnSpLocks/>
          </p:cNvCxnSpPr>
          <p:nvPr/>
        </p:nvCxnSpPr>
        <p:spPr>
          <a:xfrm>
            <a:off x="5741100" y="2163699"/>
            <a:ext cx="1751837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D7FE74-1165-4E6A-B17B-63A6A064B131}"/>
              </a:ext>
            </a:extLst>
          </p:cNvPr>
          <p:cNvCxnSpPr>
            <a:cxnSpLocks/>
          </p:cNvCxnSpPr>
          <p:nvPr/>
        </p:nvCxnSpPr>
        <p:spPr>
          <a:xfrm flipV="1">
            <a:off x="3899344" y="2877809"/>
            <a:ext cx="3491103" cy="8629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DD255F-F219-4483-82DE-206A80D1FEA9}"/>
              </a:ext>
            </a:extLst>
          </p:cNvPr>
          <p:cNvCxnSpPr>
            <a:cxnSpLocks/>
          </p:cNvCxnSpPr>
          <p:nvPr/>
        </p:nvCxnSpPr>
        <p:spPr>
          <a:xfrm flipV="1">
            <a:off x="3755518" y="3606032"/>
            <a:ext cx="3479673" cy="2438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CD96AD-868F-4DD0-A84A-53B6AD9AEF06}"/>
              </a:ext>
            </a:extLst>
          </p:cNvPr>
          <p:cNvCxnSpPr>
            <a:cxnSpLocks/>
          </p:cNvCxnSpPr>
          <p:nvPr/>
        </p:nvCxnSpPr>
        <p:spPr>
          <a:xfrm flipV="1">
            <a:off x="3364992" y="1645920"/>
            <a:ext cx="4559808" cy="42899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E6DCC6-C327-42CB-96BB-D92B9780E383}"/>
              </a:ext>
            </a:extLst>
          </p:cNvPr>
          <p:cNvCxnSpPr>
            <a:cxnSpLocks/>
          </p:cNvCxnSpPr>
          <p:nvPr/>
        </p:nvCxnSpPr>
        <p:spPr>
          <a:xfrm>
            <a:off x="6687312" y="2518410"/>
            <a:ext cx="560071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33A851-136B-47FF-8DC9-895B7215C18E}"/>
              </a:ext>
            </a:extLst>
          </p:cNvPr>
          <p:cNvCxnSpPr>
            <a:cxnSpLocks/>
          </p:cNvCxnSpPr>
          <p:nvPr/>
        </p:nvCxnSpPr>
        <p:spPr>
          <a:xfrm>
            <a:off x="5644895" y="3151364"/>
            <a:ext cx="1527048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09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Brohan, Philip</dc:creator>
  <cp:lastModifiedBy>Brohan, Philip</cp:lastModifiedBy>
  <cp:revision>1</cp:revision>
  <dcterms:created xsi:type="dcterms:W3CDTF">2021-08-12T16:00:38Z</dcterms:created>
  <dcterms:modified xsi:type="dcterms:W3CDTF">2021-08-12T16:09:37Z</dcterms:modified>
</cp:coreProperties>
</file>