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5"/>
  </p:handoutMasterIdLst>
  <p:sldIdLst>
    <p:sldId id="468" r:id="rId3"/>
    <p:sldId id="498" r:id="rId5"/>
    <p:sldId id="505" r:id="rId6"/>
    <p:sldId id="507" r:id="rId7"/>
    <p:sldId id="506" r:id="rId8"/>
    <p:sldId id="524" r:id="rId9"/>
    <p:sldId id="526" r:id="rId10"/>
    <p:sldId id="521" r:id="rId11"/>
    <p:sldId id="525" r:id="rId12"/>
    <p:sldId id="523" r:id="rId13"/>
    <p:sldId id="264"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A42A148F-58DE-43AC-B934-B7B90BCD8826}">
          <p14:sldIdLst>
            <p14:sldId id="468"/>
            <p14:sldId id="498"/>
            <p14:sldId id="505"/>
            <p14:sldId id="507"/>
            <p14:sldId id="506"/>
            <p14:sldId id="524"/>
            <p14:sldId id="526"/>
            <p14:sldId id="521"/>
            <p14:sldId id="525"/>
          </p14:sldIdLst>
        </p14:section>
        <p14:section name="Sección sin título" id="{FFCDF09A-A227-42F6-902B-E4C92B2DD4D5}">
          <p14:sldIdLst>
            <p14:sldId id="52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0000"/>
    <a:srgbClr val="460000"/>
    <a:srgbClr val="38AA00"/>
    <a:srgbClr val="766363"/>
    <a:srgbClr val="FFF5EA"/>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86369"/>
  </p:normalViewPr>
  <p:slideViewPr>
    <p:cSldViewPr snapToGrid="0">
      <p:cViewPr varScale="1">
        <p:scale>
          <a:sx n="108" d="100"/>
          <a:sy n="108" d="100"/>
        </p:scale>
        <p:origin x="58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fld>
            <a:endParaRPr 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906C58E-460D-4A4B-B0C2-1191B9D14FCB}" type="slidenum">
              <a:rPr lang="es-CO" smtClean="0"/>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6906C58E-460D-4A4B-B0C2-1191B9D14FCB}" type="slidenum">
              <a:rPr lang="es-CO" smtClean="0"/>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ncabezado de sección">
    <p:spTree>
      <p:nvGrpSpPr>
        <p:cNvPr id="1" name=""/>
        <p:cNvGrpSpPr/>
        <p:nvPr/>
      </p:nvGrpSpPr>
      <p:grpSpPr>
        <a:xfrm>
          <a:off x="0" y="0"/>
          <a:ext cx="0" cy="0"/>
          <a:chOff x="0" y="0"/>
          <a:chExt cx="0" cy="0"/>
        </a:xfrm>
      </p:grpSpPr>
      <p:pic>
        <p:nvPicPr>
          <p:cNvPr id="6" name="Imagen 5" descr="Patrón de fondo&#10;&#10;Descripción generada automáticamente"/>
          <p:cNvPicPr>
            <a:picLocks noChangeAspect="1"/>
          </p:cNvPicPr>
          <p:nvPr userDrawn="1"/>
        </p:nvPicPr>
        <p:blipFill>
          <a:blip r:embed="rId2" cstate="email"/>
          <a:stretch>
            <a:fillRect/>
          </a:stretch>
        </p:blipFill>
        <p:spPr>
          <a:xfrm>
            <a:off x="0" y="0"/>
            <a:ext cx="12192000" cy="6858000"/>
          </a:xfrm>
          <a:prstGeom prst="rect">
            <a:avLst/>
          </a:prstGeom>
        </p:spPr>
      </p:pic>
      <p:pic>
        <p:nvPicPr>
          <p:cNvPr id="4" name="Imagen 3"/>
          <p:cNvPicPr>
            <a:picLocks noChangeAspect="1"/>
          </p:cNvPicPr>
          <p:nvPr userDrawn="1"/>
        </p:nvPicPr>
        <p:blipFill>
          <a:blip r:embed="rId3" cstate="email"/>
          <a:stretch>
            <a:fillRect/>
          </a:stretch>
        </p:blipFill>
        <p:spPr>
          <a:xfrm>
            <a:off x="11054859" y="303050"/>
            <a:ext cx="855785" cy="83398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BD986248-06F7-A441-A47A-264EBD310E11}"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p:cNvPicPr>
            <a:picLocks noChangeAspect="1"/>
          </p:cNvPicPr>
          <p:nvPr userDrawn="1"/>
        </p:nvPicPr>
        <p:blipFill>
          <a:blip r:embed="rId2" cstate="email"/>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endParaRPr lang="es-ES"/>
          </a:p>
        </p:txBody>
      </p:sp>
      <p:sp>
        <p:nvSpPr>
          <p:cNvPr id="4" name="Marcador de fecha 3"/>
          <p:cNvSpPr>
            <a:spLocks noGrp="1"/>
          </p:cNvSpPr>
          <p:nvPr>
            <p:ph type="dt" sz="half" idx="10"/>
          </p:nvPr>
        </p:nvSpPr>
        <p:spPr/>
        <p:txBody>
          <a:bodyPr/>
          <a:lstStyle/>
          <a:p>
            <a:fld id="{BD986248-06F7-A441-A47A-264EBD310E11}" type="datetimeFigureOut">
              <a:rPr lang="es-CO" smtClean="0"/>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endParaRPr lang="es-ES"/>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7" name="Marcador de fecha 6"/>
          <p:cNvSpPr>
            <a:spLocks noGrp="1"/>
          </p:cNvSpPr>
          <p:nvPr>
            <p:ph type="dt" sz="half" idx="10"/>
          </p:nvPr>
        </p:nvSpPr>
        <p:spPr/>
        <p:txBody>
          <a:bodyPr/>
          <a:lstStyle/>
          <a:p>
            <a:fld id="{BD986248-06F7-A441-A47A-264EBD310E11}" type="datetimeFigureOut">
              <a:rPr lang="es-CO" smtClean="0"/>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BD986248-06F7-A441-A47A-264EBD310E11}" type="datetimeFigureOut">
              <a:rPr lang="es-CO" smtClean="0"/>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D986248-06F7-A441-A47A-264EBD310E11}" type="datetimeFigureOut">
              <a:rPr lang="es-CO" smtClean="0"/>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endParaRPr lang="es-ES"/>
          </a:p>
        </p:txBody>
      </p:sp>
      <p:sp>
        <p:nvSpPr>
          <p:cNvPr id="5" name="Marcador de fecha 4"/>
          <p:cNvSpPr>
            <a:spLocks noGrp="1"/>
          </p:cNvSpPr>
          <p:nvPr>
            <p:ph type="dt" sz="half" idx="10"/>
          </p:nvPr>
        </p:nvSpPr>
        <p:spPr/>
        <p:txBody>
          <a:bodyPr/>
          <a:lstStyle/>
          <a:p>
            <a:fld id="{BD986248-06F7-A441-A47A-264EBD310E11}" type="datetimeFigureOut">
              <a:rPr lang="es-CO" smtClean="0"/>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63E15DF6-230E-2E43-B847-68755106EC6D}" type="slidenum">
              <a:rPr lang="es-CO" smtClean="0"/>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fld>
            <a:endParaRPr lang="es-C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hyperlink" Target="ExcelHistoria%20de%20ususario%20.xlsx" TargetMode="External"/><Relationship Id="rId4" Type="http://schemas.openxmlformats.org/officeDocument/2006/relationships/hyperlink" Target="https://docs.google.com/forms/d/e/1FAIpQLScOqRnfqJXxd_xBngAdSmxH65nhO9GCtdcsYWR3uMtUeVk9GA/viewform?usp=header" TargetMode="External"/><Relationship Id="rId3" Type="http://schemas.openxmlformats.org/officeDocument/2006/relationships/hyperlink" Target="https://www.canva.com/design/DAGsfyFFiPw/0cDwr4V66AjZ6SM_etgJKQ/edit?utm_content=DAGsfyFFiPw&amp;utm_campaign=designshare&amp;utm_medium=link2&amp;utm_source=sharebutton" TargetMode="External"/><Relationship Id="rId2" Type="http://schemas.openxmlformats.org/officeDocument/2006/relationships/hyperlink" Target="https://github.com/DavidRamirez05/DavidRamirez_3206404.git" TargetMode="External"/><Relationship Id="rId1" Type="http://schemas.openxmlformats.org/officeDocument/2006/relationships/hyperlink" Target="file:///E:\DavidRamirez_3206404\Communicating%20Design%20Lion.docx"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
          <p:cNvSpPr txBox="1"/>
          <p:nvPr/>
        </p:nvSpPr>
        <p:spPr>
          <a:xfrm>
            <a:off x="6998970" y="513715"/>
            <a:ext cx="3846195" cy="149987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4400" dirty="0">
              <a:solidFill>
                <a:srgbClr val="00B050"/>
              </a:solidFill>
            </a:endParaRPr>
          </a:p>
          <a:p>
            <a:pPr marL="0" marR="0" lvl="0" indent="0" algn="r" rtl="0">
              <a:spcBef>
                <a:spcPts val="0"/>
              </a:spcBef>
              <a:spcAft>
                <a:spcPts val="0"/>
              </a:spcAft>
              <a:buNone/>
            </a:pPr>
            <a:r>
              <a:rPr lang="es-MX" sz="4400" b="1" dirty="0" err="1">
                <a:solidFill>
                  <a:srgbClr val="00B050"/>
                </a:solidFill>
                <a:latin typeface="Calibri" panose="020F0502020204030204"/>
                <a:ea typeface="Calibri" panose="020F0502020204030204"/>
                <a:cs typeface="Calibri" panose="020F0502020204030204"/>
                <a:sym typeface="Calibri" panose="020F0502020204030204"/>
              </a:rPr>
              <a:t>Communicating</a:t>
            </a:r>
            <a:r>
              <a:rPr lang="es-MX" sz="4400" b="1" dirty="0">
                <a:solidFill>
                  <a:srgbClr val="00B050"/>
                </a:solidFill>
                <a:latin typeface="Calibri" panose="020F0502020204030204"/>
                <a:ea typeface="Calibri" panose="020F0502020204030204"/>
                <a:cs typeface="Calibri" panose="020F0502020204030204"/>
                <a:sym typeface="Calibri" panose="020F0502020204030204"/>
              </a:rPr>
              <a:t> </a:t>
            </a:r>
            <a:r>
              <a:rPr lang="es-MX" sz="4400" b="1" dirty="0" err="1">
                <a:solidFill>
                  <a:srgbClr val="00B050"/>
                </a:solidFill>
                <a:latin typeface="Calibri" panose="020F0502020204030204"/>
                <a:ea typeface="Calibri" panose="020F0502020204030204"/>
                <a:cs typeface="Calibri" panose="020F0502020204030204"/>
                <a:sym typeface="Calibri" panose="020F0502020204030204"/>
              </a:rPr>
              <a:t>Design</a:t>
            </a:r>
            <a:r>
              <a:rPr lang="es-MX" sz="4400" b="1" dirty="0">
                <a:solidFill>
                  <a:srgbClr val="00B050"/>
                </a:solidFill>
                <a:latin typeface="Calibri" panose="020F0502020204030204"/>
                <a:ea typeface="Calibri" panose="020F0502020204030204"/>
                <a:cs typeface="Calibri" panose="020F0502020204030204"/>
                <a:sym typeface="Calibri" panose="020F0502020204030204"/>
              </a:rPr>
              <a:t> Lion</a:t>
            </a:r>
            <a:endParaRPr lang="es-MX" sz="4400" b="1" dirty="0">
              <a:solidFill>
                <a:srgbClr val="00B050"/>
              </a:solidFill>
              <a:latin typeface="Calibri" panose="020F0502020204030204"/>
              <a:ea typeface="Calibri" panose="020F0502020204030204"/>
              <a:cs typeface="Calibri" panose="020F0502020204030204"/>
              <a:sym typeface="Calibri" panose="020F0502020204030204"/>
            </a:endParaRPr>
          </a:p>
        </p:txBody>
      </p:sp>
      <p:sp>
        <p:nvSpPr>
          <p:cNvPr id="2" name="AutoShape 2" descr="Colegio CEDID San Pablo | Portal Red Académ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s-CO"/>
          </a:p>
        </p:txBody>
      </p:sp>
      <p:pic>
        <p:nvPicPr>
          <p:cNvPr id="6" name="Imagen 5"/>
          <p:cNvPicPr>
            <a:picLocks noChangeAspect="1"/>
          </p:cNvPicPr>
          <p:nvPr/>
        </p:nvPicPr>
        <p:blipFill>
          <a:blip r:embed="rId1"/>
          <a:stretch>
            <a:fillRect/>
          </a:stretch>
        </p:blipFill>
        <p:spPr>
          <a:xfrm>
            <a:off x="10011698" y="4806762"/>
            <a:ext cx="1078961" cy="1049289"/>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230568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pPr lvl="0"/>
            <a:r>
              <a:rPr lang="es-MX" sz="4400" dirty="0">
                <a:latin typeface="Times New Roman" panose="02020603050405020304" charset="0"/>
                <a:cs typeface="Times New Roman" panose="02020603050405020304" charset="0"/>
                <a:sym typeface="Calibri" panose="020F0502020204030204"/>
              </a:rPr>
              <a:t>2. Entregables</a:t>
            </a:r>
            <a:endParaRPr lang="es-MX" sz="4400" dirty="0">
              <a:latin typeface="Times New Roman" panose="02020603050405020304" charset="0"/>
              <a:cs typeface="Times New Roman" panose="02020603050405020304" charset="0"/>
              <a:sym typeface="Calibri" panose="020F0502020204030204"/>
            </a:endParaRPr>
          </a:p>
          <a:p>
            <a:pPr lvl="0"/>
            <a:r>
              <a:rPr lang="es-MX" sz="4400" dirty="0">
                <a:latin typeface="Times New Roman" panose="02020603050405020304" charset="0"/>
                <a:cs typeface="Times New Roman" panose="02020603050405020304" charset="0"/>
                <a:sym typeface="Calibri" panose="020F0502020204030204"/>
              </a:rPr>
              <a:t> </a:t>
            </a:r>
            <a:endParaRPr lang="es-MX" sz="4400" dirty="0">
              <a:latin typeface="Times New Roman" panose="02020603050405020304" charset="0"/>
              <a:cs typeface="Times New Roman" panose="02020603050405020304" charset="0"/>
              <a:sym typeface="Calibri" panose="020F0502020204030204"/>
            </a:endParaRPr>
          </a:p>
          <a:p>
            <a:r>
              <a:rPr lang="es-MX" dirty="0">
                <a:latin typeface="Times New Roman" panose="02020603050405020304" charset="0"/>
                <a:cs typeface="Times New Roman" panose="02020603050405020304" charset="0"/>
                <a:sym typeface="Calibri" panose="020F0502020204030204"/>
              </a:rPr>
              <a:t>  </a:t>
            </a:r>
            <a:endParaRPr dirty="0">
              <a:latin typeface="Times New Roman" panose="02020603050405020304" charset="0"/>
              <a:cs typeface="Times New Roman" panose="02020603050405020304" charset="0"/>
            </a:endParaRPr>
          </a:p>
          <a:p>
            <a:endParaRPr dirty="0">
              <a:latin typeface="Times New Roman" panose="02020603050405020304" charset="0"/>
              <a:cs typeface="Times New Roman" panose="02020603050405020304" charset="0"/>
              <a:sym typeface="Calibri" panose="020F0502020204030204"/>
            </a:endParaRPr>
          </a:p>
        </p:txBody>
      </p:sp>
      <p:sp>
        <p:nvSpPr>
          <p:cNvPr id="7" name="Google Shape;93;p5"/>
          <p:cNvSpPr txBox="1"/>
          <p:nvPr/>
        </p:nvSpPr>
        <p:spPr>
          <a:xfrm>
            <a:off x="1340632" y="1600706"/>
            <a:ext cx="4608858" cy="652126"/>
          </a:xfrm>
          <a:prstGeom prst="rect">
            <a:avLst/>
          </a:prstGeom>
          <a:noFill/>
          <a:ln>
            <a:noFill/>
          </a:ln>
        </p:spPr>
        <p:txBody>
          <a:bodyPr spcFirstLastPara="1" wrap="square" lIns="91425" tIns="45700" rIns="91425" bIns="45700" anchor="t" anchorCtr="0">
            <a:spAutoFit/>
          </a:bodyPr>
          <a:lstStyle/>
          <a:p>
            <a:pPr>
              <a:lnSpc>
                <a:spcPct val="107000"/>
              </a:lnSpc>
            </a:pPr>
            <a:endParaRPr lang="es-MX" b="1" dirty="0">
              <a:solidFill>
                <a:schemeClr val="dk1"/>
              </a:solidFill>
              <a:latin typeface="Calibri" panose="020F0502020204030204"/>
              <a:cs typeface="Calibri" panose="020F0502020204030204"/>
              <a:sym typeface="Calibri" panose="020F0502020204030204"/>
            </a:endParaRPr>
          </a:p>
          <a:p>
            <a:pPr>
              <a:lnSpc>
                <a:spcPct val="107000"/>
              </a:lnSpc>
            </a:pPr>
            <a:endParaRPr sz="1600" dirty="0"/>
          </a:p>
        </p:txBody>
      </p:sp>
      <p:sp>
        <p:nvSpPr>
          <p:cNvPr id="2" name="CuadroTexto 1"/>
          <p:cNvSpPr txBox="1"/>
          <p:nvPr/>
        </p:nvSpPr>
        <p:spPr>
          <a:xfrm>
            <a:off x="1455420" y="1708150"/>
            <a:ext cx="4945380" cy="340360"/>
          </a:xfrm>
          <a:prstGeom prst="rect">
            <a:avLst/>
          </a:prstGeom>
          <a:noFill/>
        </p:spPr>
        <p:txBody>
          <a:bodyPr wrap="none" rtlCol="0">
            <a:noAutofit/>
          </a:bodyPr>
          <a:lstStyle/>
          <a:p>
            <a:r>
              <a:rPr lang="es-MX" dirty="0">
                <a:latin typeface="Times New Roman" panose="02020603050405020304" charset="0"/>
                <a:cs typeface="Times New Roman" panose="02020603050405020304" charset="0"/>
              </a:rPr>
              <a:t>Entregable numero 1: </a:t>
            </a:r>
            <a:r>
              <a:rPr lang="es-MX" dirty="0" err="1">
                <a:latin typeface="Times New Roman" panose="02020603050405020304" charset="0"/>
                <a:cs typeface="Times New Roman" panose="02020603050405020304" charset="0"/>
                <a:hlinkClick r:id="rId1" action="ppaction://hlinkfile"/>
              </a:rPr>
              <a:t>Communicating</a:t>
            </a:r>
            <a:r>
              <a:rPr lang="es-MX" dirty="0">
                <a:latin typeface="Times New Roman" panose="02020603050405020304" charset="0"/>
                <a:cs typeface="Times New Roman" panose="02020603050405020304" charset="0"/>
                <a:hlinkClick r:id="rId1" action="ppaction://hlinkfile"/>
              </a:rPr>
              <a:t> </a:t>
            </a:r>
            <a:r>
              <a:rPr lang="es-MX" dirty="0" err="1">
                <a:latin typeface="Times New Roman" panose="02020603050405020304" charset="0"/>
                <a:cs typeface="Times New Roman" panose="02020603050405020304" charset="0"/>
                <a:hlinkClick r:id="rId1" action="ppaction://hlinkfile"/>
              </a:rPr>
              <a:t>Design</a:t>
            </a:r>
            <a:r>
              <a:rPr lang="es-MX" dirty="0">
                <a:latin typeface="Times New Roman" panose="02020603050405020304" charset="0"/>
                <a:cs typeface="Times New Roman" panose="02020603050405020304" charset="0"/>
                <a:hlinkClick r:id="rId1" action="ppaction://hlinkfile"/>
              </a:rPr>
              <a:t> Lion </a:t>
            </a:r>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solidFill>
                <a:srgbClr val="0563C1"/>
              </a:solidFill>
              <a:latin typeface="Times New Roman" panose="02020603050405020304" charset="0"/>
              <a:cs typeface="Times New Roman" panose="02020603050405020304" charset="0"/>
              <a:hlinkClick r:id="rId2"/>
            </a:endParaRPr>
          </a:p>
          <a:p>
            <a:endParaRPr lang="es-MX" dirty="0">
              <a:latin typeface="Times New Roman" panose="02020603050405020304" charset="0"/>
              <a:cs typeface="Times New Roman" panose="02020603050405020304" charset="0"/>
            </a:endParaRPr>
          </a:p>
        </p:txBody>
      </p:sp>
      <p:sp>
        <p:nvSpPr>
          <p:cNvPr id="3" name="CuadroTexto 2"/>
          <p:cNvSpPr txBox="1"/>
          <p:nvPr/>
        </p:nvSpPr>
        <p:spPr>
          <a:xfrm>
            <a:off x="1426505" y="1990777"/>
            <a:ext cx="2868930" cy="368300"/>
          </a:xfrm>
          <a:prstGeom prst="rect">
            <a:avLst/>
          </a:prstGeom>
          <a:noFill/>
        </p:spPr>
        <p:txBody>
          <a:bodyPr wrap="none" rtlCol="0">
            <a:spAutoFit/>
          </a:bodyPr>
          <a:lstStyle/>
          <a:p>
            <a:r>
              <a:rPr lang="es-MX" dirty="0">
                <a:latin typeface="Times New Roman" panose="02020603050405020304" charset="0"/>
                <a:cs typeface="Times New Roman" panose="02020603050405020304" charset="0"/>
              </a:rPr>
              <a:t>Entregable numero 2: </a:t>
            </a:r>
            <a:r>
              <a:rPr lang="es-MX" dirty="0">
                <a:latin typeface="Times New Roman" panose="02020603050405020304" charset="0"/>
                <a:cs typeface="Times New Roman" panose="02020603050405020304" charset="0"/>
                <a:hlinkClick r:id="rId3"/>
              </a:rPr>
              <a:t>BPMN</a:t>
            </a:r>
            <a:endParaRPr lang="es-CO" dirty="0">
              <a:latin typeface="Times New Roman" panose="02020603050405020304" charset="0"/>
              <a:cs typeface="Times New Roman" panose="02020603050405020304" charset="0"/>
            </a:endParaRPr>
          </a:p>
        </p:txBody>
      </p:sp>
      <p:sp>
        <p:nvSpPr>
          <p:cNvPr id="5" name="CuadroTexto 4"/>
          <p:cNvSpPr txBox="1"/>
          <p:nvPr/>
        </p:nvSpPr>
        <p:spPr>
          <a:xfrm>
            <a:off x="1426505" y="2261504"/>
            <a:ext cx="4164330" cy="368300"/>
          </a:xfrm>
          <a:prstGeom prst="rect">
            <a:avLst/>
          </a:prstGeom>
          <a:noFill/>
        </p:spPr>
        <p:txBody>
          <a:bodyPr wrap="none" rtlCol="0">
            <a:spAutoFit/>
          </a:bodyPr>
          <a:lstStyle/>
          <a:p>
            <a:r>
              <a:rPr lang="es-MX" dirty="0">
                <a:latin typeface="Times New Roman" panose="02020603050405020304" charset="0"/>
                <a:cs typeface="Times New Roman" panose="02020603050405020304" charset="0"/>
              </a:rPr>
              <a:t>Entregable numero 3: </a:t>
            </a:r>
            <a:r>
              <a:rPr lang="es-MX" dirty="0">
                <a:latin typeface="Times New Roman" panose="02020603050405020304" charset="0"/>
                <a:cs typeface="Times New Roman" panose="02020603050405020304" charset="0"/>
                <a:hlinkClick r:id="rId4"/>
              </a:rPr>
              <a:t>Recolección de datos</a:t>
            </a:r>
            <a:endParaRPr lang="es-CO" dirty="0">
              <a:latin typeface="Times New Roman" panose="02020603050405020304" charset="0"/>
              <a:cs typeface="Times New Roman" panose="02020603050405020304" charset="0"/>
            </a:endParaRPr>
          </a:p>
        </p:txBody>
      </p:sp>
      <p:sp>
        <p:nvSpPr>
          <p:cNvPr id="6" name="CuadroTexto 5"/>
          <p:cNvSpPr txBox="1"/>
          <p:nvPr/>
        </p:nvSpPr>
        <p:spPr>
          <a:xfrm>
            <a:off x="1426505" y="2553447"/>
            <a:ext cx="4450080" cy="368300"/>
          </a:xfrm>
          <a:prstGeom prst="rect">
            <a:avLst/>
          </a:prstGeom>
          <a:noFill/>
        </p:spPr>
        <p:txBody>
          <a:bodyPr wrap="none" rtlCol="0">
            <a:spAutoFit/>
          </a:bodyPr>
          <a:lstStyle/>
          <a:p>
            <a:r>
              <a:rPr lang="es-MX" dirty="0">
                <a:latin typeface="Times New Roman" panose="02020603050405020304" charset="0"/>
                <a:cs typeface="Times New Roman" panose="02020603050405020304" charset="0"/>
              </a:rPr>
              <a:t>Entregable numero 4 y 5: </a:t>
            </a:r>
            <a:r>
              <a:rPr lang="es-MX" dirty="0">
                <a:solidFill>
                  <a:srgbClr val="5C0000"/>
                </a:solidFill>
                <a:latin typeface="Times New Roman" panose="02020603050405020304" charset="0"/>
                <a:cs typeface="Times New Roman" panose="02020603050405020304" charset="0"/>
                <a:hlinkClick r:id="rId5" action="ppaction://hlinkfile"/>
              </a:rPr>
              <a:t>Historias de usuario </a:t>
            </a:r>
            <a:endParaRPr lang="es-CO" dirty="0">
              <a:solidFill>
                <a:srgbClr val="5C0000"/>
              </a:solidFill>
              <a:latin typeface="Times New Roman" panose="02020603050405020304" charset="0"/>
              <a:cs typeface="Times New Roman" panose="02020603050405020304" charset="0"/>
            </a:endParaRPr>
          </a:p>
        </p:txBody>
      </p:sp>
      <p:sp>
        <p:nvSpPr>
          <p:cNvPr id="9" name="CuadroTexto 8"/>
          <p:cNvSpPr txBox="1"/>
          <p:nvPr/>
        </p:nvSpPr>
        <p:spPr>
          <a:xfrm>
            <a:off x="1847461" y="3732245"/>
            <a:ext cx="184731" cy="646331"/>
          </a:xfrm>
          <a:prstGeom prst="rect">
            <a:avLst/>
          </a:prstGeom>
          <a:noFill/>
        </p:spPr>
        <p:txBody>
          <a:bodyPr wrap="none" rtlCol="0">
            <a:spAutoFit/>
          </a:bodyPr>
          <a:lstStyle/>
          <a:p>
            <a:endParaRPr lang="es-MX" dirty="0"/>
          </a:p>
          <a:p>
            <a:endParaRPr lang="es-CO"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p:cNvPicPr>
            <a:picLocks noChangeAspect="1"/>
          </p:cNvPicPr>
          <p:nvPr/>
        </p:nvPicPr>
        <p:blipFill>
          <a:blip r:embed="rId1" cstate="email"/>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p2"/>
          <p:cNvSpPr txBox="1"/>
          <p:nvPr/>
        </p:nvSpPr>
        <p:spPr>
          <a:xfrm>
            <a:off x="828675" y="2662555"/>
            <a:ext cx="3693160" cy="1513205"/>
          </a:xfrm>
          <a:prstGeom prst="rect">
            <a:avLst/>
          </a:prstGeom>
        </p:spPr>
        <p:txBody>
          <a:bodyPr spcFirstLastPara="1" vert="horz" lIns="91440" tIns="45720" rIns="91440" bIns="45720" rtlCol="0" anchor="t" anchorCtr="0">
            <a:normAutofit/>
          </a:bodyPr>
          <a:lstStyle/>
          <a:p>
            <a:pPr indent="-228600">
              <a:lnSpc>
                <a:spcPct val="9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David Roberto Ramirez Rodriguez</a:t>
            </a:r>
            <a:endParaRPr lang="en-US"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Johan Tellez Quintero</a:t>
            </a:r>
            <a:endParaRPr lang="en-US" dirty="0">
              <a:latin typeface="Times New Roman" panose="02020603050405020304" charset="0"/>
              <a:cs typeface="Times New Roman" panose="02020603050405020304" charset="0"/>
            </a:endParaRPr>
          </a:p>
          <a:p>
            <a:pPr indent="-228600">
              <a:lnSpc>
                <a:spcPct val="90000"/>
              </a:lnSpc>
              <a:spcAft>
                <a:spcPts val="600"/>
              </a:spcAft>
              <a:buFont typeface="Arial" panose="020B0604020202020204" pitchFamily="34" charset="0"/>
              <a:buChar char="•"/>
            </a:pPr>
            <a:r>
              <a:rPr lang="en-US" kern="1200" dirty="0">
                <a:solidFill>
                  <a:schemeClr val="tx1"/>
                </a:solidFill>
                <a:latin typeface="Times New Roman" panose="02020603050405020304" charset="0"/>
                <a:ea typeface="+mn-ea"/>
                <a:cs typeface="Times New Roman" panose="02020603050405020304" charset="0"/>
              </a:rPr>
              <a:t>Samuel David Parrado Rodriguez</a:t>
            </a:r>
            <a:endParaRPr lang="en-US" kern="1200" dirty="0">
              <a:solidFill>
                <a:schemeClr val="tx1"/>
              </a:solidFill>
              <a:latin typeface="Times New Roman" panose="02020603050405020304" charset="0"/>
              <a:ea typeface="+mn-ea"/>
              <a:cs typeface="Times New Roman" panose="02020603050405020304"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charset="0"/>
                <a:cs typeface="Times New Roman" panose="02020603050405020304" charset="0"/>
              </a:rPr>
              <a:t>Felipe Carvajal Sandoval </a:t>
            </a:r>
            <a:endParaRPr lang="en-US" kern="1200" dirty="0">
              <a:solidFill>
                <a:schemeClr val="tx1"/>
              </a:solidFill>
              <a:latin typeface="Times New Roman" panose="02020603050405020304" charset="0"/>
              <a:ea typeface="+mn-ea"/>
              <a:cs typeface="Times New Roman" panose="02020603050405020304" charset="0"/>
            </a:endParaRPr>
          </a:p>
        </p:txBody>
      </p:sp>
      <p:sp>
        <p:nvSpPr>
          <p:cNvPr id="5" name="CuadroTexto 4"/>
          <p:cNvSpPr txBox="1"/>
          <p:nvPr/>
        </p:nvSpPr>
        <p:spPr>
          <a:xfrm>
            <a:off x="984143" y="1318984"/>
            <a:ext cx="3537942" cy="95313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s-ES" sz="2800" b="1" dirty="0" err="1">
                <a:solidFill>
                  <a:srgbClr val="00B050"/>
                </a:solidFill>
                <a:latin typeface="Times New Roman" panose="02020603050405020304" charset="0"/>
                <a:cs typeface="Times New Roman" panose="02020603050405020304" charset="0"/>
              </a:rPr>
              <a:t>Communicating</a:t>
            </a:r>
            <a:r>
              <a:rPr lang="es-ES" sz="2800" b="1" dirty="0">
                <a:solidFill>
                  <a:srgbClr val="00B050"/>
                </a:solidFill>
                <a:latin typeface="Times New Roman" panose="02020603050405020304" charset="0"/>
                <a:cs typeface="Times New Roman" panose="02020603050405020304" charset="0"/>
              </a:rPr>
              <a:t> </a:t>
            </a:r>
            <a:r>
              <a:rPr lang="es-ES" sz="2800" b="1" dirty="0" err="1">
                <a:solidFill>
                  <a:srgbClr val="00B050"/>
                </a:solidFill>
                <a:latin typeface="Times New Roman" panose="02020603050405020304" charset="0"/>
                <a:cs typeface="Times New Roman" panose="02020603050405020304" charset="0"/>
              </a:rPr>
              <a:t>Design</a:t>
            </a:r>
            <a:r>
              <a:rPr lang="es-ES" sz="2800" b="1" dirty="0">
                <a:solidFill>
                  <a:srgbClr val="00B050"/>
                </a:solidFill>
                <a:latin typeface="Times New Roman" panose="02020603050405020304" charset="0"/>
                <a:cs typeface="Times New Roman" panose="02020603050405020304" charset="0"/>
              </a:rPr>
              <a:t> Lion</a:t>
            </a:r>
            <a:endParaRPr lang="es-ES" sz="2800" b="1" dirty="0">
              <a:solidFill>
                <a:srgbClr val="00B050"/>
              </a:solidFill>
              <a:latin typeface="Times New Roman" panose="02020603050405020304" charset="0"/>
              <a:cs typeface="Times New Roman" panose="02020603050405020304" charset="0"/>
            </a:endParaRPr>
          </a:p>
        </p:txBody>
      </p:sp>
      <p:sp>
        <p:nvSpPr>
          <p:cNvPr id="4" name="CuadroTexto 3"/>
          <p:cNvSpPr txBox="1"/>
          <p:nvPr/>
        </p:nvSpPr>
        <p:spPr>
          <a:xfrm>
            <a:off x="984250" y="2176145"/>
            <a:ext cx="1406525" cy="368300"/>
          </a:xfrm>
          <a:prstGeom prst="rect">
            <a:avLst/>
          </a:prstGeom>
          <a:noFill/>
        </p:spPr>
        <p:txBody>
          <a:bodyPr wrap="square" rtlCol="0">
            <a:spAutoFit/>
          </a:bodyPr>
          <a:lstStyle/>
          <a:p>
            <a:r>
              <a:rPr lang="es-MX" b="1" dirty="0">
                <a:solidFill>
                  <a:srgbClr val="00B050"/>
                </a:solidFill>
                <a:latin typeface="Times New Roman" panose="02020603050405020304" charset="0"/>
                <a:cs typeface="Times New Roman" panose="02020603050405020304" charset="0"/>
              </a:rPr>
              <a:t>Integrant</a:t>
            </a:r>
            <a:r>
              <a:rPr lang="es-ES" altLang="es-MX" b="1" dirty="0">
                <a:solidFill>
                  <a:srgbClr val="00B050"/>
                </a:solidFill>
                <a:latin typeface="Times New Roman" panose="02020603050405020304" charset="0"/>
                <a:cs typeface="Times New Roman" panose="02020603050405020304" charset="0"/>
              </a:rPr>
              <a:t>e</a:t>
            </a:r>
            <a:r>
              <a:rPr lang="es-MX" b="1" dirty="0">
                <a:solidFill>
                  <a:srgbClr val="00B050"/>
                </a:solidFill>
                <a:latin typeface="Times New Roman" panose="02020603050405020304" charset="0"/>
                <a:cs typeface="Times New Roman" panose="02020603050405020304" charset="0"/>
              </a:rPr>
              <a:t>s</a:t>
            </a:r>
            <a:endParaRPr lang="es-MX" b="1" dirty="0">
              <a:solidFill>
                <a:srgbClr val="00B050"/>
              </a:solidFill>
              <a:latin typeface="Times New Roman" panose="02020603050405020304" charset="0"/>
              <a:cs typeface="Times New Roman" panose="02020603050405020304" charset="0"/>
            </a:endParaRPr>
          </a:p>
        </p:txBody>
      </p:sp>
      <p:pic>
        <p:nvPicPr>
          <p:cNvPr id="7" name="Imagen 6"/>
          <p:cNvPicPr>
            <a:picLocks noChangeAspect="1"/>
          </p:cNvPicPr>
          <p:nvPr/>
        </p:nvPicPr>
        <p:blipFill>
          <a:blip r:embed="rId1"/>
          <a:stretch>
            <a:fillRect/>
          </a:stretch>
        </p:blipFill>
        <p:spPr>
          <a:xfrm>
            <a:off x="5887168" y="1242956"/>
            <a:ext cx="4333430" cy="4214261"/>
          </a:xfrm>
          <a:prstGeom prst="ellipse">
            <a:avLst/>
          </a:prstGeom>
          <a:ln w="285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9;p3"/>
          <p:cNvSpPr txBox="1"/>
          <p:nvPr/>
        </p:nvSpPr>
        <p:spPr>
          <a:xfrm>
            <a:off x="2334841" y="487041"/>
            <a:ext cx="7503267" cy="6438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b="1" dirty="0">
                <a:solidFill>
                  <a:srgbClr val="00B050"/>
                </a:solidFill>
                <a:latin typeface="Times New Roman" panose="02020603050405020304" charset="0"/>
                <a:ea typeface="Calibri" panose="020F0502020204030204"/>
                <a:cs typeface="Times New Roman" panose="02020603050405020304" charset="0"/>
                <a:sym typeface="Calibri" panose="020F0502020204030204"/>
              </a:rPr>
              <a:t>Tabla de Contenido</a:t>
            </a:r>
            <a:endParaRPr lang="es-MX" sz="3600" b="1" dirty="0">
              <a:solidFill>
                <a:srgbClr val="00B050"/>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7" name="Google Shape;73;p3"/>
          <p:cNvSpPr txBox="1"/>
          <p:nvPr/>
        </p:nvSpPr>
        <p:spPr>
          <a:xfrm>
            <a:off x="1001709" y="2152182"/>
            <a:ext cx="2951449" cy="3670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 Presentación del proyecto</a:t>
            </a:r>
            <a:endPar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12" name="Google Shape;76;p3"/>
          <p:cNvSpPr txBox="1"/>
          <p:nvPr/>
        </p:nvSpPr>
        <p:spPr>
          <a:xfrm>
            <a:off x="1001395" y="2519045"/>
            <a:ext cx="5065395" cy="2767330"/>
          </a:xfrm>
          <a:prstGeom prst="rect">
            <a:avLst/>
          </a:prstGeom>
          <a:noFill/>
          <a:ln>
            <a:noFill/>
          </a:ln>
        </p:spPr>
        <p:txBody>
          <a:bodyPr spcFirstLastPara="1" wrap="square" lIns="91425" tIns="45700" rIns="91425" bIns="45700" anchor="t" anchorCtr="0">
            <a:spAutoFit/>
          </a:bodyPr>
          <a:lstStyle/>
          <a:p>
            <a:pPr marL="457200" marR="0" lvl="1" indent="457200" algn="l" rtl="0">
              <a:spcBef>
                <a:spcPts val="0"/>
              </a:spcBef>
              <a:spcAft>
                <a:spcPts val="0"/>
              </a:spcAft>
              <a:buNone/>
            </a:pPr>
            <a:r>
              <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a:t>
            </a:r>
            <a:r>
              <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a:t>
            </a:r>
            <a:r>
              <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De que trata</a:t>
            </a:r>
            <a:r>
              <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la empresa</a:t>
            </a:r>
            <a:endPar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457200" marR="0" lvl="1" indent="457200" algn="l" rtl="0">
              <a:spcBef>
                <a:spcPts val="0"/>
              </a:spcBef>
              <a:spcAft>
                <a:spcPts val="0"/>
              </a:spcAft>
              <a:buNone/>
            </a:pPr>
            <a:r>
              <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a:t>
            </a:r>
            <a:r>
              <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2 </a:t>
            </a:r>
            <a:r>
              <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¿Cuál es el problema</a:t>
            </a:r>
            <a:r>
              <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a:t>
            </a:r>
            <a:endPar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457200" marR="0" lvl="1" indent="457200" algn="l" rtl="0">
              <a:spcBef>
                <a:spcPts val="0"/>
              </a:spcBef>
              <a:spcAft>
                <a:spcPts val="0"/>
              </a:spcAft>
              <a:buNone/>
            </a:pPr>
            <a:r>
              <a:rPr lang="es-ES" alt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1.1.3 ¿Cuál es la solución?</a:t>
            </a:r>
            <a:endParaRPr lang="es-MX"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457200" marR="0" lvl="1" indent="457200" algn="l" rtl="0">
              <a:spcBef>
                <a:spcPts val="0"/>
              </a:spcBef>
              <a:spcAft>
                <a:spcPts val="0"/>
              </a:spcAft>
              <a:buNone/>
            </a:pPr>
            <a:r>
              <a:rPr lang="es-ES" sz="2000" dirty="0">
                <a:latin typeface="Times New Roman" panose="02020603050405020304" charset="0"/>
                <a:cs typeface="Times New Roman" panose="02020603050405020304" charset="0"/>
              </a:rPr>
              <a:t>1.1.4 De que trata el proyecto</a:t>
            </a:r>
            <a:endParaRPr lang="es-ES" sz="2000" dirty="0">
              <a:latin typeface="Times New Roman" panose="02020603050405020304" charset="0"/>
              <a:cs typeface="Times New Roman" panose="02020603050405020304" charset="0"/>
            </a:endParaRPr>
          </a:p>
          <a:p>
            <a:pPr marL="0" marR="0" lvl="0" indent="457200" algn="l" rtl="0">
              <a:spcBef>
                <a:spcPts val="0"/>
              </a:spcBef>
              <a:spcAft>
                <a:spcPts val="0"/>
              </a:spcAft>
              <a:buNone/>
            </a:pPr>
            <a:r>
              <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1.2. Objetivos</a:t>
            </a:r>
            <a:endPar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457200" marR="0" lvl="1" indent="457200" algn="l" rtl="0">
              <a:spcBef>
                <a:spcPts val="0"/>
              </a:spcBef>
              <a:spcAft>
                <a:spcPts val="0"/>
              </a:spcAft>
              <a:buNone/>
            </a:pPr>
            <a:r>
              <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1.2.1. General</a:t>
            </a:r>
            <a:endPar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457200" marR="0" lvl="1" indent="457200" algn="l" rtl="0">
              <a:spcBef>
                <a:spcPts val="0"/>
              </a:spcBef>
              <a:spcAft>
                <a:spcPts val="0"/>
              </a:spcAft>
              <a:buNone/>
            </a:pPr>
            <a:r>
              <a:rPr lang="es-MX" sz="2000" dirty="0">
                <a:solidFill>
                  <a:schemeClr val="dk1"/>
                </a:solidFill>
                <a:latin typeface="Times New Roman" panose="02020603050405020304" charset="0"/>
                <a:cs typeface="Times New Roman" panose="02020603050405020304" charset="0"/>
                <a:sym typeface="Calibri" panose="020F0502020204030204"/>
              </a:rPr>
              <a:t>1.2.2. Específicos</a:t>
            </a:r>
            <a:endParaRPr lang="es-MX" sz="2000" dirty="0">
              <a:solidFill>
                <a:schemeClr val="dk1"/>
              </a:solidFill>
              <a:latin typeface="Times New Roman" panose="02020603050405020304" charset="0"/>
              <a:cs typeface="Times New Roman" panose="02020603050405020304" charset="0"/>
              <a:sym typeface="Calibri" panose="020F0502020204030204"/>
            </a:endParaRPr>
          </a:p>
          <a:p>
            <a:pPr marL="0" marR="0" lvl="0" indent="0" algn="l" rtl="0">
              <a:spcBef>
                <a:spcPts val="0"/>
              </a:spcBef>
              <a:spcAft>
                <a:spcPts val="0"/>
              </a:spcAft>
              <a:buNone/>
            </a:pPr>
            <a:r>
              <a:rPr lang="es-ES" alt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2</a:t>
            </a:r>
            <a:r>
              <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Entregables </a:t>
            </a:r>
            <a:endParaRPr lang="es-MX"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457200" algn="l" rtl="0">
              <a:spcBef>
                <a:spcPts val="0"/>
              </a:spcBef>
              <a:spcAft>
                <a:spcPts val="0"/>
              </a:spcAft>
              <a:buNone/>
            </a:pPr>
            <a:endParaRPr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2;p4"/>
          <p:cNvSpPr txBox="1"/>
          <p:nvPr/>
        </p:nvSpPr>
        <p:spPr>
          <a:xfrm>
            <a:off x="2476843" y="2514171"/>
            <a:ext cx="6674480" cy="17519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5400" b="1" dirty="0" err="1">
                <a:solidFill>
                  <a:srgbClr val="00B050"/>
                </a:solidFill>
                <a:latin typeface="Times New Roman" panose="02020603050405020304" charset="0"/>
                <a:ea typeface="Calibri" panose="020F0502020204030204"/>
                <a:cs typeface="Times New Roman" panose="02020603050405020304" charset="0"/>
                <a:sym typeface="Calibri" panose="020F0502020204030204"/>
              </a:rPr>
              <a:t>Presentacion</a:t>
            </a:r>
            <a:r>
              <a:rPr lang="es-MX" sz="5400" b="1" dirty="0">
                <a:solidFill>
                  <a:srgbClr val="00B050"/>
                </a:solidFill>
                <a:latin typeface="Times New Roman" panose="02020603050405020304" charset="0"/>
                <a:ea typeface="Calibri" panose="020F0502020204030204"/>
                <a:cs typeface="Times New Roman" panose="02020603050405020304" charset="0"/>
                <a:sym typeface="Calibri" panose="020F0502020204030204"/>
              </a:rPr>
              <a:t> del proyecto</a:t>
            </a:r>
            <a:endParaRPr sz="5400" b="1" dirty="0">
              <a:solidFill>
                <a:srgbClr val="00B050"/>
              </a:solidFill>
              <a:latin typeface="Times New Roman" panose="02020603050405020304" charset="0"/>
              <a:ea typeface="Calibri" panose="020F0502020204030204"/>
              <a:cs typeface="Times New Roman" panose="02020603050405020304" charset="0"/>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186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ln>
                  <a:noFill/>
                </a:ln>
                <a:solidFill>
                  <a:srgbClr val="00B050"/>
                </a:solidFill>
                <a:latin typeface="Times New Roman" panose="02020603050405020304" charset="0"/>
                <a:cs typeface="Times New Roman" panose="02020603050405020304" charset="0"/>
                <a:sym typeface="Calibri" panose="020F0502020204030204"/>
              </a:rPr>
              <a:t>1. Presentación del Proyecto </a:t>
            </a:r>
            <a:endParaRPr dirty="0">
              <a:ln>
                <a:noFill/>
              </a:ln>
              <a:solidFill>
                <a:srgbClr val="00B050"/>
              </a:solidFill>
              <a:latin typeface="Times New Roman" panose="02020603050405020304" charset="0"/>
              <a:cs typeface="Times New Roman" panose="02020603050405020304" charset="0"/>
            </a:endParaRPr>
          </a:p>
          <a:p>
            <a:endParaRPr dirty="0">
              <a:ln>
                <a:noFill/>
              </a:ln>
              <a:solidFill>
                <a:srgbClr val="00B050"/>
              </a:solidFill>
              <a:latin typeface="Times New Roman" panose="02020603050405020304" charset="0"/>
              <a:cs typeface="Times New Roman" panose="02020603050405020304" charset="0"/>
              <a:sym typeface="Calibri" panose="020F0502020204030204"/>
            </a:endParaRPr>
          </a:p>
        </p:txBody>
      </p:sp>
      <p:sp>
        <p:nvSpPr>
          <p:cNvPr id="7" name="Google Shape;93;p5"/>
          <p:cNvSpPr txBox="1"/>
          <p:nvPr/>
        </p:nvSpPr>
        <p:spPr>
          <a:xfrm>
            <a:off x="691381" y="1726694"/>
            <a:ext cx="11270463" cy="212979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a:t>
            </a:r>
            <a:r>
              <a:rPr lang="es-ES" alt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a:t>
            </a: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¿De que trata la empresa?</a:t>
            </a: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algn="just">
              <a:lnSpc>
                <a:spcPct val="107000"/>
              </a:lnSpc>
            </a:pPr>
            <a:r>
              <a:rPr lang="es-MX" sz="2000" dirty="0">
                <a:latin typeface="Times New Roman" panose="02020603050405020304" charset="0"/>
                <a:ea typeface="Calibri" panose="020F0502020204030204"/>
                <a:cs typeface="Times New Roman" panose="02020603050405020304" charset="0"/>
                <a:sym typeface="Calibri" panose="020F0502020204030204"/>
              </a:rPr>
              <a:t> </a:t>
            </a:r>
            <a:r>
              <a:rPr lang="es-MX" sz="2000" dirty="0" err="1">
                <a:latin typeface="Times New Roman" panose="02020603050405020304" charset="0"/>
                <a:ea typeface="Calibri" panose="020F0502020204030204"/>
                <a:cs typeface="Times New Roman" panose="02020603050405020304" charset="0"/>
                <a:sym typeface="Calibri" panose="020F0502020204030204"/>
              </a:rPr>
              <a:t>Communicating</a:t>
            </a:r>
            <a:r>
              <a:rPr lang="es-MX" sz="2000" dirty="0">
                <a:latin typeface="Times New Roman" panose="02020603050405020304" charset="0"/>
                <a:ea typeface="Calibri" panose="020F0502020204030204"/>
                <a:cs typeface="Times New Roman" panose="02020603050405020304" charset="0"/>
                <a:sym typeface="Calibri" panose="020F0502020204030204"/>
              </a:rPr>
              <a:t> </a:t>
            </a:r>
            <a:r>
              <a:rPr lang="es-MX" sz="2000" dirty="0" err="1">
                <a:latin typeface="Times New Roman" panose="02020603050405020304" charset="0"/>
                <a:ea typeface="Calibri" panose="020F0502020204030204"/>
                <a:cs typeface="Times New Roman" panose="02020603050405020304" charset="0"/>
                <a:sym typeface="Calibri" panose="020F0502020204030204"/>
              </a:rPr>
              <a:t>Design</a:t>
            </a:r>
            <a:r>
              <a:rPr lang="es-MX" sz="2000" dirty="0">
                <a:latin typeface="Times New Roman" panose="02020603050405020304" charset="0"/>
                <a:ea typeface="Calibri" panose="020F0502020204030204"/>
                <a:cs typeface="Times New Roman" panose="02020603050405020304" charset="0"/>
                <a:sym typeface="Calibri" panose="020F0502020204030204"/>
              </a:rPr>
              <a:t> Lion es una empresa especializada en fotografía y </a:t>
            </a:r>
            <a:r>
              <a:rPr lang="es-MX" sz="2000" dirty="0" err="1">
                <a:latin typeface="Times New Roman" panose="02020603050405020304" charset="0"/>
                <a:ea typeface="Calibri" panose="020F0502020204030204"/>
                <a:cs typeface="Times New Roman" panose="02020603050405020304" charset="0"/>
                <a:sym typeface="Calibri" panose="020F0502020204030204"/>
              </a:rPr>
              <a:t>videofilmación</a:t>
            </a:r>
            <a:r>
              <a:rPr lang="es-MX" sz="2000" dirty="0">
                <a:latin typeface="Times New Roman" panose="02020603050405020304" charset="0"/>
                <a:ea typeface="Calibri" panose="020F0502020204030204"/>
                <a:cs typeface="Times New Roman" panose="02020603050405020304" charset="0"/>
                <a:sym typeface="Calibri" panose="020F0502020204030204"/>
              </a:rPr>
              <a:t> profesional de eventos como bodas, grados y celebraciones. Su enfoque combina lo visual con lo emocional, utilizando tecnología avanzada y edición creativa para transformar momentos importantes en recuerdos únicos. Además, entrega sus productos en contenedores temáticos artesanales e interactivos, ofreciendo una experiencia personalizada que va más allá de una simple imagen o video.</a:t>
            </a:r>
            <a:endParaRPr lang="es-MX" sz="2000" dirty="0">
              <a:latin typeface="Times New Roman" panose="02020603050405020304" charset="0"/>
              <a:ea typeface="Calibri" panose="020F0502020204030204"/>
              <a:cs typeface="Times New Roman" panose="0202060305040502030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pic>
        <p:nvPicPr>
          <p:cNvPr id="3" name="Imagen 2"/>
          <p:cNvPicPr>
            <a:picLocks noChangeAspect="1"/>
          </p:cNvPicPr>
          <p:nvPr/>
        </p:nvPicPr>
        <p:blipFill>
          <a:blip r:embed="rId1"/>
          <a:stretch>
            <a:fillRect/>
          </a:stretch>
        </p:blipFill>
        <p:spPr>
          <a:xfrm>
            <a:off x="4747826" y="4225021"/>
            <a:ext cx="2156827" cy="2097515"/>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186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latin typeface="Times New Roman" panose="02020603050405020304" charset="0"/>
                <a:cs typeface="Times New Roman" panose="02020603050405020304" charset="0"/>
                <a:sym typeface="Calibri" panose="020F0502020204030204"/>
              </a:rPr>
              <a:t>1. Presentación del Proyecto </a:t>
            </a:r>
            <a:endParaRPr dirty="0">
              <a:latin typeface="Times New Roman" panose="02020603050405020304" charset="0"/>
              <a:cs typeface="Times New Roman" panose="02020603050405020304" charset="0"/>
            </a:endParaRPr>
          </a:p>
          <a:p>
            <a:endParaRPr dirty="0">
              <a:latin typeface="Times New Roman" panose="02020603050405020304" charset="0"/>
              <a:cs typeface="Times New Roman" panose="02020603050405020304" charset="0"/>
              <a:sym typeface="Calibri" panose="020F0502020204030204"/>
            </a:endParaRPr>
          </a:p>
        </p:txBody>
      </p:sp>
      <p:sp>
        <p:nvSpPr>
          <p:cNvPr id="5" name="Google Shape;94;p5"/>
          <p:cNvSpPr txBox="1"/>
          <p:nvPr/>
        </p:nvSpPr>
        <p:spPr>
          <a:xfrm>
            <a:off x="6460139" y="1563430"/>
            <a:ext cx="4913713" cy="329755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a:t>
            </a:r>
            <a:r>
              <a:rPr lang="es-ES" alt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3 </a:t>
            </a: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¿Cuál es la solución?</a:t>
            </a: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Times New Roman" panose="02020603050405020304" charset="0"/>
              <a:ea typeface="Calibri" panose="020F0502020204030204" pitchFamily="34" charset="0"/>
              <a:cs typeface="Times New Roman" panose="02020603050405020304" charset="0"/>
              <a:sym typeface="Calibri" panose="020F0502020204030204"/>
            </a:endParaRPr>
          </a:p>
          <a:p>
            <a:r>
              <a:rPr lang="es-ES" sz="2000" dirty="0">
                <a:latin typeface="Times New Roman" panose="02020603050405020304" charset="0"/>
                <a:cs typeface="Times New Roman" panose="02020603050405020304" charset="0"/>
              </a:rPr>
              <a:t>Se le da una solución a la ausencia de una página web en la empresa, permitiéndoles establecer  una mejor vía de comunicación con sus clientes, ofrecer sus productos y servicios en línea, y facilitar su expansión, así como el seguimiento y la accesibilidad para los usuarios.</a:t>
            </a:r>
            <a:endParaRPr lang="es-MX" sz="2000" dirty="0">
              <a:latin typeface="Times New Roman" panose="02020603050405020304" charset="0"/>
              <a:cs typeface="Times New Roman" panose="02020603050405020304" charset="0"/>
            </a:endParaRPr>
          </a:p>
          <a:p>
            <a:pPr algn="just">
              <a:lnSpc>
                <a:spcPct val="107000"/>
              </a:lnSpc>
            </a:pPr>
            <a:endParaRPr sz="1600" dirty="0">
              <a:latin typeface="Times New Roman" panose="02020603050405020304" charset="0"/>
              <a:cs typeface="Times New Roman" panose="02020603050405020304" charset="0"/>
            </a:endParaRPr>
          </a:p>
        </p:txBody>
      </p:sp>
      <p:sp>
        <p:nvSpPr>
          <p:cNvPr id="7" name="Google Shape;93;p5"/>
          <p:cNvSpPr txBox="1"/>
          <p:nvPr/>
        </p:nvSpPr>
        <p:spPr>
          <a:xfrm>
            <a:off x="1141714" y="1563430"/>
            <a:ext cx="4868093" cy="318262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1.1.</a:t>
            </a:r>
            <a:r>
              <a:rPr lang="es-ES" alt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2</a:t>
            </a: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¿Cuál es el problema?</a:t>
            </a: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algn="just">
              <a:lnSpc>
                <a:spcPct val="107000"/>
              </a:lnSpc>
            </a:pPr>
            <a:r>
              <a:rPr lang="es-MX" sz="2000" dirty="0">
                <a:latin typeface="Times New Roman" panose="02020603050405020304" charset="0"/>
                <a:ea typeface="Calibri" panose="020F0502020204030204"/>
                <a:cs typeface="Times New Roman" panose="02020603050405020304" charset="0"/>
                <a:sym typeface="Calibri" panose="020F0502020204030204"/>
              </a:rPr>
              <a:t> </a:t>
            </a:r>
            <a:r>
              <a:rPr lang="es-ES" sz="2000" dirty="0">
                <a:latin typeface="Times New Roman" panose="02020603050405020304" charset="0"/>
                <a:cs typeface="Times New Roman" panose="02020603050405020304" charset="0"/>
              </a:rPr>
              <a:t>La falta de una base digital que respalde sus servicios web ni con una vía de comunicación efectiva para sus clientes. Actualmente, estos procesos se manejan de forma manual, lo que puede ocasionar desorganización, pérdida de información y retrasos en la atención. </a:t>
            </a:r>
            <a:endParaRPr lang="es-MX" sz="2000" dirty="0">
              <a:latin typeface="Times New Roman" panose="02020603050405020304" charset="0"/>
              <a:cs typeface="Times New Roman" panose="02020603050405020304" charset="0"/>
            </a:endParaRPr>
          </a:p>
          <a:p>
            <a:pPr algn="just">
              <a:lnSpc>
                <a:spcPct val="107000"/>
              </a:lnSpc>
            </a:pPr>
            <a:endParaRPr lang="es-MX" sz="2000" dirty="0">
              <a:latin typeface="Times New Roman" panose="02020603050405020304" charset="0"/>
              <a:ea typeface="Calibri" panose="020F0502020204030204"/>
              <a:cs typeface="Times New Roman" panose="0202060305040502030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72627"/>
            <a:ext cx="5318426" cy="95186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latin typeface="Times New Roman" panose="02020603050405020304" charset="0"/>
                <a:cs typeface="Times New Roman" panose="02020603050405020304" charset="0"/>
                <a:sym typeface="Calibri" panose="020F0502020204030204"/>
              </a:rPr>
              <a:t>1. Presentación del Proyecto </a:t>
            </a:r>
            <a:endParaRPr dirty="0">
              <a:latin typeface="Times New Roman" panose="02020603050405020304" charset="0"/>
              <a:cs typeface="Times New Roman" panose="02020603050405020304" charset="0"/>
            </a:endParaRPr>
          </a:p>
          <a:p>
            <a:endParaRPr dirty="0">
              <a:latin typeface="Times New Roman" panose="02020603050405020304" charset="0"/>
              <a:cs typeface="Times New Roman" panose="02020603050405020304" charset="0"/>
              <a:sym typeface="Calibri" panose="020F0502020204030204"/>
            </a:endParaRPr>
          </a:p>
        </p:txBody>
      </p:sp>
      <p:sp>
        <p:nvSpPr>
          <p:cNvPr id="7" name="Google Shape;93;p5"/>
          <p:cNvSpPr txBox="1"/>
          <p:nvPr/>
        </p:nvSpPr>
        <p:spPr>
          <a:xfrm>
            <a:off x="691381" y="1726694"/>
            <a:ext cx="11270463" cy="245872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a:t>
            </a:r>
            <a:r>
              <a:rPr lang="es-ES" alt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1.4</a:t>
            </a: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¿De que trata el proyecto?</a:t>
            </a: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algn="just">
              <a:lnSpc>
                <a:spcPct val="107000"/>
              </a:lnSpc>
            </a:pPr>
            <a:r>
              <a:rPr lang="es-MX" sz="2000" dirty="0">
                <a:latin typeface="Times New Roman" panose="02020603050405020304" charset="0"/>
                <a:ea typeface="Calibri" panose="020F0502020204030204"/>
                <a:cs typeface="Times New Roman" panose="02020603050405020304" charset="0"/>
                <a:sym typeface="Calibri" panose="020F0502020204030204"/>
              </a:rPr>
              <a:t> </a:t>
            </a:r>
            <a:r>
              <a:rPr lang="es-MX" sz="2000" dirty="0">
                <a:latin typeface="Times New Roman" panose="02020603050405020304" charset="0"/>
                <a:cs typeface="Times New Roman" panose="02020603050405020304" charset="0"/>
              </a:rPr>
              <a:t>Nuestro proyecto, </a:t>
            </a:r>
            <a:r>
              <a:rPr lang="es-MX" sz="2000" dirty="0" err="1">
                <a:latin typeface="Times New Roman" panose="02020603050405020304" charset="0"/>
                <a:cs typeface="Times New Roman" panose="02020603050405020304" charset="0"/>
              </a:rPr>
              <a:t>Communicating</a:t>
            </a:r>
            <a:r>
              <a:rPr lang="es-MX" sz="2000" dirty="0">
                <a:latin typeface="Times New Roman" panose="02020603050405020304" charset="0"/>
                <a:cs typeface="Times New Roman" panose="02020603050405020304" charset="0"/>
              </a:rPr>
              <a:t> </a:t>
            </a:r>
            <a:r>
              <a:rPr lang="es-MX" sz="2000" dirty="0" err="1">
                <a:latin typeface="Times New Roman" panose="02020603050405020304" charset="0"/>
                <a:cs typeface="Times New Roman" panose="02020603050405020304" charset="0"/>
              </a:rPr>
              <a:t>Design</a:t>
            </a:r>
            <a:r>
              <a:rPr lang="es-MX" sz="2000" dirty="0">
                <a:latin typeface="Times New Roman" panose="02020603050405020304" charset="0"/>
                <a:cs typeface="Times New Roman" panose="02020603050405020304" charset="0"/>
              </a:rPr>
              <a:t> Lion, consiste en el desarrollo de una página web que tiene como objetivo principal brindar una solución efectiva a la situación problema identificada. Esta plataforma ha sido diseñada para ser interactiva e intuitiva, facilitando así la navegación del usuario y optimizando cada paso del proceso. A través de esta interfaz, se busca agilizar tanto el manejo como la compra de los servicios ofrecidos, permitiendo al mismo tiempo la asignación de citas de manera rápida y sencilla en caso de que estas sean necesarias</a:t>
            </a:r>
            <a:endParaRPr lang="es-MX" sz="2000" dirty="0">
              <a:latin typeface="Times New Roman" panose="02020603050405020304" charset="0"/>
              <a:ea typeface="Calibri" panose="020F0502020204030204"/>
              <a:cs typeface="Times New Roman" panose="0202060305040502030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pic>
        <p:nvPicPr>
          <p:cNvPr id="3" name="Imagen 2"/>
          <p:cNvPicPr>
            <a:picLocks noChangeAspect="1"/>
          </p:cNvPicPr>
          <p:nvPr/>
        </p:nvPicPr>
        <p:blipFill>
          <a:blip r:embed="rId1"/>
          <a:stretch>
            <a:fillRect/>
          </a:stretch>
        </p:blipFill>
        <p:spPr>
          <a:xfrm>
            <a:off x="4747826" y="4225021"/>
            <a:ext cx="2156827" cy="2097515"/>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95487"/>
            <a:ext cx="5318426" cy="95186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latin typeface="Times New Roman" panose="02020603050405020304" charset="0"/>
                <a:cs typeface="Times New Roman" panose="02020603050405020304" charset="0"/>
                <a:sym typeface="Calibri" panose="020F0502020204030204"/>
              </a:rPr>
              <a:t>1.2 Objetivos </a:t>
            </a:r>
            <a:endParaRPr dirty="0">
              <a:latin typeface="Times New Roman" panose="02020603050405020304" charset="0"/>
              <a:cs typeface="Times New Roman" panose="02020603050405020304" charset="0"/>
            </a:endParaRPr>
          </a:p>
          <a:p>
            <a:endParaRPr dirty="0">
              <a:latin typeface="Times New Roman" panose="02020603050405020304" charset="0"/>
              <a:cs typeface="Times New Roman" panose="02020603050405020304" charset="0"/>
              <a:sym typeface="Calibri" panose="020F0502020204030204"/>
            </a:endParaRPr>
          </a:p>
        </p:txBody>
      </p:sp>
      <p:sp>
        <p:nvSpPr>
          <p:cNvPr id="7" name="Google Shape;93;p5"/>
          <p:cNvSpPr txBox="1"/>
          <p:nvPr/>
        </p:nvSpPr>
        <p:spPr>
          <a:xfrm>
            <a:off x="1430683" y="1621796"/>
            <a:ext cx="9639394" cy="163957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1.2.1 General </a:t>
            </a: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107000"/>
              </a:lnSpc>
              <a:spcBef>
                <a:spcPts val="0"/>
              </a:spcBef>
              <a:spcAft>
                <a:spcPts val="0"/>
              </a:spcAft>
              <a:buNone/>
            </a:pPr>
            <a:endParaRPr lang="es-MX" sz="24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r>
              <a:rPr lang="es-ES" sz="2000" dirty="0">
                <a:latin typeface="Times New Roman" panose="02020603050405020304" charset="0"/>
                <a:cs typeface="Times New Roman" panose="02020603050405020304" charset="0"/>
              </a:rPr>
              <a:t>Ofrecer el portafolio de servicios en línea a los clientes </a:t>
            </a:r>
            <a:r>
              <a:rPr lang="es-CO" sz="2800" dirty="0">
                <a:latin typeface="Times New Roman" panose="02020603050405020304" charset="0"/>
                <a:cs typeface="Times New Roman" panose="02020603050405020304" charset="0"/>
              </a:rPr>
              <a:t> </a:t>
            </a:r>
            <a:endParaRPr lang="es-CO" sz="2800" dirty="0">
              <a:latin typeface="Times New Roman" panose="02020603050405020304" charset="0"/>
              <a:cs typeface="Times New Roman" panose="02020603050405020304" charset="0"/>
            </a:endParaRPr>
          </a:p>
          <a:p>
            <a:pPr algn="just">
              <a:lnSpc>
                <a:spcPct val="107000"/>
              </a:lnSpc>
            </a:pPr>
            <a:endParaRPr lang="es-MX" sz="2000" dirty="0">
              <a:latin typeface="Times New Roman" panose="02020603050405020304" charset="0"/>
              <a:ea typeface="Calibri" panose="020F0502020204030204"/>
              <a:cs typeface="Times New Roman" panose="0202060305040502030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pic>
        <p:nvPicPr>
          <p:cNvPr id="3" name="Imagen 2"/>
          <p:cNvPicPr>
            <a:picLocks noChangeAspect="1"/>
          </p:cNvPicPr>
          <p:nvPr/>
        </p:nvPicPr>
        <p:blipFill>
          <a:blip r:embed="rId1"/>
          <a:stretch>
            <a:fillRect/>
          </a:stretch>
        </p:blipFill>
        <p:spPr>
          <a:xfrm>
            <a:off x="4808984" y="3501957"/>
            <a:ext cx="2882792" cy="2803515"/>
          </a:xfrm>
          <a:prstGeom prst="ellipse">
            <a:avLst/>
          </a:prstGeom>
          <a:ln w="285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5"/>
          <p:cNvSpPr txBox="1"/>
          <p:nvPr/>
        </p:nvSpPr>
        <p:spPr>
          <a:xfrm>
            <a:off x="691381" y="795487"/>
            <a:ext cx="5318426" cy="951865"/>
          </a:xfrm>
          <a:prstGeom prst="rect">
            <a:avLst/>
          </a:prstGeom>
          <a:noFill/>
          <a:ln>
            <a:noFill/>
          </a:ln>
        </p:spPr>
        <p:txBody>
          <a:bodyPr spcFirstLastPara="1" wrap="square" lIns="91425" tIns="45700" rIns="91425" bIns="45700" anchor="t" anchorCtr="0">
            <a:spAutoFit/>
          </a:bodyPr>
          <a:lstStyle>
            <a:defPPr>
              <a:defRPr lang="es-CO"/>
            </a:defPPr>
            <a:lvl1pPr marR="0" lvl="0" indent="0">
              <a:spcBef>
                <a:spcPts val="0"/>
              </a:spcBef>
              <a:spcAft>
                <a:spcPts val="0"/>
              </a:spcAft>
              <a:buNone/>
              <a:defRPr sz="2800" b="1">
                <a:solidFill>
                  <a:srgbClr val="00B050"/>
                </a:solidFill>
                <a:latin typeface="Calibri" panose="020F0502020204030204"/>
                <a:ea typeface="Calibri" panose="020F0502020204030204"/>
                <a:cs typeface="Calibri" panose="020F0502020204030204"/>
              </a:defRPr>
            </a:lvl1pPr>
          </a:lstStyle>
          <a:p>
            <a:r>
              <a:rPr lang="es-MX" dirty="0">
                <a:latin typeface="Times New Roman" panose="02020603050405020304" charset="0"/>
                <a:cs typeface="Times New Roman" panose="02020603050405020304" charset="0"/>
                <a:sym typeface="Calibri" panose="020F0502020204030204"/>
              </a:rPr>
              <a:t>1.2 Objetivos </a:t>
            </a:r>
            <a:endParaRPr dirty="0">
              <a:latin typeface="Times New Roman" panose="02020603050405020304" charset="0"/>
              <a:cs typeface="Times New Roman" panose="02020603050405020304" charset="0"/>
            </a:endParaRPr>
          </a:p>
          <a:p>
            <a:endParaRPr dirty="0">
              <a:latin typeface="Times New Roman" panose="02020603050405020304" charset="0"/>
              <a:cs typeface="Times New Roman" panose="02020603050405020304" charset="0"/>
              <a:sym typeface="Calibri" panose="020F0502020204030204"/>
            </a:endParaRPr>
          </a:p>
        </p:txBody>
      </p:sp>
      <p:sp>
        <p:nvSpPr>
          <p:cNvPr id="7" name="Google Shape;93;p5"/>
          <p:cNvSpPr txBox="1"/>
          <p:nvPr/>
        </p:nvSpPr>
        <p:spPr>
          <a:xfrm>
            <a:off x="691381" y="1398059"/>
            <a:ext cx="11166636" cy="3556635"/>
          </a:xfrm>
          <a:prstGeom prst="rect">
            <a:avLst/>
          </a:prstGeom>
          <a:noFill/>
          <a:ln>
            <a:noFill/>
          </a:ln>
        </p:spPr>
        <p:txBody>
          <a:bodyPr spcFirstLastPara="1" wrap="square" lIns="91425" tIns="45700" rIns="91425" bIns="45700" anchor="t" anchorCtr="0">
            <a:spAutoFit/>
          </a:bodyPr>
          <a:lstStyle/>
          <a:p>
            <a:pPr lvl="0">
              <a:lnSpc>
                <a:spcPct val="107000"/>
              </a:lnSpc>
            </a:pPr>
            <a:r>
              <a:rPr lang="es-MX" sz="2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1.2.2 Específicos </a:t>
            </a:r>
            <a:endParaRPr lang="es-MX" sz="2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lvl="0">
              <a:lnSpc>
                <a:spcPct val="107000"/>
              </a:lnSpc>
            </a:pPr>
            <a:endParaRPr lang="es-MX" sz="2800" b="1" dirty="0">
              <a:solidFill>
                <a:schemeClr val="dk1"/>
              </a:solidFill>
              <a:latin typeface="Times New Roman" panose="02020603050405020304" charset="0"/>
              <a:ea typeface="Calibri" panose="020F0502020204030204" pitchFamily="34" charset="0"/>
              <a:cs typeface="Times New Roman" panose="02020603050405020304" charset="0"/>
              <a:sym typeface="Calibri" panose="020F0502020204030204"/>
            </a:endParaRPr>
          </a:p>
          <a:p>
            <a:pPr marL="285750" lvl="0" indent="-285750">
              <a:buFont typeface="Arial" panose="020B0604020202020204" pitchFamily="34" charset="0"/>
              <a:buChar char="•"/>
            </a:pPr>
            <a:r>
              <a:rPr lang="es-MX" sz="2400" dirty="0">
                <a:latin typeface="Times New Roman" panose="02020603050405020304" charset="0"/>
                <a:cs typeface="Times New Roman" panose="02020603050405020304" charset="0"/>
              </a:rPr>
              <a:t>Presentar el portafolio de servicios y productos a los clientes.</a:t>
            </a:r>
            <a:endParaRPr lang="es-MX" sz="2400" dirty="0">
              <a:latin typeface="Times New Roman" panose="02020603050405020304" charset="0"/>
              <a:cs typeface="Times New Roman" panose="02020603050405020304" charset="0"/>
            </a:endParaRPr>
          </a:p>
          <a:p>
            <a:pPr marL="285750" lvl="0" indent="-285750">
              <a:buFont typeface="Arial" panose="020B0604020202020204" pitchFamily="34" charset="0"/>
              <a:buChar char="•"/>
            </a:pPr>
            <a:r>
              <a:rPr lang="es-MX" sz="2400" dirty="0">
                <a:latin typeface="Times New Roman" panose="02020603050405020304" charset="0"/>
                <a:cs typeface="Times New Roman" panose="02020603050405020304" charset="0"/>
              </a:rPr>
              <a:t>Realizar cotizaciones y compras en línea.</a:t>
            </a:r>
            <a:endParaRPr lang="es-MX" sz="2400" dirty="0">
              <a:latin typeface="Times New Roman" panose="02020603050405020304" charset="0"/>
              <a:cs typeface="Times New Roman" panose="02020603050405020304" charset="0"/>
            </a:endParaRPr>
          </a:p>
          <a:p>
            <a:pPr marL="285750" lvl="0" indent="-285750">
              <a:buFont typeface="Arial" panose="020B0604020202020204" pitchFamily="34" charset="0"/>
              <a:buChar char="•"/>
            </a:pPr>
            <a:r>
              <a:rPr lang="es-MX" sz="2400" dirty="0">
                <a:latin typeface="Times New Roman" panose="02020603050405020304" charset="0"/>
                <a:cs typeface="Times New Roman" panose="02020603050405020304" charset="0"/>
              </a:rPr>
              <a:t>Implementar una vía de comunicación entre la empresa y sus clientes, como recordatorios, confirmaciones o notificaciones.</a:t>
            </a:r>
            <a:endParaRPr lang="es-MX"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s-MX" sz="2400" dirty="0">
                <a:latin typeface="Times New Roman" panose="02020603050405020304" charset="0"/>
                <a:cs typeface="Times New Roman" panose="02020603050405020304" charset="0"/>
              </a:rPr>
              <a:t>Generar reportes y estadísticas que apoyen la toma de decisiones gerenciales</a:t>
            </a:r>
            <a:br>
              <a:rPr lang="es-CO" sz="2400" dirty="0">
                <a:latin typeface="Times New Roman" panose="02020603050405020304" charset="0"/>
                <a:cs typeface="Times New Roman" panose="02020603050405020304" charset="0"/>
              </a:rPr>
            </a:br>
            <a:r>
              <a:rPr lang="es-CO" sz="2400" dirty="0">
                <a:latin typeface="Times New Roman" panose="02020603050405020304" charset="0"/>
                <a:cs typeface="Times New Roman" panose="02020603050405020304" charset="0"/>
              </a:rPr>
              <a:t> </a:t>
            </a:r>
            <a:endParaRPr lang="es-CO" sz="2400" dirty="0">
              <a:latin typeface="Times New Roman" panose="02020603050405020304" charset="0"/>
              <a:cs typeface="Times New Roman" panose="02020603050405020304" charset="0"/>
            </a:endParaRPr>
          </a:p>
          <a:p>
            <a:pPr algn="just">
              <a:lnSpc>
                <a:spcPct val="107000"/>
              </a:lnSpc>
            </a:pPr>
            <a:endParaRPr lang="es-MX" sz="2000" dirty="0">
              <a:latin typeface="Times New Roman" panose="02020603050405020304" charset="0"/>
              <a:ea typeface="Calibri" panose="020F0502020204030204"/>
              <a:cs typeface="Times New Roman" panose="02020603050405020304" charset="0"/>
              <a:sym typeface="Calibri" panose="020F0502020204030204"/>
            </a:endParaRPr>
          </a:p>
        </p:txBody>
      </p:sp>
      <p:sp>
        <p:nvSpPr>
          <p:cNvPr id="10" name="Google Shape;92;p5"/>
          <p:cNvSpPr/>
          <p:nvPr/>
        </p:nvSpPr>
        <p:spPr>
          <a:xfrm flipV="1">
            <a:off x="1340632" y="1226802"/>
            <a:ext cx="1074156" cy="45719"/>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CB8EB48697E0B40AFEBFA795A5F40EE" ma:contentTypeVersion="6" ma:contentTypeDescription="Crear nuevo documento." ma:contentTypeScope="" ma:versionID="28c235c14327caf3b09beb9d1cb93bee">
  <xsd:schema xmlns:xsd="http://www.w3.org/2001/XMLSchema" xmlns:xs="http://www.w3.org/2001/XMLSchema" xmlns:p="http://schemas.microsoft.com/office/2006/metadata/properties" xmlns:ns2="b90d81a6-78e7-489f-8bf3-7f7755c7640d" xmlns:ns3="3eb889e0-1812-4518-9b8d-dc8c1d1eb803" targetNamespace="http://schemas.microsoft.com/office/2006/metadata/properties" ma:root="true" ma:fieldsID="a860c76782d4bec6f34e91e080d1acab" ns2:_="" ns3:_="">
    <xsd:import namespace="b90d81a6-78e7-489f-8bf3-7f7755c7640d"/>
    <xsd:import namespace="3eb889e0-1812-4518-9b8d-dc8c1d1eb80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0d81a6-78e7-489f-8bf3-7f7755c764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eb889e0-1812-4518-9b8d-dc8c1d1eb803"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6661F2-D315-4409-8A30-58DB17C0EE60}">
  <ds:schemaRefs/>
</ds:datastoreItem>
</file>

<file path=customXml/itemProps2.xml><?xml version="1.0" encoding="utf-8"?>
<ds:datastoreItem xmlns:ds="http://schemas.openxmlformats.org/officeDocument/2006/customXml" ds:itemID="{8DF7B267-BA55-4CF4-9AD8-61A4E581A44F}">
  <ds:schemaRefs/>
</ds:datastoreItem>
</file>

<file path=customXml/itemProps3.xml><?xml version="1.0" encoding="utf-8"?>
<ds:datastoreItem xmlns:ds="http://schemas.openxmlformats.org/officeDocument/2006/customXml" ds:itemID="{5616B541-0203-4D73-A003-84184917B165}">
  <ds:schemaRefs/>
</ds:datastoreItem>
</file>

<file path=docProps/app.xml><?xml version="1.0" encoding="utf-8"?>
<Properties xmlns="http://schemas.openxmlformats.org/officeDocument/2006/extended-properties" xmlns:vt="http://schemas.openxmlformats.org/officeDocument/2006/docPropsVTypes">
  <TotalTime>0</TotalTime>
  <Words>2790</Words>
  <Application>WPS Presentation</Application>
  <PresentationFormat>Panorámica</PresentationFormat>
  <Paragraphs>99</Paragraphs>
  <Slides>11</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Calibri</vt:lpstr>
      <vt:lpstr>Calibri</vt:lpstr>
      <vt:lpstr>Microsoft YaHei</vt:lpstr>
      <vt:lpstr>Arial Unicode MS</vt:lpstr>
      <vt:lpstr>Calibri Light</vt:lpstr>
      <vt:lpstr>Times New Roman</vt:lpstr>
      <vt:lpstr>Agency FB</vt:lpstr>
      <vt:lpstr>Pristina</vt:lpstr>
      <vt:lpstr>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david</cp:lastModifiedBy>
  <cp:revision>185</cp:revision>
  <dcterms:created xsi:type="dcterms:W3CDTF">2020-10-01T23:51:00Z</dcterms:created>
  <dcterms:modified xsi:type="dcterms:W3CDTF">2025-08-26T18:40:43Z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y fmtid="{D5CDD505-2E9C-101B-9397-08002B2CF9AE}" pid="9" name="ContentTypeId">
    <vt:lpwstr>0x0101006CB8EB48697E0B40AFEBFA795A5F40EE</vt:lpwstr>
  </property>
  <property fmtid="{D5CDD505-2E9C-101B-9397-08002B2CF9AE}" pid="10" name="ICV">
    <vt:lpwstr>78B26DDFB71E46199F0F1437D260A5D1_12</vt:lpwstr>
  </property>
  <property fmtid="{D5CDD505-2E9C-101B-9397-08002B2CF9AE}" pid="11" name="KSOProductBuildVer">
    <vt:lpwstr>3082-12.2.0.21936</vt:lpwstr>
  </property>
</Properties>
</file>