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7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38EFA-DBA1-4BCB-8D2A-DA8E709B3427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53AC4-9D8F-49FB-9449-3CD76508F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5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53AC4-9D8F-49FB-9449-3CD76508F9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37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4B533-0947-801A-521A-2F12A081C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1E0B24-F665-C16E-208A-214FC8A247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CF9374-4F34-D6CE-CE2A-AE9C7E4EFD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919A7-B12D-3B10-E0A5-7E834565B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53AC4-9D8F-49FB-9449-3CD76508F9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8D2C4-B57F-3A78-2523-BADF6F7AA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BAB0B-8FF2-19D1-1226-1A345DFC9B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39AFAA-8002-BB5A-CDD8-6F22EC47B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28D31-A467-FF02-6A69-FA225B941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53AC4-9D8F-49FB-9449-3CD76508F9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4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C3238-2B60-C4D7-5457-DECF01BB0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655EB4-EB6C-3AD9-BD18-2EE1DAEAE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9D35E-DD4B-CC2A-4991-5F477C82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FA822-A8C8-536D-2BD4-C97AF2A0F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53AC4-9D8F-49FB-9449-3CD76508F9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3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668D-046A-A00B-6FB2-4BE68B0B6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099A1-5F67-9F3C-C0DD-10DBF0000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7B24E-516E-D13E-02E3-CD1C0B03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4658-89A7-4820-B4FD-B525DCEAFE0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90FD0-7E07-799D-042C-1AD80740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105A6-1D14-F6A1-1ABE-117B2D21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F3D5-2852-4F6D-A6F2-8C8BEBC7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6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7D85-6BF0-5091-C1C4-16DD2E0D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4425F-BC37-2982-B585-EF6AC77D4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1BE3D-4D27-6BC7-89FA-E1E6E988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4658-89A7-4820-B4FD-B525DCEAFE0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CF297-1F4B-3A3D-7D8E-2BED87A5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2AB6-868F-7425-8997-F2209FDD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F3D5-2852-4F6D-A6F2-8C8BEBC7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A44D2-FBCA-B923-6F96-D3FB5ABAF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994A0-8B5A-0AF0-B41E-4EC09E9DC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83836-7E65-D79B-EBBC-B3DACE85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4658-89A7-4820-B4FD-B525DCEAFE0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B9688-A3C1-FC75-C535-F687948A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0BB61-958D-010C-6B78-3B161904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F3D5-2852-4F6D-A6F2-8C8BEBC7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0B57-059B-C2F0-D25F-E4743E05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6C47C-2A8D-7727-0C7D-71B6B6A5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6B4D-1B93-421A-6A89-7FF9B325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4658-89A7-4820-B4FD-B525DCEAFE0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B36D8-4340-072C-5B66-F8A76E72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68343-B745-50E0-10E6-94CACDAD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F3D5-2852-4F6D-A6F2-8C8BEBC7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0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C2BF-7E2A-F04B-0D6A-A371C1B6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4DD4-70C8-24FA-1025-C8EFB3678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ED393-3F87-637C-EB9E-34219444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4658-89A7-4820-B4FD-B525DCEAFE0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1F9BB-7920-0569-5D17-E509E01C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B0A16-0F98-29D3-4354-1C9C3F1F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F3D5-2852-4F6D-A6F2-8C8BEBC7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4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6957-9DEB-1421-03FE-141120FC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737B8-54E5-6A31-562D-6C16799B1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A86DD-C631-FF91-F30C-CC7A9E2CA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B465-0F0F-428D-1B51-C2BA98FD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4658-89A7-4820-B4FD-B525DCEAFE0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9D4EB-34A8-65BC-0F90-518D1ABF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2D18D-3C76-5E45-08DA-05AA4FC3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F3D5-2852-4F6D-A6F2-8C8BEBC7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8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B325-6255-CDBA-F5DD-81D77892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F6564-D82C-5ED5-A633-F31C5A57C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6D4985-F913-FA59-8ADA-EF571923F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A1079-8019-1C79-E462-0240E6C90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969E0-61C2-7945-1E02-7F47D896E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EB02F-FEBE-C6BC-36E2-A0842863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4658-89A7-4820-B4FD-B525DCEAFE0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BFE2B-6BFE-FA96-2273-450BDCCB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E01C7-5638-03F0-EEAD-7E3248E6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F3D5-2852-4F6D-A6F2-8C8BEBC7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1740-7A54-45F6-5F49-B590F514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F6335-11D8-A473-4283-B65CB895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4658-89A7-4820-B4FD-B525DCEAFE0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6E46C-D805-E640-31EE-DDE24710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DD510-282F-9EF4-2D5B-F9633221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F3D5-2852-4F6D-A6F2-8C8BEBC7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8AF2C-D19D-B459-F605-43A4B5F1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4658-89A7-4820-B4FD-B525DCEAFE0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48805-CE2E-C3F7-C5D7-DE2959ACC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24AEA-2AE4-0EFA-6A98-F7D31A4D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F3D5-2852-4F6D-A6F2-8C8BEBC7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EE5A-BB21-D5B3-EB07-81712CD4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BC16-BC25-A356-E010-C4FFDAB33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16D37-4ED7-DB72-8828-0D44D4E36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E1CBD-63EE-BDEB-AFC8-A7D39C17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4658-89A7-4820-B4FD-B525DCEAFE0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D39F7-AE6C-79B5-3805-9ED6C997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86FD1-07B1-AF63-DF65-226B85B0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F3D5-2852-4F6D-A6F2-8C8BEBC7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0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3C18-4D32-9804-A4BF-56898C76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12C31-4EFA-D374-6744-0DEBA6309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23310-AF32-9190-5198-946C9131D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92D3-10C0-A675-6798-9F1E021F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4658-89A7-4820-B4FD-B525DCEAFE0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75254-7206-89C5-F5B1-8C290E84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446AE-E46C-F466-3C7A-AC5FC52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F3D5-2852-4F6D-A6F2-8C8BEBC7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64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D6B1F-A926-98B6-E044-1B3BCE56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813DC-DDB4-D327-CD32-638603FFC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22B1D-17D2-C8EB-6CAD-280EC84E7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34658-89A7-4820-B4FD-B525DCEAFE0A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34786-874D-D48F-0EAD-8D16561F6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D31BB-DC47-1510-C426-47AFB67B0C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A9F3D5-2852-4F6D-A6F2-8C8BEBC7F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6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45CB-2713-7A91-CC24-61703C4F9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AVSHull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9A612-468A-F5DC-8892-5258FBE70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5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6E2672-928F-E199-87E1-1FE6900D82B2}"/>
              </a:ext>
            </a:extLst>
          </p:cNvPr>
          <p:cNvSpPr/>
          <p:nvPr/>
        </p:nvSpPr>
        <p:spPr>
          <a:xfrm>
            <a:off x="0" y="0"/>
            <a:ext cx="121920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AVS Hull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AC0CE-5674-427B-9887-91FD059EE5FB}"/>
              </a:ext>
            </a:extLst>
          </p:cNvPr>
          <p:cNvSpPr/>
          <p:nvPr/>
        </p:nvSpPr>
        <p:spPr>
          <a:xfrm>
            <a:off x="5295900" y="406400"/>
            <a:ext cx="11684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01B04F-5AE2-1BA6-EC89-0D89C4742221}"/>
              </a:ext>
            </a:extLst>
          </p:cNvPr>
          <p:cNvSpPr/>
          <p:nvPr/>
        </p:nvSpPr>
        <p:spPr>
          <a:xfrm>
            <a:off x="4127500" y="406400"/>
            <a:ext cx="1168400" cy="40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BA06E-9609-BE41-280D-9FF4EFCA8726}"/>
              </a:ext>
            </a:extLst>
          </p:cNvPr>
          <p:cNvSpPr/>
          <p:nvPr/>
        </p:nvSpPr>
        <p:spPr>
          <a:xfrm>
            <a:off x="6464300" y="406400"/>
            <a:ext cx="12700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Waterlines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CB2307-13C1-9313-4779-063C9AE2D857}"/>
              </a:ext>
            </a:extLst>
          </p:cNvPr>
          <p:cNvSpPr/>
          <p:nvPr/>
        </p:nvSpPr>
        <p:spPr>
          <a:xfrm>
            <a:off x="0" y="812800"/>
            <a:ext cx="121920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File     Edit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AE4D8-B5AA-2548-A2AA-979E91F5956C}"/>
              </a:ext>
            </a:extLst>
          </p:cNvPr>
          <p:cNvSpPr/>
          <p:nvPr/>
        </p:nvSpPr>
        <p:spPr>
          <a:xfrm>
            <a:off x="0" y="1219200"/>
            <a:ext cx="3873500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 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557B9-A91A-517E-A914-D914488BD20B}"/>
              </a:ext>
            </a:extLst>
          </p:cNvPr>
          <p:cNvSpPr/>
          <p:nvPr/>
        </p:nvSpPr>
        <p:spPr>
          <a:xfrm>
            <a:off x="3873500" y="1219200"/>
            <a:ext cx="3987800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74DB56-9812-853F-DA25-0CACFE5E006B}"/>
              </a:ext>
            </a:extLst>
          </p:cNvPr>
          <p:cNvSpPr/>
          <p:nvPr/>
        </p:nvSpPr>
        <p:spPr>
          <a:xfrm>
            <a:off x="7861300" y="1219200"/>
            <a:ext cx="4330700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A99304-87A2-BA51-4117-2ECF667A44E5}"/>
              </a:ext>
            </a:extLst>
          </p:cNvPr>
          <p:cNvSpPr/>
          <p:nvPr/>
        </p:nvSpPr>
        <p:spPr>
          <a:xfrm>
            <a:off x="0" y="3048000"/>
            <a:ext cx="12192000" cy="340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Perspective/Edit 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02BEA7-B85B-B351-BFA3-9D84BDB7D00F}"/>
              </a:ext>
            </a:extLst>
          </p:cNvPr>
          <p:cNvSpPr/>
          <p:nvPr/>
        </p:nvSpPr>
        <p:spPr>
          <a:xfrm>
            <a:off x="0" y="6451600"/>
            <a:ext cx="9652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490B4A-3B23-2264-3D8F-B169D818BF5F}"/>
              </a:ext>
            </a:extLst>
          </p:cNvPr>
          <p:cNvSpPr/>
          <p:nvPr/>
        </p:nvSpPr>
        <p:spPr>
          <a:xfrm>
            <a:off x="1943100" y="6451600"/>
            <a:ext cx="9652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8B7617-EA93-EE72-F5F7-753F9D364752}"/>
              </a:ext>
            </a:extLst>
          </p:cNvPr>
          <p:cNvSpPr/>
          <p:nvPr/>
        </p:nvSpPr>
        <p:spPr>
          <a:xfrm>
            <a:off x="971550" y="6451600"/>
            <a:ext cx="9652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781F1B-0CAD-4F1E-0CD4-96AA7A99A894}"/>
              </a:ext>
            </a:extLst>
          </p:cNvPr>
          <p:cNvSpPr/>
          <p:nvPr/>
        </p:nvSpPr>
        <p:spPr>
          <a:xfrm>
            <a:off x="2914650" y="6451600"/>
            <a:ext cx="92837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Status, etc.</a:t>
            </a:r>
          </a:p>
        </p:txBody>
      </p:sp>
    </p:spTree>
    <p:extLst>
      <p:ext uri="{BB962C8B-B14F-4D97-AF65-F5344CB8AC3E}">
        <p14:creationId xmlns:p14="http://schemas.microsoft.com/office/powerpoint/2010/main" val="137445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B7517-F3BA-9C68-74AD-FD9EE4AA7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241550-B670-C1F8-D680-3066E8EA8B31}"/>
              </a:ext>
            </a:extLst>
          </p:cNvPr>
          <p:cNvSpPr/>
          <p:nvPr/>
        </p:nvSpPr>
        <p:spPr>
          <a:xfrm>
            <a:off x="0" y="0"/>
            <a:ext cx="121920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AVS Hull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50E7C1-FE51-6B23-5456-F977EB6A0551}"/>
              </a:ext>
            </a:extLst>
          </p:cNvPr>
          <p:cNvSpPr/>
          <p:nvPr/>
        </p:nvSpPr>
        <p:spPr>
          <a:xfrm>
            <a:off x="5295900" y="406400"/>
            <a:ext cx="1168400" cy="40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3C15F-AD3C-1A5E-BEDD-6DC7CF8117B8}"/>
              </a:ext>
            </a:extLst>
          </p:cNvPr>
          <p:cNvSpPr/>
          <p:nvPr/>
        </p:nvSpPr>
        <p:spPr>
          <a:xfrm>
            <a:off x="4127500" y="406400"/>
            <a:ext cx="11684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6FF35-AA77-10FB-720C-D0CEC4956CFE}"/>
              </a:ext>
            </a:extLst>
          </p:cNvPr>
          <p:cNvSpPr/>
          <p:nvPr/>
        </p:nvSpPr>
        <p:spPr>
          <a:xfrm>
            <a:off x="6464300" y="406400"/>
            <a:ext cx="13970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Waterlines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5859CE-04CE-F33F-FB9F-37F2BF6F951A}"/>
              </a:ext>
            </a:extLst>
          </p:cNvPr>
          <p:cNvSpPr/>
          <p:nvPr/>
        </p:nvSpPr>
        <p:spPr>
          <a:xfrm>
            <a:off x="0" y="812800"/>
            <a:ext cx="121920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File     Edit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D804B-2A5A-B5DC-5587-6AF03372A54D}"/>
              </a:ext>
            </a:extLst>
          </p:cNvPr>
          <p:cNvSpPr/>
          <p:nvPr/>
        </p:nvSpPr>
        <p:spPr>
          <a:xfrm>
            <a:off x="0" y="1219200"/>
            <a:ext cx="12192000" cy="523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 Editor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599D4-CADF-A708-A102-56ED4E8B3528}"/>
              </a:ext>
            </a:extLst>
          </p:cNvPr>
          <p:cNvSpPr/>
          <p:nvPr/>
        </p:nvSpPr>
        <p:spPr>
          <a:xfrm>
            <a:off x="0" y="6451600"/>
            <a:ext cx="9652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80A6C2-7E0D-0837-C1A5-4D4BD9606CF2}"/>
              </a:ext>
            </a:extLst>
          </p:cNvPr>
          <p:cNvSpPr/>
          <p:nvPr/>
        </p:nvSpPr>
        <p:spPr>
          <a:xfrm>
            <a:off x="1943100" y="6451600"/>
            <a:ext cx="9652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467F5-F885-4B31-819B-D04E461DF52B}"/>
              </a:ext>
            </a:extLst>
          </p:cNvPr>
          <p:cNvSpPr/>
          <p:nvPr/>
        </p:nvSpPr>
        <p:spPr>
          <a:xfrm>
            <a:off x="971550" y="6451600"/>
            <a:ext cx="9652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6A3864-B167-0E15-2DF2-0DF004EE7669}"/>
              </a:ext>
            </a:extLst>
          </p:cNvPr>
          <p:cNvSpPr/>
          <p:nvPr/>
        </p:nvSpPr>
        <p:spPr>
          <a:xfrm>
            <a:off x="2914650" y="6451600"/>
            <a:ext cx="92837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Status, etc.</a:t>
            </a:r>
          </a:p>
        </p:txBody>
      </p:sp>
    </p:spTree>
    <p:extLst>
      <p:ext uri="{BB962C8B-B14F-4D97-AF65-F5344CB8AC3E}">
        <p14:creationId xmlns:p14="http://schemas.microsoft.com/office/powerpoint/2010/main" val="367460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0F856-7EE3-38B6-CAF4-A820071F6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A480D3-99EA-4654-8967-F05E08E2D9F1}"/>
              </a:ext>
            </a:extLst>
          </p:cNvPr>
          <p:cNvSpPr/>
          <p:nvPr/>
        </p:nvSpPr>
        <p:spPr>
          <a:xfrm>
            <a:off x="0" y="0"/>
            <a:ext cx="121920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AVS Hull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415102-AB20-490E-CAE1-2C1420B1532B}"/>
              </a:ext>
            </a:extLst>
          </p:cNvPr>
          <p:cNvSpPr/>
          <p:nvPr/>
        </p:nvSpPr>
        <p:spPr>
          <a:xfrm>
            <a:off x="5295900" y="406400"/>
            <a:ext cx="11684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CC8B7D-365F-8B1B-2AFE-D2E52A63FA17}"/>
              </a:ext>
            </a:extLst>
          </p:cNvPr>
          <p:cNvSpPr/>
          <p:nvPr/>
        </p:nvSpPr>
        <p:spPr>
          <a:xfrm>
            <a:off x="4127500" y="406400"/>
            <a:ext cx="11684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A2694-8670-7912-960A-31D509EBCA37}"/>
              </a:ext>
            </a:extLst>
          </p:cNvPr>
          <p:cNvSpPr/>
          <p:nvPr/>
        </p:nvSpPr>
        <p:spPr>
          <a:xfrm>
            <a:off x="6464300" y="406400"/>
            <a:ext cx="1282700" cy="40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Waterlines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6BD141-06E2-0321-9CB7-E53A31E15042}"/>
              </a:ext>
            </a:extLst>
          </p:cNvPr>
          <p:cNvSpPr/>
          <p:nvPr/>
        </p:nvSpPr>
        <p:spPr>
          <a:xfrm>
            <a:off x="0" y="812800"/>
            <a:ext cx="121920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File     Edit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948D4-7562-4321-2389-E6B485AB2218}"/>
              </a:ext>
            </a:extLst>
          </p:cNvPr>
          <p:cNvSpPr/>
          <p:nvPr/>
        </p:nvSpPr>
        <p:spPr>
          <a:xfrm>
            <a:off x="1943100" y="1219200"/>
            <a:ext cx="10248900" cy="523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Waterline Display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82443E-52FE-CD04-6579-CE785EF9419A}"/>
              </a:ext>
            </a:extLst>
          </p:cNvPr>
          <p:cNvSpPr/>
          <p:nvPr/>
        </p:nvSpPr>
        <p:spPr>
          <a:xfrm>
            <a:off x="0" y="6451600"/>
            <a:ext cx="9652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A9C61-2D19-697D-F897-66E4986A6554}"/>
              </a:ext>
            </a:extLst>
          </p:cNvPr>
          <p:cNvSpPr/>
          <p:nvPr/>
        </p:nvSpPr>
        <p:spPr>
          <a:xfrm>
            <a:off x="1943100" y="6451600"/>
            <a:ext cx="9652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CCAEFF-A743-89F0-15A0-4059DDB67061}"/>
              </a:ext>
            </a:extLst>
          </p:cNvPr>
          <p:cNvSpPr/>
          <p:nvPr/>
        </p:nvSpPr>
        <p:spPr>
          <a:xfrm>
            <a:off x="971550" y="6451600"/>
            <a:ext cx="9652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08E9D3-AD8C-CD65-3047-6608611CF5BF}"/>
              </a:ext>
            </a:extLst>
          </p:cNvPr>
          <p:cNvSpPr/>
          <p:nvPr/>
        </p:nvSpPr>
        <p:spPr>
          <a:xfrm>
            <a:off x="2914650" y="6451600"/>
            <a:ext cx="92837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Status, etc.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9FB089-05B6-659F-6CE4-6196A521E8A4}"/>
              </a:ext>
            </a:extLst>
          </p:cNvPr>
          <p:cNvSpPr/>
          <p:nvPr/>
        </p:nvSpPr>
        <p:spPr>
          <a:xfrm>
            <a:off x="-6350" y="1219200"/>
            <a:ext cx="1943100" cy="523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Show Front</a:t>
            </a:r>
          </a:p>
          <a:p>
            <a:r>
              <a:rPr lang="en-US" dirty="0"/>
              <a:t>Show Side</a:t>
            </a:r>
          </a:p>
          <a:p>
            <a:r>
              <a:rPr lang="en-US" dirty="0"/>
              <a:t>Show Top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978A10-0097-C5D7-31F1-73F22BC94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7262"/>
            <a:ext cx="19431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8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46407-7012-D4A5-07E6-A16B7DF5B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F6833A-7EF7-5CBE-8A43-508CD0498802}"/>
              </a:ext>
            </a:extLst>
          </p:cNvPr>
          <p:cNvSpPr/>
          <p:nvPr/>
        </p:nvSpPr>
        <p:spPr>
          <a:xfrm>
            <a:off x="0" y="0"/>
            <a:ext cx="121920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AVS Hull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E2EF0-CCAF-3FB7-02AB-E124875939DD}"/>
              </a:ext>
            </a:extLst>
          </p:cNvPr>
          <p:cNvSpPr/>
          <p:nvPr/>
        </p:nvSpPr>
        <p:spPr>
          <a:xfrm>
            <a:off x="5295900" y="406400"/>
            <a:ext cx="11684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C2A52-6028-09A6-700D-185A6D731EB2}"/>
              </a:ext>
            </a:extLst>
          </p:cNvPr>
          <p:cNvSpPr/>
          <p:nvPr/>
        </p:nvSpPr>
        <p:spPr>
          <a:xfrm>
            <a:off x="4127500" y="406400"/>
            <a:ext cx="11684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8B7C2B-1C44-CF87-4740-FAE8C12E0B5C}"/>
              </a:ext>
            </a:extLst>
          </p:cNvPr>
          <p:cNvSpPr/>
          <p:nvPr/>
        </p:nvSpPr>
        <p:spPr>
          <a:xfrm>
            <a:off x="6464300" y="406400"/>
            <a:ext cx="1282700" cy="40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Waterlines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64BE36-D885-7C51-BFF5-010694C012EA}"/>
              </a:ext>
            </a:extLst>
          </p:cNvPr>
          <p:cNvSpPr/>
          <p:nvPr/>
        </p:nvSpPr>
        <p:spPr>
          <a:xfrm>
            <a:off x="0" y="812800"/>
            <a:ext cx="121920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File     Edit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224425-6203-61C7-EEDA-E9A4C87FA9A1}"/>
              </a:ext>
            </a:extLst>
          </p:cNvPr>
          <p:cNvSpPr/>
          <p:nvPr/>
        </p:nvSpPr>
        <p:spPr>
          <a:xfrm>
            <a:off x="0" y="6451600"/>
            <a:ext cx="9652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701056-849A-1107-3F42-4823A6B75BF9}"/>
              </a:ext>
            </a:extLst>
          </p:cNvPr>
          <p:cNvSpPr/>
          <p:nvPr/>
        </p:nvSpPr>
        <p:spPr>
          <a:xfrm>
            <a:off x="1943100" y="6451600"/>
            <a:ext cx="9652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603BB-AC59-00C2-A985-B4CAB16DFD41}"/>
              </a:ext>
            </a:extLst>
          </p:cNvPr>
          <p:cNvSpPr/>
          <p:nvPr/>
        </p:nvSpPr>
        <p:spPr>
          <a:xfrm>
            <a:off x="971550" y="6451600"/>
            <a:ext cx="9652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3F03B2-A3C2-72DF-21D4-C738E15539F6}"/>
              </a:ext>
            </a:extLst>
          </p:cNvPr>
          <p:cNvSpPr/>
          <p:nvPr/>
        </p:nvSpPr>
        <p:spPr>
          <a:xfrm>
            <a:off x="2914650" y="6451600"/>
            <a:ext cx="9283700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Status, etc.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84DA1F-4790-67FF-C14D-D7E8A6B64615}"/>
              </a:ext>
            </a:extLst>
          </p:cNvPr>
          <p:cNvSpPr/>
          <p:nvPr/>
        </p:nvSpPr>
        <p:spPr>
          <a:xfrm>
            <a:off x="-6350" y="1219200"/>
            <a:ext cx="1943100" cy="5232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5CD86D-F456-01C4-F582-860B59428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" y="1223962"/>
            <a:ext cx="1943100" cy="364807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F45B7A7-C6BB-346D-F3D9-AE6BB34DB7F4}"/>
              </a:ext>
            </a:extLst>
          </p:cNvPr>
          <p:cNvGrpSpPr/>
          <p:nvPr/>
        </p:nvGrpSpPr>
        <p:grpSpPr>
          <a:xfrm>
            <a:off x="1949450" y="1219200"/>
            <a:ext cx="10242550" cy="5232400"/>
            <a:chOff x="0" y="1219200"/>
            <a:chExt cx="12192000" cy="5232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F719A1-34A5-B7BA-049C-E162E3CD18D1}"/>
                </a:ext>
              </a:extLst>
            </p:cNvPr>
            <p:cNvSpPr/>
            <p:nvPr/>
          </p:nvSpPr>
          <p:spPr>
            <a:xfrm>
              <a:off x="0" y="1219200"/>
              <a:ext cx="3873500" cy="1828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Front View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E89511-FA0A-85ED-38CE-6BAF8B68F905}"/>
                </a:ext>
              </a:extLst>
            </p:cNvPr>
            <p:cNvSpPr/>
            <p:nvPr/>
          </p:nvSpPr>
          <p:spPr>
            <a:xfrm>
              <a:off x="3873500" y="1219200"/>
              <a:ext cx="3987800" cy="1828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Side View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61B6B0-66AC-2DFC-61A7-C3756DA3C27A}"/>
                </a:ext>
              </a:extLst>
            </p:cNvPr>
            <p:cNvSpPr/>
            <p:nvPr/>
          </p:nvSpPr>
          <p:spPr>
            <a:xfrm>
              <a:off x="7861300" y="1219200"/>
              <a:ext cx="4330700" cy="1828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Top View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0CA53D9-3A59-4035-0E81-F9BF930125CC}"/>
                </a:ext>
              </a:extLst>
            </p:cNvPr>
            <p:cNvSpPr/>
            <p:nvPr/>
          </p:nvSpPr>
          <p:spPr>
            <a:xfrm>
              <a:off x="0" y="3048000"/>
              <a:ext cx="12192000" cy="3403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Perspective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395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2F3E8-4ED1-F0CE-94CB-774D43AF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385762"/>
            <a:ext cx="3359150" cy="630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8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855F917-FA33-13F2-F56E-26D4B8332919}"/>
              </a:ext>
            </a:extLst>
          </p:cNvPr>
          <p:cNvGrpSpPr/>
          <p:nvPr/>
        </p:nvGrpSpPr>
        <p:grpSpPr>
          <a:xfrm>
            <a:off x="0" y="1219200"/>
            <a:ext cx="9512300" cy="5232400"/>
            <a:chOff x="0" y="1219200"/>
            <a:chExt cx="12192000" cy="5232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5B69086-EF12-571D-A764-E9D44709AF05}"/>
                </a:ext>
              </a:extLst>
            </p:cNvPr>
            <p:cNvSpPr/>
            <p:nvPr/>
          </p:nvSpPr>
          <p:spPr>
            <a:xfrm>
              <a:off x="0" y="1219200"/>
              <a:ext cx="3873500" cy="1828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Front View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99139B-F9CB-6B66-5C68-008D64209BD2}"/>
                </a:ext>
              </a:extLst>
            </p:cNvPr>
            <p:cNvSpPr/>
            <p:nvPr/>
          </p:nvSpPr>
          <p:spPr>
            <a:xfrm>
              <a:off x="3873500" y="1219200"/>
              <a:ext cx="3987800" cy="1828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Side View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3D99F26-2050-E03E-8E99-296CE57F8D2A}"/>
                </a:ext>
              </a:extLst>
            </p:cNvPr>
            <p:cNvSpPr/>
            <p:nvPr/>
          </p:nvSpPr>
          <p:spPr>
            <a:xfrm>
              <a:off x="7861300" y="1219200"/>
              <a:ext cx="4330700" cy="1828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Top View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4DBA8D-D9AD-E4AD-8FD7-83D10E308083}"/>
                </a:ext>
              </a:extLst>
            </p:cNvPr>
            <p:cNvSpPr/>
            <p:nvPr/>
          </p:nvSpPr>
          <p:spPr>
            <a:xfrm>
              <a:off x="0" y="3048000"/>
              <a:ext cx="12192000" cy="34036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Perspective/Edit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78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99</Words>
  <Application>Microsoft Office PowerPoint</Application>
  <PresentationFormat>Widescreen</PresentationFormat>
  <Paragraphs>58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AVSHull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Howard</dc:creator>
  <cp:lastModifiedBy>Phil Howard</cp:lastModifiedBy>
  <cp:revision>1</cp:revision>
  <dcterms:created xsi:type="dcterms:W3CDTF">2024-10-12T20:10:50Z</dcterms:created>
  <dcterms:modified xsi:type="dcterms:W3CDTF">2024-10-12T20:47:55Z</dcterms:modified>
</cp:coreProperties>
</file>