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5" autoAdjust="0"/>
    <p:restoredTop sz="94660"/>
  </p:normalViewPr>
  <p:slideViewPr>
    <p:cSldViewPr snapToGrid="0">
      <p:cViewPr varScale="1">
        <p:scale>
          <a:sx n="49" d="100"/>
          <a:sy n="49" d="100"/>
        </p:scale>
        <p:origin x="788" y="48"/>
      </p:cViewPr>
      <p:guideLst>
        <p:guide orient="horz" pos="2201"/>
        <p:guide pos="38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A07FA23-1E46-45D7-A47B-915A93D322D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CEBD12B-122C-432D-8545-AC42B93F0DA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56360"/>
            <a:ext cx="8534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VNI-Butlong" charset="0"/>
              </a:rPr>
              <a:t>MrsGren  MEMORY GAME</a:t>
            </a:r>
            <a:r>
              <a:rPr lang="en-US" sz="2700" dirty="0"/>
              <a:t> 	</a:t>
            </a:r>
            <a:r>
              <a:rPr lang="en-US" sz="1600" dirty="0">
                <a:latin typeface="Arial Unicode MS" charset="0"/>
                <a:ea typeface="Arial Unicode MS" charset="0"/>
              </a:rPr>
              <a:t>by P Barnes</a:t>
            </a:r>
            <a:endParaRPr lang="en-US" sz="1600" dirty="0">
              <a:latin typeface="Arial Unicode MS" charset="0"/>
              <a:ea typeface="Arial Unicode MS" charset="0"/>
            </a:endParaRPr>
          </a:p>
        </p:txBody>
      </p:sp>
      <p:pic>
        <p:nvPicPr>
          <p:cNvPr id="4" name="Content Placeholder 3" descr="C:\Users\philip.b\Pictures\MrsGren\12.PNG12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543685" y="2223770"/>
            <a:ext cx="9260205" cy="4104005"/>
          </a:xfrm>
          <a:blipFill>
            <a:blip r:embed="rId2"/>
            <a:stretch>
              <a:fillRect/>
            </a:stretch>
          </a:blipFill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7330423" y="3459480"/>
            <a:ext cx="2209837" cy="1524000"/>
          </a:xfrm>
          <a:prstGeom prst="round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769489" y="3467234"/>
            <a:ext cx="2209837" cy="1524000"/>
          </a:xfrm>
          <a:prstGeom prst="round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937555" y="1813560"/>
            <a:ext cx="2210147" cy="15240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52377" y="3443605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Digestion</a:t>
            </a:r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545088" y="3459480"/>
            <a:ext cx="2209837" cy="152400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937790" y="345948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Respiration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545145" y="1797685"/>
            <a:ext cx="2209837" cy="152400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330549" y="181356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Movement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761226" y="1828800"/>
            <a:ext cx="2209837" cy="1524000"/>
          </a:xfrm>
          <a:prstGeom prst="round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52426" y="181356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Repro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duction</a:t>
            </a:r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9761100" y="516636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Excretion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330423" y="51511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Nutrition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937556" y="5166359"/>
            <a:ext cx="2171983" cy="1508761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t="-13000" r="-38000" b="-20000"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545088" y="51511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Oxygen Cycle</a:t>
            </a:r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52377" y="5151120"/>
            <a:ext cx="2209725" cy="1524000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937843" y="1219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Sensitivity</a:t>
            </a:r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545121" y="1219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Growth</a:t>
            </a:r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52400" y="121920"/>
            <a:ext cx="2209837" cy="1524000"/>
          </a:xfrm>
          <a:prstGeom prst="round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330480" y="1219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Photo-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3200"/>
              <a:t>Synthesis</a:t>
            </a:r>
            <a:endParaRPr lang="en-US" sz="3200"/>
          </a:p>
        </p:txBody>
      </p:sp>
      <p:sp>
        <p:nvSpPr>
          <p:cNvPr id="31" name="Rounded Rectangle 30"/>
          <p:cNvSpPr/>
          <p:nvPr/>
        </p:nvSpPr>
        <p:spPr>
          <a:xfrm>
            <a:off x="9761157" y="137160"/>
            <a:ext cx="2209837" cy="1524000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937678" y="51511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4C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52377" y="51511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4A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503692" y="5170805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4B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330380" y="51511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4D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761057" y="51663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44967" y="345948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2377" y="345948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3A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37678" y="345948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30380" y="345948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3D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781377" y="349504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37843" y="1814195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30550" y="1854835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761862" y="18491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86410" y="1814195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27" y="183388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761100" y="1371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350743" y="10160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958741" y="1219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1C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545093" y="12700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1B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30175" y="122555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6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5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0" dur="2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2" dur="2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2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4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6" dur="2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2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2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0" dur="2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2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2" dur="2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2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500"/>
                            </p:stCondLst>
                            <p:childTnLst>
                              <p:par>
                                <p:cTn id="28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4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500"/>
                            </p:stCondLst>
                            <p:childTnLst>
                              <p:par>
                                <p:cTn id="29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6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"/>
                            </p:stCondLst>
                            <p:childTnLst>
                              <p:par>
                                <p:cTn id="3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1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5" fill="hold">
                      <p:stCondLst>
                        <p:cond delay="0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8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0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500"/>
                            </p:stCondLst>
                            <p:childTnLst>
                              <p:par>
                                <p:cTn id="33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2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4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500"/>
                            </p:stCondLst>
                            <p:childTnLst>
                              <p:par>
                                <p:cTn id="35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6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3" fill="hold">
                      <p:stCondLst>
                        <p:cond delay="0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6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374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5" fill="hold">
                      <p:stCondLst>
                        <p:cond delay="0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8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38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7" fill="hold">
                      <p:stCondLst>
                        <p:cond delay="0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0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9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9" fill="hold">
                      <p:stCondLst>
                        <p:cond delay="0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2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410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1" fill="hold">
                      <p:stCondLst>
                        <p:cond delay="0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4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42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3" fill="hold">
                      <p:stCondLst>
                        <p:cond delay="0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6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500"/>
                            </p:stCondLst>
                            <p:childTnLst>
                              <p:par>
                                <p:cTn id="43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43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5" fill="hold">
                      <p:stCondLst>
                        <p:cond delay="0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8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500"/>
                            </p:stCondLst>
                            <p:childTnLst>
                              <p:par>
                                <p:cTn id="44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0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45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9" fill="hold">
                      <p:stCondLst>
                        <p:cond delay="0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2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00"/>
                            </p:stCondLst>
                            <p:childTnLst>
                              <p:par>
                                <p:cTn id="46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4" dur="2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2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00"/>
                            </p:stCondLst>
                            <p:childTnLst>
                              <p:par>
                                <p:cTn id="47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3" grpId="0" bldLvl="0" animBg="1"/>
      <p:bldP spid="53" grpId="1" bldLvl="0" animBg="1"/>
      <p:bldP spid="54" grpId="0" bldLvl="0" animBg="1"/>
      <p:bldP spid="54" grpId="1" bldLvl="0" animBg="1"/>
      <p:bldP spid="56" grpId="0" animBg="1"/>
      <p:bldP spid="56" grpId="1" animBg="1"/>
      <p:bldP spid="58" grpId="0" bldLvl="0" animBg="1"/>
      <p:bldP spid="58" grpId="1" bldLvl="0" animBg="1"/>
      <p:bldP spid="60" grpId="0" bldLvl="0" animBg="1"/>
      <p:bldP spid="60" grpId="1" bldLvl="0" animBg="1"/>
      <p:bldP spid="47" grpId="0" animBg="1"/>
      <p:bldP spid="47" grpId="1" animBg="1"/>
      <p:bldP spid="46" grpId="0" animBg="1"/>
      <p:bldP spid="46" grpId="1" animBg="1"/>
      <p:bldP spid="44" grpId="0" bldLvl="0" animBg="1"/>
      <p:bldP spid="44" grpId="1" bldLvl="0" animBg="1"/>
      <p:bldP spid="31" grpId="0" bldLvl="0" animBg="1"/>
      <p:bldP spid="31" grpId="1" bldLvl="0" animBg="1"/>
      <p:bldP spid="32" grpId="0" bldLvl="0" animBg="1"/>
      <p:bldP spid="32" grpId="1" bldLvl="0" animBg="1"/>
      <p:bldP spid="61" grpId="0" animBg="1"/>
      <p:bldP spid="61" grpId="1" animBg="1"/>
      <p:bldP spid="63" grpId="0" bldLvl="0" animBg="1"/>
      <p:bldP spid="63" grpId="1" bldLvl="0" animBg="1"/>
      <p:bldP spid="33" grpId="0" bldLvl="0" animBg="1"/>
      <p:bldP spid="33" grpId="1" bldLvl="0" animBg="1"/>
      <p:bldP spid="37" grpId="0" bldLvl="0" animBg="1"/>
      <p:bldP spid="37" grpId="1" bldLvl="0" animBg="1"/>
      <p:bldP spid="38" grpId="0" bldLvl="0" animBg="1"/>
      <p:bldP spid="38" grpId="1" bldLvl="0" animBg="1"/>
      <p:bldP spid="39" grpId="0" animBg="1"/>
      <p:bldP spid="39" grpId="1" animBg="1"/>
      <p:bldP spid="40" grpId="0" animBg="1"/>
      <p:bldP spid="40" grpId="1" animBg="1"/>
      <p:bldP spid="48" grpId="0" animBg="1"/>
      <p:bldP spid="48" grpId="1" animBg="1"/>
      <p:bldP spid="7" grpId="0" bldLvl="0" animBg="1"/>
      <p:bldP spid="7" grpId="1" bldLvl="0" animBg="1"/>
      <p:bldP spid="8" grpId="0" bldLvl="0" animBg="1"/>
      <p:bldP spid="8" grpId="1" bldLvl="0" animBg="1"/>
      <p:bldP spid="34" grpId="0" bldLvl="0" animBg="1"/>
      <p:bldP spid="34" grpId="1" bldLvl="0" animBg="1"/>
      <p:bldP spid="13" grpId="0" animBg="1"/>
      <p:bldP spid="13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35" grpId="0" bldLvl="0" animBg="1"/>
      <p:bldP spid="35" grpId="1" bldLvl="0" animBg="1"/>
      <p:bldP spid="41" grpId="0" animBg="1"/>
      <p:bldP spid="41" grpId="1" animBg="1"/>
      <p:bldP spid="42" grpId="0" animBg="1"/>
      <p:bldP spid="42" grpId="1" animBg="1"/>
      <p:bldP spid="43" grpId="0" bldLvl="0" animBg="1"/>
      <p:bldP spid="43" grpId="1" bldLvl="0" animBg="1"/>
      <p:bldP spid="45" grpId="0" animBg="1"/>
      <p:bldP spid="45" grpId="1" animBg="1"/>
      <p:bldP spid="51" grpId="0" animBg="1"/>
      <p:bldP spid="51" grpId="1" animBg="1"/>
      <p:bldP spid="6" grpId="0" bldLvl="0" animBg="1"/>
      <p:bldP spid="6" grpId="1" bldLvl="0" animBg="1"/>
      <p:bldP spid="5" grpId="0" bldLvl="0" animBg="1"/>
      <p:bldP spid="5" grpId="1" bldLvl="0" animBg="1"/>
      <p:bldP spid="36" grpId="0" animBg="1"/>
      <p:bldP spid="36" grpId="1" animBg="1"/>
      <p:bldP spid="21" grpId="0" bldLvl="0" animBg="1"/>
      <p:bldP spid="21" grpId="1" bldLvl="0" animBg="1"/>
      <p:bldP spid="20" grpId="0" bldLvl="0" animBg="1"/>
      <p:bldP spid="20" grpId="1" bldLvl="0" animBg="1"/>
      <p:bldP spid="18" grpId="0" bldLvl="0" animBg="1"/>
      <p:bldP spid="18" grpId="1" bldLvl="0" animBg="1"/>
      <p:bldP spid="19" grpId="0" bldLvl="0" animBg="1"/>
      <p:bldP spid="19" grpId="1" bldLvl="0" animBg="1"/>
    </p:bldLst>
  </p:timing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0</TotalTime>
  <Words>175</Words>
  <Application>WPS Presentation</Application>
  <PresentationFormat>Widescreen</PresentationFormat>
  <Paragraphs>64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Green Color</vt:lpstr>
      <vt:lpstr>MrsGren  MEMORY GAME 	by P Barnes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philip.b</cp:lastModifiedBy>
  <cp:revision>10</cp:revision>
  <dcterms:created xsi:type="dcterms:W3CDTF">2015-03-18T06:27:00Z</dcterms:created>
  <dcterms:modified xsi:type="dcterms:W3CDTF">2018-10-15T10:45:03Z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1033-10.1.0.5510</vt:lpwstr>
  </property>
</Properties>
</file>