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8" y="48"/>
      </p:cViewPr>
      <p:guideLst>
        <p:guide orient="horz" pos="2194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5636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Negative Nuimbers</a:t>
            </a:r>
            <a:r>
              <a:rPr lang="en-US" sz="2700" dirty="0"/>
              <a:t> MEMORY GAME</a:t>
            </a:r>
          </a:p>
        </p:txBody>
      </p:sp>
      <p:pic>
        <p:nvPicPr>
          <p:cNvPr id="4" name="Content Placeholder 3" descr="C:\Users\philip.b\Pictures\Number Line.PNGNumber Line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729105" y="2499360"/>
            <a:ext cx="8767445" cy="2996565"/>
          </a:xfr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545088" y="3478530"/>
            <a:ext cx="220983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-12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63382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3B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11216" y="5147944"/>
            <a:ext cx="2171983" cy="150876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- 6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08257" y="5132070"/>
            <a:ext cx="2209725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- 4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81918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(-7) - (- 7)</a:t>
            </a:r>
            <a:endParaRPr lang="en-US" sz="32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67253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7 - (- 7)</a:t>
            </a:r>
            <a:endParaRPr lang="en-US" sz="36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79515" y="51663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2 + (- 4)</a:t>
            </a:r>
            <a:endParaRPr lang="en-US" sz="36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7853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(-2) - (- 4)</a:t>
            </a:r>
            <a:endParaRPr lang="en-US" sz="32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37790" y="347853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4 - (- 2)</a:t>
            </a:r>
            <a:endParaRPr lang="en-US" sz="40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30423" y="3459480"/>
            <a:ext cx="220983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0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9489" y="3483109"/>
            <a:ext cx="220983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1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(-2) + (- 4)</a:t>
            </a:r>
            <a:endParaRPr lang="en-US" sz="32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545145" y="1813560"/>
            <a:ext cx="220983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- 9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555" y="1813560"/>
            <a:ext cx="221014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14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(- 8) - (- 2)</a:t>
            </a:r>
            <a:r>
              <a:rPr lang="en-US" sz="2800" b="1" dirty="0">
                <a:solidFill>
                  <a:schemeClr val="tx1"/>
                </a:solidFill>
                <a:latin typeface="Arial Unicode MS" charset="0"/>
                <a:ea typeface="Arial Unicode MS" charset="0"/>
                <a:cs typeface="Arial" pitchFamily="34" charset="0"/>
              </a:rPr>
              <a:t>²</a:t>
            </a:r>
            <a:endParaRPr lang="en-US" sz="28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6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(- 5 ) + (- 4)</a:t>
            </a:r>
            <a:endParaRPr lang="en-US" sz="28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74673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 Unicode MS" charset="0"/>
                <a:ea typeface="Arial Unicode MS" charset="0"/>
                <a:sym typeface="+mn-ea"/>
              </a:rPr>
              <a:t>(- 8) + 4</a:t>
            </a:r>
            <a:endParaRPr lang="en-US" sz="3200" b="1" dirty="0">
              <a:solidFill>
                <a:schemeClr val="tx1"/>
              </a:solidFill>
              <a:latin typeface="Arial Unicode MS" charset="0"/>
              <a:ea typeface="Arial Unicode MS" charset="0"/>
              <a:sym typeface="+mn-ea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81951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5 + (- 4)</a:t>
            </a:r>
            <a:endParaRPr lang="en-US" sz="36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91135" y="121920"/>
            <a:ext cx="220983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- 2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61157" y="137160"/>
            <a:ext cx="2209837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Unicode MS" charset="0"/>
                <a:ea typeface="Arial Unicode MS" charset="0"/>
              </a:rPr>
              <a:t>2</a:t>
            </a:r>
            <a:endParaRPr lang="en-US" sz="5400" b="1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75143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4C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89842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4A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49430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80107" y="51663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0792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75308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48965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79642" y="182880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82600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892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780150" y="1371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49473" y="1219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94301" y="1219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8915" y="1219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01608" y="1219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1B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82432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3" grpId="0" bldLvl="0" animBg="1"/>
      <p:bldP spid="53" grpId="1" bldLvl="0" animBg="1"/>
      <p:bldP spid="54" grpId="0" bldLvl="0" animBg="1"/>
      <p:bldP spid="54" grpId="1" bldLvl="0" animBg="1"/>
      <p:bldP spid="56" grpId="0" animBg="1"/>
      <p:bldP spid="56" grpId="1" animBg="1"/>
      <p:bldP spid="58" grpId="0" bldLvl="0" animBg="1"/>
      <p:bldP spid="58" grpId="1" bldLvl="0" animBg="1"/>
      <p:bldP spid="60" grpId="0" bldLvl="0" animBg="1"/>
      <p:bldP spid="60" grpId="1" bldLvl="0" animBg="1"/>
      <p:bldP spid="47" grpId="0" bldLvl="0" animBg="1"/>
      <p:bldP spid="47" grpId="1" bldLvl="0" animBg="1"/>
      <p:bldP spid="46" grpId="0" bldLvl="0" animBg="1"/>
      <p:bldP spid="46" grpId="1" bldLvl="0" animBg="1"/>
      <p:bldP spid="44" grpId="0" bldLvl="0" animBg="1"/>
      <p:bldP spid="44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61" grpId="0" bldLvl="0" animBg="1"/>
      <p:bldP spid="61" grpId="1" bldLvl="0" animBg="1"/>
      <p:bldP spid="63" grpId="0" bldLvl="0" animBg="1"/>
      <p:bldP spid="63" grpId="1" bldLvl="0" animBg="1"/>
      <p:bldP spid="33" grpId="0" bldLvl="0" animBg="1"/>
      <p:bldP spid="33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8" grpId="0" bldLvl="0" animBg="1"/>
      <p:bldP spid="48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34" grpId="0" bldLvl="0" animBg="1"/>
      <p:bldP spid="34" grpId="1" bldLvl="0" animBg="1"/>
      <p:bldP spid="13" grpId="0" bldLvl="0" animBg="1"/>
      <p:bldP spid="13" grpId="1" bldLvl="0" animBg="1"/>
      <p:bldP spid="12" grpId="0" bldLvl="0" animBg="1"/>
      <p:bldP spid="12" grpId="1" bldLvl="0" animBg="1"/>
      <p:bldP spid="14" grpId="0" animBg="1"/>
      <p:bldP spid="14" grpId="1" animBg="1"/>
      <p:bldP spid="15" grpId="0" animBg="1"/>
      <p:bldP spid="15" grpId="1" animBg="1"/>
      <p:bldP spid="35" grpId="0" animBg="1"/>
      <p:bldP spid="35" grpId="1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5" grpId="0" bldLvl="0" animBg="1"/>
      <p:bldP spid="45" grpId="1" bldLvl="0" animBg="1"/>
      <p:bldP spid="51" grpId="0" bldLvl="0" animBg="1"/>
      <p:bldP spid="51" grpId="1" bldLvl="0" animBg="1"/>
      <p:bldP spid="6" grpId="0" bldLvl="0" animBg="1"/>
      <p:bldP spid="6" grpId="1" bldLvl="0" animBg="1"/>
      <p:bldP spid="5" grpId="0" bldLvl="0" animBg="1"/>
      <p:bldP spid="5" grpId="1" bldLvl="0" animBg="1"/>
      <p:bldP spid="36" grpId="0" bldLvl="0" animBg="1"/>
      <p:bldP spid="36" grpId="1" bldLvl="0" animBg="1"/>
      <p:bldP spid="21" grpId="0" bldLvl="0" animBg="1"/>
      <p:bldP spid="21" grpId="1" bldLvl="0" animBg="1"/>
      <p:bldP spid="20" grpId="0" bldLvl="0" animBg="1"/>
      <p:bldP spid="20" grpId="1" bldLvl="0" animBg="1"/>
      <p:bldP spid="18" grpId="0" bldLvl="0" animBg="1"/>
      <p:bldP spid="18" grpId="1" bldLvl="0" animBg="1"/>
      <p:bldP spid="19" grpId="0" bldLvl="0" animBg="1"/>
      <p:bldP spid="19" grpId="1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199</Words>
  <Application>WPS Presentation</Application>
  <PresentationFormat>Widescreen</PresentationFormat>
  <Paragraphs>82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Couture</vt:lpstr>
      <vt:lpstr>Negative Nuimbers MEMORY GAME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5</cp:revision>
  <dcterms:created xsi:type="dcterms:W3CDTF">2015-03-18T06:27:00Z</dcterms:created>
  <dcterms:modified xsi:type="dcterms:W3CDTF">2018-11-12T02:56:01Z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1033-10.1.0.5510</vt:lpwstr>
  </property>
</Properties>
</file>