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5" autoAdjust="0"/>
    <p:restoredTop sz="94660"/>
  </p:normalViewPr>
  <p:slideViewPr>
    <p:cSldViewPr snapToGrid="0">
      <p:cViewPr varScale="1">
        <p:scale>
          <a:sx n="49" d="100"/>
          <a:sy n="49" d="100"/>
        </p:scale>
        <p:origin x="788" y="48"/>
      </p:cViewPr>
      <p:guideLst>
        <p:guide orient="horz" pos="2184"/>
        <p:guide pos="37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 smtClean="0">
              <a:solidFill>
                <a:schemeClr val="tx1"/>
              </a:solidFill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 smtClean="0">
              <a:solidFill>
                <a:schemeClr val="tx1"/>
              </a:solidFill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6FDEA9-29B0-4000-9A8A-EA5137E778FC}" type="slidenum">
              <a:rPr kumimoji="0" lang="en-US" altLang="zh-CN" b="0" i="0" kern="1200" cap="none" spc="0" normalizeH="0" baseline="0" noProof="0" smtClean="0">
                <a:solidFill>
                  <a:schemeClr val="tx1"/>
                </a:solidFill>
                <a:latin typeface="Arial" pitchFamily="34" charset="0"/>
                <a:ea typeface="SimSun" pitchFamily="2" charset="-122"/>
                <a:cs typeface="+mn-cs"/>
              </a:rPr>
            </a:fld>
            <a:endParaRPr kumimoji="0" lang="en-US" altLang="zh-CN" b="0" i="0" kern="1200" cap="none" spc="0" normalizeH="0" baseline="0" noProof="0" smtClean="0">
              <a:solidFill>
                <a:schemeClr val="tx1"/>
              </a:solidFill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jpeg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280" y="5340985"/>
            <a:ext cx="9715500" cy="1408430"/>
          </a:xfrm>
          <a:blipFill rotWithShape="1">
            <a:blip r:embed="rId2"/>
            <a:tile tx="0" ty="0" sx="100000" sy="100000" flip="none" algn="tl"/>
          </a:blipFill>
          <a:effectLst>
            <a:softEdge rad="63500"/>
          </a:effectLst>
        </p:spPr>
        <p:txBody>
          <a:bodyPr/>
          <a:lstStyle/>
          <a:p>
            <a:pPr algn="ctr"/>
            <a:r>
              <a:rPr lang="en-US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Gungsuh" charset="0"/>
                <a:ea typeface="Gungsuh" charset="0"/>
              </a:rPr>
              <a:t>Chemicals and compounds </a:t>
            </a:r>
            <a:endParaRPr lang="en-US" sz="4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Gungsuh" charset="0"/>
              <a:ea typeface="Gungsuh" charset="0"/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14605" y="41910"/>
            <a:ext cx="8710295" cy="2172335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 w="9525">
            <a:noFill/>
            <a:miter/>
          </a:ln>
          <a:effectLst>
            <a:softEdge rad="63500"/>
          </a:effectLst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/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Gungsuh" charset="0"/>
                <a:ea typeface="Gungsuh" charset="0"/>
              </a:rPr>
              <a:t>Chemistry One</a:t>
            </a:r>
            <a:endParaRPr lang="en-US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Gungsuh" charset="0"/>
              <a:ea typeface="Gungsuh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7330480" y="12192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Atomic Weight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52426" y="181356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Element Name</a:t>
            </a:r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2545145" y="1779270"/>
            <a:ext cx="2209837" cy="1524000"/>
          </a:xfrm>
          <a:prstGeom prst="round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4937555" y="1813560"/>
            <a:ext cx="221014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Chemical Formula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7330549" y="1813560"/>
            <a:ext cx="2209837" cy="1524000"/>
          </a:xfrm>
          <a:prstGeom prst="round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52377" y="3443605"/>
            <a:ext cx="2209837" cy="1524000"/>
          </a:xfrm>
          <a:prstGeom prst="round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2537460" y="3459480"/>
            <a:ext cx="2219960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Compound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937843" y="121920"/>
            <a:ext cx="2209837" cy="1524000"/>
          </a:xfrm>
          <a:prstGeom prst="round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2545121" y="12192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Element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52400" y="121920"/>
            <a:ext cx="2209837" cy="1524000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761157" y="137160"/>
            <a:ext cx="2209837" cy="1524000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i="1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761226" y="182880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Mixture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4937790" y="3441065"/>
            <a:ext cx="2209837" cy="1524000"/>
          </a:xfrm>
          <a:prstGeom prst="roundRect">
            <a:avLst/>
          </a:prstGeom>
          <a:blipFill rotWithShape="1">
            <a:blip r:embed="rId7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93610" y="3459480"/>
            <a:ext cx="2283460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Periodic Table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9769489" y="3467234"/>
            <a:ext cx="2209837" cy="1524000"/>
          </a:xfrm>
          <a:prstGeom prst="roundRect">
            <a:avLst/>
          </a:prstGeom>
          <a:blipFill rotWithShape="1">
            <a:blip r:embed="rId8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i="1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959781" y="5166359"/>
            <a:ext cx="2171983" cy="1508761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Atomic Number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70792" y="5132705"/>
            <a:ext cx="2209725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Dmitri Mendelev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545088" y="5151120"/>
            <a:ext cx="2209837" cy="1524000"/>
          </a:xfrm>
          <a:prstGeom prst="roundRect">
            <a:avLst/>
          </a:prstGeom>
          <a:blipFill rotWithShape="1">
            <a:blip r:embed="rId9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7312008" y="5151120"/>
            <a:ext cx="2209837" cy="1524000"/>
          </a:xfrm>
          <a:prstGeom prst="roundRect">
            <a:avLst/>
          </a:prstGeom>
          <a:blipFill rotWithShape="1">
            <a:blip r:embed="rId10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9742685" y="516636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Atomic Symbol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937678" y="515112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4C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52377" y="516128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4A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2544967" y="515112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4B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7330380" y="515112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4D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9761057" y="516636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4E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544967" y="345948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3B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2377" y="345948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3A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937678" y="345948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3C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330380" y="345948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3D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9761057" y="347472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3E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37843" y="181356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2C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330550" y="181356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2D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9761227" y="182880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2E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45135" y="181356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2B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27" y="181356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2A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9761100" y="13716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1E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330423" y="12192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1D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937786" y="12192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1C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545093" y="106045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1B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52400" y="12192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1A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2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2" dur="2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2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4" dur="2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2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6" dur="25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25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94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5" fill="hold">
                      <p:stCondLst>
                        <p:cond delay="0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8" dur="2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2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206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7" fill="hold">
                      <p:stCondLst>
                        <p:cond delay="0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0" dur="25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25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218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9" fill="hold">
                      <p:stCondLst>
                        <p:cond delay="0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2" dur="25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25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230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4" dur="25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25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242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3" fill="hold">
                      <p:stCondLst>
                        <p:cond delay="0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6" dur="25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25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254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5" fill="hold">
                      <p:stCondLst>
                        <p:cond delay="0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8" dur="25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25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266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7" fill="hold">
                      <p:stCondLst>
                        <p:cond delay="0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0" dur="25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25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278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9" fill="hold">
                      <p:stCondLst>
                        <p:cond delay="0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2" dur="25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25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500"/>
                            </p:stCondLst>
                            <p:childTnLst>
                              <p:par>
                                <p:cTn id="286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290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1" fill="hold">
                      <p:stCondLst>
                        <p:cond delay="0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4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500"/>
                            </p:stCondLst>
                            <p:childTnLst>
                              <p:par>
                                <p:cTn id="29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30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3" fill="hold">
                      <p:stCondLst>
                        <p:cond delay="0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6" dur="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314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5" fill="hold">
                      <p:stCondLst>
                        <p:cond delay="0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8" dur="2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2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500"/>
                            </p:stCondLst>
                            <p:childTnLst>
                              <p:par>
                                <p:cTn id="32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326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7" fill="hold">
                      <p:stCondLst>
                        <p:cond delay="0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0" dur="2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2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500"/>
                            </p:stCondLst>
                            <p:childTnLst>
                              <p:par>
                                <p:cTn id="334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33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9" fill="hold">
                      <p:stCondLst>
                        <p:cond delay="0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2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500"/>
                            </p:stCondLst>
                            <p:childTnLst>
                              <p:par>
                                <p:cTn id="346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8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350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1" fill="hold">
                      <p:stCondLst>
                        <p:cond delay="0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4" dur="2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2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500"/>
                            </p:stCondLst>
                            <p:childTnLst>
                              <p:par>
                                <p:cTn id="358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0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6" dur="2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2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500"/>
                            </p:stCondLst>
                            <p:childTnLst>
                              <p:par>
                                <p:cTn id="37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2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374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5" fill="hold">
                      <p:stCondLst>
                        <p:cond delay="0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8" dur="25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25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500"/>
                            </p:stCondLst>
                            <p:childTnLst>
                              <p:par>
                                <p:cTn id="38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386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7" fill="hold">
                      <p:stCondLst>
                        <p:cond delay="0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0" dur="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6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398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9" fill="hold">
                      <p:stCondLst>
                        <p:cond delay="0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2" dur="25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25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500"/>
                            </p:stCondLst>
                            <p:childTnLst>
                              <p:par>
                                <p:cTn id="40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410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1" fill="hold">
                      <p:stCondLst>
                        <p:cond delay="0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4" dur="2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2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500"/>
                            </p:stCondLst>
                            <p:childTnLst>
                              <p:par>
                                <p:cTn id="418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0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422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3" fill="hold">
                      <p:stCondLst>
                        <p:cond delay="0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6" dur="25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25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500"/>
                            </p:stCondLst>
                            <p:childTnLst>
                              <p:par>
                                <p:cTn id="430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2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434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5" fill="hold">
                      <p:stCondLst>
                        <p:cond delay="0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8" dur="2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2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500"/>
                            </p:stCondLst>
                            <p:childTnLst>
                              <p:par>
                                <p:cTn id="442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4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446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7" fill="hold">
                      <p:stCondLst>
                        <p:cond delay="0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0" dur="2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2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500"/>
                            </p:stCondLst>
                            <p:childTnLst>
                              <p:par>
                                <p:cTn id="454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458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9" fill="hold">
                      <p:stCondLst>
                        <p:cond delay="0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2" dur="25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25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500"/>
                            </p:stCondLst>
                            <p:childTnLst>
                              <p:par>
                                <p:cTn id="46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470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1" fill="hold">
                      <p:stCondLst>
                        <p:cond delay="0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4" dur="25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25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500"/>
                            </p:stCondLst>
                            <p:childTnLst>
                              <p:par>
                                <p:cTn id="478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0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  <p:bldLst>
      <p:bldP spid="49" grpId="0" bldLvl="0" animBg="1"/>
      <p:bldP spid="49" grpId="1" bldLvl="0" animBg="1"/>
      <p:bldP spid="50" grpId="0" bldLvl="0" animBg="1"/>
      <p:bldP spid="50" grpId="1" bldLvl="0" animBg="1"/>
      <p:bldP spid="53" grpId="0" bldLvl="0" animBg="1"/>
      <p:bldP spid="53" grpId="1" bldLvl="0" animBg="1"/>
      <p:bldP spid="54" grpId="0" bldLvl="0" animBg="1"/>
      <p:bldP spid="54" grpId="1" bldLvl="0" animBg="1"/>
      <p:bldP spid="56" grpId="0" bldLvl="0" animBg="1"/>
      <p:bldP spid="56" grpId="1" bldLvl="0" animBg="1"/>
      <p:bldP spid="58" grpId="0" bldLvl="0" animBg="1"/>
      <p:bldP spid="58" grpId="1" bldLvl="0" animBg="1"/>
      <p:bldP spid="60" grpId="0" bldLvl="0" animBg="1"/>
      <p:bldP spid="60" grpId="1" bldLvl="0" animBg="1"/>
      <p:bldP spid="47" grpId="0" bldLvl="0" animBg="1"/>
      <p:bldP spid="47" grpId="1" bldLvl="0" animBg="1"/>
      <p:bldP spid="46" grpId="0" bldLvl="0" animBg="1"/>
      <p:bldP spid="46" grpId="1" bldLvl="0" animBg="1"/>
      <p:bldP spid="44" grpId="0" bldLvl="0" animBg="1"/>
      <p:bldP spid="44" grpId="1" bldLvl="0" animBg="1"/>
      <p:bldP spid="31" grpId="0" bldLvl="0" animBg="1"/>
      <p:bldP spid="31" grpId="1" bldLvl="0" animBg="1"/>
      <p:bldP spid="32" grpId="0" bldLvl="0" animBg="1"/>
      <p:bldP spid="32" grpId="1" bldLvl="0" animBg="1"/>
      <p:bldP spid="61" grpId="0" bldLvl="0" animBg="1"/>
      <p:bldP spid="61" grpId="1" bldLvl="0" animBg="1"/>
      <p:bldP spid="63" grpId="0" bldLvl="0" animBg="1"/>
      <p:bldP spid="63" grpId="1" bldLvl="0" animBg="1"/>
      <p:bldP spid="33" grpId="0" bldLvl="0" animBg="1"/>
      <p:bldP spid="33" grpId="1" bldLvl="0" animBg="1"/>
      <p:bldP spid="37" grpId="0" bldLvl="0" animBg="1"/>
      <p:bldP spid="37" grpId="1" bldLvl="0" animBg="1"/>
      <p:bldP spid="38" grpId="0" bldLvl="0" animBg="1"/>
      <p:bldP spid="38" grpId="1" bldLvl="0" animBg="1"/>
      <p:bldP spid="39" grpId="0" bldLvl="0" animBg="1"/>
      <p:bldP spid="39" grpId="1" bldLvl="0" animBg="1"/>
      <p:bldP spid="40" grpId="0" bldLvl="0" animBg="1"/>
      <p:bldP spid="40" grpId="1" bldLvl="0" animBg="1"/>
      <p:bldP spid="48" grpId="0" bldLvl="0" animBg="1"/>
      <p:bldP spid="48" grpId="1" bldLvl="0" animBg="1"/>
      <p:bldP spid="7" grpId="0" animBg="1"/>
      <p:bldP spid="7" grpId="1" animBg="1"/>
      <p:bldP spid="8" grpId="0" animBg="1"/>
      <p:bldP spid="8" grpId="1" animBg="1"/>
      <p:bldP spid="34" grpId="0" animBg="1"/>
      <p:bldP spid="34" grpId="1" animBg="1"/>
      <p:bldP spid="13" grpId="0" animBg="1"/>
      <p:bldP spid="13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35" grpId="0" animBg="1"/>
      <p:bldP spid="35" grpId="1" animBg="1"/>
      <p:bldP spid="41" grpId="0" animBg="1"/>
      <p:bldP spid="41" grpId="1" animBg="1"/>
      <p:bldP spid="42" grpId="0" bldLvl="0" animBg="1"/>
      <p:bldP spid="42" grpId="1" bldLvl="0" animBg="1"/>
      <p:bldP spid="43" grpId="0" animBg="1"/>
      <p:bldP spid="43" grpId="1" animBg="1"/>
      <p:bldP spid="45" grpId="0" animBg="1"/>
      <p:bldP spid="45" grpId="1" animBg="1"/>
      <p:bldP spid="51" grpId="0" animBg="1"/>
      <p:bldP spid="51" grpId="1" animBg="1"/>
      <p:bldP spid="6" grpId="0" animBg="1"/>
      <p:bldP spid="6" grpId="1" animBg="1"/>
      <p:bldP spid="5" grpId="0" animBg="1"/>
      <p:bldP spid="5" grpId="1" animBg="1"/>
      <p:bldP spid="36" grpId="0" animBg="1"/>
      <p:bldP spid="36" grpId="1" animBg="1"/>
      <p:bldP spid="21" grpId="0" animBg="1"/>
      <p:bldP spid="21" grpId="1" animBg="1"/>
      <p:bldP spid="20" grpId="0" animBg="1"/>
      <p:bldP spid="20" grpId="1" animBg="1"/>
      <p:bldP spid="18" grpId="0" animBg="1"/>
      <p:bldP spid="18" grpId="1" animBg="1"/>
      <p:bldP spid="19" grpId="0" bldLvl="0" animBg="1"/>
      <p:bldP spid="19" grpId="1" bldLvl="0" animBg="1"/>
    </p:bldLst>
  </p:timing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0</TotalTime>
  <Words>195</Words>
  <Application>WPS Presentation</Application>
  <PresentationFormat>Widescreen</PresentationFormat>
  <Paragraphs>64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Green Color</vt:lpstr>
      <vt:lpstr>Memory Game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</cp:lastModifiedBy>
  <cp:revision>14</cp:revision>
  <dcterms:created xsi:type="dcterms:W3CDTF">2015-03-18T06:27:00Z</dcterms:created>
  <dcterms:modified xsi:type="dcterms:W3CDTF">2018-12-07T07:25:08Z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1033-10.1.0.5510</vt:lpwstr>
  </property>
</Properties>
</file>