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5" autoAdjust="0"/>
    <p:restoredTop sz="94660"/>
  </p:normalViewPr>
  <p:slideViewPr>
    <p:cSldViewPr snapToGrid="0">
      <p:cViewPr varScale="1">
        <p:scale>
          <a:sx n="49" d="100"/>
          <a:sy n="49" d="100"/>
        </p:scale>
        <p:origin x="78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859280"/>
            <a:ext cx="8534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12192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429000"/>
            <a:ext cx="85344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09041"/>
            <a:ext cx="1727200" cy="431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27200" y="1219200"/>
            <a:ext cx="6908800" cy="4267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438401"/>
            <a:ext cx="8534400" cy="3048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12192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12192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3410268"/>
            <a:ext cx="83312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1503680"/>
            <a:ext cx="83312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12192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828800" y="2438400"/>
            <a:ext cx="4165600" cy="3124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6197600" y="2438400"/>
            <a:ext cx="4165600" cy="3124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12192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12192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828800" y="2819400"/>
            <a:ext cx="4165600" cy="274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7600" y="2819400"/>
            <a:ext cx="4165600" cy="274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362201"/>
            <a:ext cx="4167717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2359152"/>
            <a:ext cx="4169833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12192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2" y="1676400"/>
            <a:ext cx="37591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2" y="2275840"/>
            <a:ext cx="37591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828800" y="1676400"/>
            <a:ext cx="4368800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950720" y="1847088"/>
            <a:ext cx="4120896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0" y="1676400"/>
            <a:ext cx="37592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2000" y="1905000"/>
            <a:ext cx="39624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0" y="2276856"/>
            <a:ext cx="37592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295400"/>
            <a:ext cx="85344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057401"/>
            <a:ext cx="85344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406400" y="6356351"/>
            <a:ext cx="28448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962400" y="6356351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900160" y="636422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11" Type="http://schemas.openxmlformats.org/officeDocument/2006/relationships/image" Target="../media/image15.png"/><Relationship Id="rId5" Type="http://schemas.openxmlformats.org/officeDocument/2006/relationships/image" Target="../media/image9.jpg"/><Relationship Id="rId10" Type="http://schemas.openxmlformats.org/officeDocument/2006/relationships/image" Target="../media/image14.png"/><Relationship Id="rId4" Type="http://schemas.openxmlformats.org/officeDocument/2006/relationships/image" Target="../media/image8.gif"/><Relationship Id="rId9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56360"/>
            <a:ext cx="8534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 </a:t>
            </a:r>
            <a:br>
              <a:rPr lang="en-US" dirty="0"/>
            </a:br>
            <a:r>
              <a:rPr lang="en-US" sz="2700" dirty="0"/>
              <a:t>Equation MEMORY GAME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42"/>
          <a:stretch/>
        </p:blipFill>
        <p:spPr>
          <a:xfrm>
            <a:off x="2573194" y="2391141"/>
            <a:ext cx="7045611" cy="3246261"/>
          </a:xfrm>
          <a:blipFill>
            <a:blip r:embed="rId3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63593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7330480" y="12192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Y Intercept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152426" y="181356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2545145" y="1813560"/>
            <a:ext cx="2209837" cy="1524000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937555" y="1813560"/>
            <a:ext cx="2210147" cy="152400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7778"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7330549" y="181356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Y=X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²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52377" y="345948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Gradient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2545088" y="3459480"/>
            <a:ext cx="2209837" cy="1524000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937843" y="12192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MX&gt;0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2545121" y="12192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Y=MX+B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52400" y="121920"/>
            <a:ext cx="2209837" cy="1524000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761157" y="137160"/>
            <a:ext cx="2209837" cy="1524000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i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761226" y="1828800"/>
            <a:ext cx="2209837" cy="1524000"/>
          </a:xfrm>
          <a:prstGeom prst="round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4937790" y="345948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²+Y²=4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330423" y="3459480"/>
            <a:ext cx="2209837" cy="1524000"/>
          </a:xfrm>
          <a:prstGeom prst="round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i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769489" y="3483109"/>
            <a:ext cx="2209837" cy="1524000"/>
          </a:xfrm>
          <a:prstGeom prst="round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i="1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937556" y="5166359"/>
            <a:ext cx="2171983" cy="1508761"/>
          </a:xfrm>
          <a:prstGeom prst="round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256" t="-52544" r="-38462" b="-19554"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52377" y="5151120"/>
            <a:ext cx="2209725" cy="152400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130458"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545088" y="515112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Crosshairs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7330423" y="515112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MX&lt;0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9761100" y="516636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Y=X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³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937843" y="181356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2C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330550" y="181356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2D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9761227" y="182880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2E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544967" y="345948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3B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2377" y="345948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3A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937678" y="345948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3C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330380" y="345948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3D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9761057" y="347472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3E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4937678" y="515112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4C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52377" y="515112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4A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2544967" y="515112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4B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7330380" y="515112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4D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9761057" y="516636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4E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45135" y="181356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2B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27" y="181356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2A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9761100" y="13716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1E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330423" y="12192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1D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937786" y="12192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1C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52400" y="12192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1A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545093" y="12192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1B</a:t>
            </a:r>
          </a:p>
        </p:txBody>
      </p:sp>
    </p:spTree>
    <p:extLst>
      <p:ext uri="{BB962C8B-B14F-4D97-AF65-F5344CB8AC3E}">
        <p14:creationId xmlns:p14="http://schemas.microsoft.com/office/powerpoint/2010/main" val="161642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"/>
                            </p:stCondLst>
                            <p:childTnLst>
                              <p:par>
                                <p:cTn id="7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"/>
                            </p:stCondLst>
                            <p:childTnLst>
                              <p:par>
                                <p:cTn id="8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"/>
                            </p:stCondLst>
                            <p:childTnLst>
                              <p:par>
                                <p:cTn id="9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50"/>
                            </p:stCondLst>
                            <p:childTnLst>
                              <p:par>
                                <p:cTn id="10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"/>
                            </p:stCondLst>
                            <p:childTnLst>
                              <p:par>
                                <p:cTn id="11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"/>
                            </p:stCondLst>
                            <p:childTnLst>
                              <p:par>
                                <p:cTn id="13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50"/>
                            </p:stCondLst>
                            <p:childTnLst>
                              <p:par>
                                <p:cTn id="14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2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"/>
                            </p:stCondLst>
                            <p:childTnLst>
                              <p:par>
                                <p:cTn id="154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2" dur="2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2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50"/>
                            </p:stCondLst>
                            <p:childTnLst>
                              <p:par>
                                <p:cTn id="166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4" dur="2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2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50"/>
                            </p:stCondLst>
                            <p:childTnLst>
                              <p:par>
                                <p:cTn id="178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" dur="25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25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50"/>
                            </p:stCondLst>
                            <p:childTnLst>
                              <p:par>
                                <p:cTn id="190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94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5" fill="hold">
                      <p:stCondLst>
                        <p:cond delay="0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8" dur="2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2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50"/>
                            </p:stCondLst>
                            <p:childTnLst>
                              <p:par>
                                <p:cTn id="202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206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7" fill="hold">
                      <p:stCondLst>
                        <p:cond delay="0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0" dur="25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25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50"/>
                            </p:stCondLst>
                            <p:childTnLst>
                              <p:par>
                                <p:cTn id="214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218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2" dur="25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25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50"/>
                            </p:stCondLst>
                            <p:childTnLst>
                              <p:par>
                                <p:cTn id="226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4" dur="25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25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250"/>
                            </p:stCondLst>
                            <p:childTnLst>
                              <p:par>
                                <p:cTn id="238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242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3" fill="hold">
                      <p:stCondLst>
                        <p:cond delay="0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6" dur="25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25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250"/>
                            </p:stCondLst>
                            <p:childTnLst>
                              <p:par>
                                <p:cTn id="250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254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" fill="hold">
                      <p:stCondLst>
                        <p:cond delay="0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8" dur="25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25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50"/>
                            </p:stCondLst>
                            <p:childTnLst>
                              <p:par>
                                <p:cTn id="262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266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7" fill="hold">
                      <p:stCondLst>
                        <p:cond delay="0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0" dur="25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25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250"/>
                            </p:stCondLst>
                            <p:childTnLst>
                              <p:par>
                                <p:cTn id="274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278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9" fill="hold">
                      <p:stCondLst>
                        <p:cond delay="0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2" dur="25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25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250"/>
                            </p:stCondLst>
                            <p:childTnLst>
                              <p:par>
                                <p:cTn id="286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290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1" fill="hold">
                      <p:stCondLst>
                        <p:cond delay="0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4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250"/>
                            </p:stCondLst>
                            <p:childTnLst>
                              <p:par>
                                <p:cTn id="29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30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3" fill="hold">
                      <p:stCondLst>
                        <p:cond delay="0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6" dur="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250"/>
                            </p:stCondLst>
                            <p:childTnLst>
                              <p:par>
                                <p:cTn id="3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314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5" fill="hold">
                      <p:stCondLst>
                        <p:cond delay="0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8" dur="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250"/>
                            </p:stCondLst>
                            <p:childTnLst>
                              <p:par>
                                <p:cTn id="32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326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7" fill="hold">
                      <p:stCondLst>
                        <p:cond delay="0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0" dur="2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2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250"/>
                            </p:stCondLst>
                            <p:childTnLst>
                              <p:par>
                                <p:cTn id="334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3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9" fill="hold">
                      <p:stCondLst>
                        <p:cond delay="0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2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250"/>
                            </p:stCondLst>
                            <p:childTnLst>
                              <p:par>
                                <p:cTn id="346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8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350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1" fill="hold">
                      <p:stCondLst>
                        <p:cond delay="0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4" dur="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250"/>
                            </p:stCondLst>
                            <p:childTnLst>
                              <p:par>
                                <p:cTn id="358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6" dur="2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2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250"/>
                            </p:stCondLst>
                            <p:childTnLst>
                              <p:par>
                                <p:cTn id="37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374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5" fill="hold">
                      <p:stCondLst>
                        <p:cond delay="0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8" dur="25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25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250"/>
                            </p:stCondLst>
                            <p:childTnLst>
                              <p:par>
                                <p:cTn id="38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386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7" fill="hold">
                      <p:stCondLst>
                        <p:cond delay="0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0" dur="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250"/>
                            </p:stCondLst>
                            <p:childTnLst>
                              <p:par>
                                <p:cTn id="39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6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398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9" fill="hold">
                      <p:stCondLst>
                        <p:cond delay="0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2" dur="25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25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250"/>
                            </p:stCondLst>
                            <p:childTnLst>
                              <p:par>
                                <p:cTn id="40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410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1" fill="hold">
                      <p:stCondLst>
                        <p:cond delay="0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4" dur="2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2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250"/>
                            </p:stCondLst>
                            <p:childTnLst>
                              <p:par>
                                <p:cTn id="418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422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3" fill="hold">
                      <p:stCondLst>
                        <p:cond delay="0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6" dur="2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2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250"/>
                            </p:stCondLst>
                            <p:childTnLst>
                              <p:par>
                                <p:cTn id="430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2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434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5" fill="hold">
                      <p:stCondLst>
                        <p:cond delay="0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8" dur="2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2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250"/>
                            </p:stCondLst>
                            <p:childTnLst>
                              <p:par>
                                <p:cTn id="442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4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446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7" fill="hold">
                      <p:stCondLst>
                        <p:cond delay="0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0" dur="2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2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250"/>
                            </p:stCondLst>
                            <p:childTnLst>
                              <p:par>
                                <p:cTn id="454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45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9" fill="hold">
                      <p:stCondLst>
                        <p:cond delay="0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2" dur="25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25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250"/>
                            </p:stCondLst>
                            <p:childTnLst>
                              <p:par>
                                <p:cTn id="46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470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1" fill="hold">
                      <p:stCondLst>
                        <p:cond delay="0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4" dur="25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25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250"/>
                            </p:stCondLst>
                            <p:childTnLst>
                              <p:par>
                                <p:cTn id="478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0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50" grpId="0" animBg="1"/>
      <p:bldP spid="50" grpId="1" animBg="1"/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58" grpId="0" animBg="1"/>
      <p:bldP spid="58" grpId="1" animBg="1"/>
      <p:bldP spid="60" grpId="0" animBg="1"/>
      <p:bldP spid="60" grpId="1" animBg="1"/>
      <p:bldP spid="47" grpId="0" animBg="1"/>
      <p:bldP spid="47" grpId="1" animBg="1"/>
      <p:bldP spid="46" grpId="0" animBg="1"/>
      <p:bldP spid="46" grpId="1" animBg="1"/>
      <p:bldP spid="44" grpId="0" animBg="1"/>
      <p:bldP spid="44" grpId="1" animBg="1"/>
      <p:bldP spid="31" grpId="0" animBg="1"/>
      <p:bldP spid="31" grpId="1" animBg="1"/>
      <p:bldP spid="32" grpId="0" animBg="1"/>
      <p:bldP spid="32" grpId="1" animBg="1"/>
      <p:bldP spid="61" grpId="0" animBg="1"/>
      <p:bldP spid="61" grpId="1" animBg="1"/>
      <p:bldP spid="63" grpId="0" animBg="1"/>
      <p:bldP spid="63" grpId="1" animBg="1"/>
      <p:bldP spid="33" grpId="0" animBg="1"/>
      <p:bldP spid="33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8" grpId="0" animBg="1"/>
      <p:bldP spid="48" grpId="1" animBg="1"/>
      <p:bldP spid="7" grpId="0" animBg="1"/>
      <p:bldP spid="7" grpId="1" animBg="1"/>
      <p:bldP spid="8" grpId="0" animBg="1"/>
      <p:bldP spid="8" grpId="1" animBg="1"/>
      <p:bldP spid="34" grpId="0" animBg="1"/>
      <p:bldP spid="34" grpId="1" animBg="1"/>
      <p:bldP spid="13" grpId="0" animBg="1"/>
      <p:bldP spid="13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35" grpId="0" animBg="1"/>
      <p:bldP spid="35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5" grpId="0" animBg="1"/>
      <p:bldP spid="45" grpId="1" animBg="1"/>
      <p:bldP spid="51" grpId="0" animBg="1"/>
      <p:bldP spid="51" grpId="1" animBg="1"/>
      <p:bldP spid="6" grpId="0" animBg="1"/>
      <p:bldP spid="6" grpId="1" animBg="1"/>
      <p:bldP spid="5" grpId="0" animBg="1"/>
      <p:bldP spid="5" grpId="1" animBg="1"/>
      <p:bldP spid="36" grpId="0" animBg="1"/>
      <p:bldP spid="36" grpId="1" animBg="1"/>
      <p:bldP spid="21" grpId="0" animBg="1"/>
      <p:bldP spid="21" grpId="1" animBg="1"/>
      <p:bldP spid="20" grpId="0" animBg="1"/>
      <p:bldP spid="20" grpId="1" animBg="1"/>
      <p:bldP spid="18" grpId="0" animBg="1"/>
      <p:bldP spid="18" grpId="1" animBg="1"/>
      <p:bldP spid="19" grpId="0" animBg="1"/>
      <p:bldP spid="19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0</TotalTime>
  <Words>50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Garamond</vt:lpstr>
      <vt:lpstr>Wingdings</vt:lpstr>
      <vt:lpstr>Couture</vt:lpstr>
      <vt:lpstr>Y=mX+b  Equation MEMORY GAME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2015-03-18T06:27:22Z</dcterms:created>
  <dcterms:modified xsi:type="dcterms:W3CDTF">2018-09-20T15:10:30Z</dcterms:modified>
</cp:coreProperties>
</file>