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5" autoAdjust="0"/>
    <p:restoredTop sz="94660"/>
  </p:normalViewPr>
  <p:slideViewPr>
    <p:cSldViewPr snapToGrid="0">
      <p:cViewPr varScale="1">
        <p:scale>
          <a:sx n="49" d="100"/>
          <a:sy n="49" d="100"/>
        </p:scale>
        <p:origin x="788" y="48"/>
      </p:cViewPr>
      <p:guideLst>
        <p:guide orient="horz" pos="2179"/>
        <p:guide pos="38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F96DDC-2BCC-43C1-8C78-36F5B4DD4365}" type="slidenum">
              <a:rPr kumimoji="0" lang="en-US" altLang="zh-CN" b="0" i="0" kern="1200" cap="none" spc="0" normalizeH="0" baseline="0" noProof="0" smtClean="0">
                <a:solidFill>
                  <a:schemeClr val="tx1"/>
                </a:solidFill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b="0" i="0" kern="1200" cap="none" spc="0" normalizeH="0" baseline="0" noProof="0" smtClean="0">
              <a:solidFill>
                <a:schemeClr val="tx1"/>
              </a:solidFill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SimSun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356360"/>
            <a:ext cx="8534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VNI-Butlong" charset="0"/>
              </a:rPr>
              <a:t>Microscope  MEMORY GAME</a:t>
            </a:r>
            <a:r>
              <a:rPr lang="en-US" sz="2700" dirty="0"/>
              <a:t> 	</a:t>
            </a:r>
            <a:r>
              <a:rPr lang="en-US" sz="1600" dirty="0">
                <a:latin typeface="Arial Unicode MS" charset="0"/>
                <a:ea typeface="Arial Unicode MS" charset="0"/>
              </a:rPr>
              <a:t>by P Barnes</a:t>
            </a:r>
            <a:endParaRPr lang="en-US" sz="1600" dirty="0">
              <a:latin typeface="Arial Unicode MS" charset="0"/>
              <a:ea typeface="Arial Unicode MS" charset="0"/>
            </a:endParaRPr>
          </a:p>
        </p:txBody>
      </p:sp>
      <p:pic>
        <p:nvPicPr>
          <p:cNvPr id="4" name="Content Placeholder 3" descr="F:\Pictures\microscope.PNGmicroscope"/>
          <p:cNvPicPr>
            <a:picLocks noGrp="1" noChangeAspect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2657158" y="2223770"/>
            <a:ext cx="7033260" cy="4104005"/>
          </a:xfrm>
          <a:blipFill>
            <a:blip r:embed="rId2"/>
            <a:stretch>
              <a:fillRect/>
            </a:stretch>
          </a:blipFill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FDB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/>
          <p:cNvSpPr/>
          <p:nvPr/>
        </p:nvSpPr>
        <p:spPr>
          <a:xfrm>
            <a:off x="9761100" y="51663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Stage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330423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Light Source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37556" y="5149214"/>
            <a:ext cx="2171983" cy="1508761"/>
          </a:xfrm>
          <a:prstGeom prst="roundRect">
            <a:avLst/>
          </a:prstGeom>
          <a:blipFill dpi="0"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00" t="-13000" r="-38000" b="-20000"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2545088" y="51511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Base</a:t>
            </a:r>
            <a:endParaRPr lang="en-US"/>
          </a:p>
        </p:txBody>
      </p:sp>
      <p:sp>
        <p:nvSpPr>
          <p:cNvPr id="38" name="Rounded Rectangle 37"/>
          <p:cNvSpPr/>
          <p:nvPr/>
        </p:nvSpPr>
        <p:spPr>
          <a:xfrm>
            <a:off x="152377" y="5151120"/>
            <a:ext cx="2209725" cy="152400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330423" y="3459480"/>
            <a:ext cx="2209837" cy="1524000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769489" y="3467234"/>
            <a:ext cx="2209837" cy="152400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52377" y="3443605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Arm</a:t>
            </a:r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545088" y="3459480"/>
            <a:ext cx="2209837" cy="152400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937790" y="345948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Eyepiece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347694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</a:rPr>
              <a:t>Specimen Slide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756146" y="1828800"/>
            <a:ext cx="2209837" cy="1524000"/>
          </a:xfrm>
          <a:prstGeom prst="round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7351" y="181356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000" b="1" dirty="0">
                <a:solidFill>
                  <a:schemeClr val="tx1"/>
                </a:solidFill>
              </a:rPr>
              <a:t>Adjustment</a:t>
            </a:r>
            <a:r>
              <a:rPr lang="en-US" sz="2800" b="1" dirty="0">
                <a:solidFill>
                  <a:schemeClr val="tx1"/>
                </a:solidFill>
              </a:rPr>
              <a:t> Knob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580070" y="1797685"/>
            <a:ext cx="2209837" cy="1524000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972480" y="1813560"/>
            <a:ext cx="2210147" cy="1524000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330480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Body Tube</a:t>
            </a:r>
            <a:endParaRPr lang="en-US" sz="3200"/>
          </a:p>
        </p:txBody>
      </p:sp>
      <p:sp>
        <p:nvSpPr>
          <p:cNvPr id="31" name="Rounded Rectangle 30"/>
          <p:cNvSpPr/>
          <p:nvPr/>
        </p:nvSpPr>
        <p:spPr>
          <a:xfrm>
            <a:off x="9761157" y="160020"/>
            <a:ext cx="2209837" cy="1524000"/>
          </a:xfrm>
          <a:prstGeom prst="round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b="1" i="1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54353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</a:rPr>
              <a:t>Diaphragm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561631" y="121920"/>
            <a:ext cx="2209837" cy="1524000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800" b="1" dirty="0">
                <a:solidFill>
                  <a:schemeClr val="tx1"/>
                </a:solidFill>
              </a:rPr>
              <a:t>Objective Lens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68910" y="121920"/>
            <a:ext cx="2209837" cy="1524000"/>
          </a:xfrm>
          <a:prstGeom prst="round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37678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4C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152377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4A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544967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4B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30380" y="51511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4D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761057" y="51663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4E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54496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52377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3A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937678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30380" y="345948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3D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761057" y="34747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3E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37843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30550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2D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761227" y="182880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45135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27" y="18135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2A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761100" y="13716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330423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937786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1C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545093" y="106045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121920"/>
            <a:ext cx="2209837" cy="1524000"/>
          </a:xfrm>
          <a:prstGeom prst="round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prstClr val="white"/>
                </a:solidFill>
              </a:rPr>
              <a:t>1A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8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5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5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7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25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1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6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0" fill="hold">
                      <p:stCondLst>
                        <p:cond delay="0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3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5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7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25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9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2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1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8" fill="hold">
                      <p:stCondLst>
                        <p:cond delay="0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1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5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500"/>
                            </p:stCondLst>
                            <p:childTnLst>
                              <p:par>
                                <p:cTn id="225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2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0" fill="hold">
                      <p:stCondLst>
                        <p:cond delay="0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3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5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24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2" fill="hold">
                      <p:stCondLst>
                        <p:cond delay="0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5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5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5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" fill="hold">
                      <p:stCondLst>
                        <p:cond delay="0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7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2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4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25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6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25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8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2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00"/>
                            </p:stCondLst>
                            <p:childTnLst>
                              <p:par>
                                <p:cTn id="292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0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2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500"/>
                            </p:stCondLst>
                            <p:childTnLst>
                              <p:par>
                                <p:cTn id="30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2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25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500"/>
                            </p:stCondLst>
                            <p:childTnLst>
                              <p:par>
                                <p:cTn id="31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4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25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"/>
                            </p:stCondLst>
                            <p:childTnLst>
                              <p:par>
                                <p:cTn id="32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0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6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25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8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25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500"/>
                            </p:stCondLst>
                            <p:childTnLst>
                              <p:par>
                                <p:cTn id="35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0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1" dur="25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500"/>
                            </p:stCondLst>
                            <p:childTnLst>
                              <p:par>
                                <p:cTn id="36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6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6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9" fill="hold">
                      <p:stCondLst>
                        <p:cond delay="0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2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2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8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9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8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1" fill="hold">
                      <p:stCondLst>
                        <p:cond delay="0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4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500"/>
                            </p:stCondLst>
                            <p:childTnLst>
                              <p:par>
                                <p:cTn id="388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0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9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3" fill="hold">
                      <p:stCondLst>
                        <p:cond delay="0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6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7" dur="25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500"/>
                            </p:stCondLst>
                            <p:childTnLst>
                              <p:par>
                                <p:cTn id="400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0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7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8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2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500"/>
                            </p:stCondLst>
                            <p:childTnLst>
                              <p:par>
                                <p:cTn id="41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1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7" fill="hold">
                      <p:stCondLst>
                        <p:cond delay="0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0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1" dur="25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500"/>
                            </p:stCondLst>
                            <p:childTnLst>
                              <p:par>
                                <p:cTn id="424" presetID="17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2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2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9" fill="hold">
                      <p:stCondLst>
                        <p:cond delay="0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2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3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3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6" fill="hold">
                      <p:stCondLst>
                        <p:cond delay="0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9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25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4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3" fill="hold">
                      <p:stCondLst>
                        <p:cond delay="0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6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7" dur="25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449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0" fill="hold">
                      <p:stCondLst>
                        <p:cond delay="0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3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5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7" fill="hold">
                      <p:stCondLst>
                        <p:cond delay="0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0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6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4" fill="hold">
                      <p:stCondLst>
                        <p:cond delay="0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7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47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1" fill="hold">
                      <p:stCondLst>
                        <p:cond delay="0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7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8" fill="hold">
                      <p:stCondLst>
                        <p:cond delay="0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1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25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49" grpId="0" animBg="1"/>
      <p:bldP spid="49" grpId="1" animBg="1"/>
      <p:bldP spid="58" grpId="0" bldLvl="0" animBg="1"/>
      <p:bldP spid="58" grpId="1" bldLvl="0" animBg="1"/>
      <p:bldP spid="60" grpId="0" bldLvl="0" animBg="1"/>
      <p:bldP spid="60" grpId="1" bldLvl="0" animBg="1"/>
      <p:bldP spid="31" grpId="0" bldLvl="0" animBg="1"/>
      <p:bldP spid="31" grpId="1" bldLvl="0" animBg="1"/>
      <p:bldP spid="61" grpId="0" animBg="1"/>
      <p:bldP spid="61" grpId="1" animBg="1"/>
      <p:bldP spid="63" grpId="0" bldLvl="0" animBg="1"/>
      <p:bldP spid="63" grpId="1" bldLvl="0" animBg="1"/>
      <p:bldP spid="33" grpId="0" bldLvl="0" animBg="1"/>
      <p:bldP spid="33" grpId="1" bldLvl="0" animBg="1"/>
      <p:bldP spid="37" grpId="0" bldLvl="0" animBg="1"/>
      <p:bldP spid="37" grpId="1" bldLvl="0" animBg="1"/>
      <p:bldP spid="38" grpId="0" bldLvl="0" animBg="1"/>
      <p:bldP spid="38" grpId="1" bldLvl="0" animBg="1"/>
      <p:bldP spid="39" grpId="0" animBg="1"/>
      <p:bldP spid="39" grpId="1" animBg="1"/>
      <p:bldP spid="40" grpId="0" animBg="1"/>
      <p:bldP spid="40" grpId="1" animBg="1"/>
      <p:bldP spid="48" grpId="0" animBg="1"/>
      <p:bldP spid="48" grpId="1" animBg="1"/>
      <p:bldP spid="7" grpId="0" animBg="1"/>
      <p:bldP spid="7" grpId="1" animBg="1"/>
      <p:bldP spid="8" grpId="0" animBg="1"/>
      <p:bldP spid="8" grpId="1" animBg="1"/>
      <p:bldP spid="34" grpId="0" animBg="1"/>
      <p:bldP spid="34" grpId="1" animBg="1"/>
      <p:bldP spid="13" grpId="0" animBg="1"/>
      <p:bldP spid="13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35" grpId="0" animBg="1"/>
      <p:bldP spid="35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51" grpId="0" animBg="1"/>
      <p:bldP spid="51" grpId="1" animBg="1"/>
      <p:bldP spid="6" grpId="0" animBg="1"/>
      <p:bldP spid="6" grpId="1" animBg="1"/>
      <p:bldP spid="5" grpId="0" animBg="1"/>
      <p:bldP spid="5" grpId="1" animBg="1"/>
      <p:bldP spid="36" grpId="0" animBg="1"/>
      <p:bldP spid="36" grpId="1" animBg="1"/>
      <p:bldP spid="21" grpId="0" animBg="1"/>
      <p:bldP spid="21" grpId="1" animBg="1"/>
      <p:bldP spid="20" grpId="0" animBg="1"/>
      <p:bldP spid="20" grpId="1" animBg="1"/>
      <p:bldP spid="18" grpId="0" animBg="1"/>
      <p:bldP spid="18" grpId="1" animBg="1"/>
      <p:bldP spid="19" grpId="0" bldLvl="0" animBg="1"/>
      <p:bldP spid="19" grpId="1" bldLvl="0" animBg="1"/>
      <p:bldP spid="2" grpId="0" bldLvl="0" animBg="1"/>
      <p:bldP spid="2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</p:bldLst>
  </p:timing>
</p:sld>
</file>

<file path=ppt/theme/theme1.xml><?xml version="1.0" encoding="utf-8"?>
<a:theme xmlns:a="http://schemas.openxmlformats.org/drawingml/2006/main" name="1_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0</TotalTime>
  <Words>169</Words>
  <Application>WPS Presentation</Application>
  <PresentationFormat>Widescreen</PresentationFormat>
  <Paragraphs>62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1_Orange Waves</vt:lpstr>
      <vt:lpstr>MrsGren  MEMORY GAME 	by P Barnes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13</cp:revision>
  <dcterms:created xsi:type="dcterms:W3CDTF">2015-03-18T06:27:00Z</dcterms:created>
  <dcterms:modified xsi:type="dcterms:W3CDTF">2018-10-25T01:35:42Z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1033-10.1.0.5510</vt:lpwstr>
  </property>
</Properties>
</file>