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8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FDEA9-29B0-4000-9A8A-EA5137E778FC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560" y="4808855"/>
            <a:ext cx="8056245" cy="130111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Gungsuh" charset="0"/>
                <a:ea typeface="Gungsuh" charset="0"/>
              </a:rPr>
              <a:t>Memory Game</a:t>
            </a:r>
            <a:r>
              <a:rPr lang="en-US" sz="4000" dirty="0">
                <a:solidFill>
                  <a:schemeClr val="bg1"/>
                </a:solidFill>
                <a:latin typeface="Gungsuh" charset="0"/>
                <a:ea typeface="Gungsuh" charset="0"/>
              </a:rPr>
              <a:t> </a:t>
            </a:r>
            <a:endParaRPr lang="en-US" sz="4000" dirty="0">
              <a:solidFill>
                <a:schemeClr val="bg1"/>
              </a:solidFill>
              <a:latin typeface="Gungsuh" charset="0"/>
              <a:ea typeface="Gungsuh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204470" y="305435"/>
            <a:ext cx="11983720" cy="15595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Gungsuh" charset="0"/>
                <a:ea typeface="Gungsuh" charset="0"/>
              </a:rPr>
              <a:t>10 Common Elements in the Universe</a:t>
            </a:r>
            <a:r>
              <a:rPr lang="en-US" sz="4000" dirty="0">
                <a:solidFill>
                  <a:schemeClr val="bg1"/>
                </a:solidFill>
                <a:latin typeface="Gungsuh" charset="0"/>
                <a:ea typeface="Gungsuh" charset="0"/>
              </a:rPr>
              <a:t> </a:t>
            </a:r>
            <a:endParaRPr lang="en-US" sz="4000" dirty="0">
              <a:solidFill>
                <a:schemeClr val="bg1"/>
              </a:solidFill>
              <a:latin typeface="Gungsuh" charset="0"/>
              <a:ea typeface="Gungsuh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Nitrogen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Magnesium</a:t>
            </a:r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45145" y="1779270"/>
            <a:ext cx="2209837" cy="1524000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Silicon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43605"/>
            <a:ext cx="2209837" cy="1524000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Neon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Iron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Helium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41065"/>
            <a:ext cx="2209837" cy="1524000"/>
          </a:xfrm>
          <a:prstGeom prst="round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93610" y="3459480"/>
            <a:ext cx="2283460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Hydrogen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67234"/>
            <a:ext cx="2209837" cy="1524000"/>
          </a:xfrm>
          <a:prstGeom prst="round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19141" y="5166359"/>
            <a:ext cx="2171983" cy="15087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Sulfur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0792" y="5132705"/>
            <a:ext cx="2209725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Carbon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312008" y="5151120"/>
            <a:ext cx="2209837" cy="1524000"/>
          </a:xfrm>
          <a:prstGeom prst="round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742685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Oxygen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5093" y="10604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bldLvl="0" animBg="1"/>
      <p:bldP spid="49" grpId="1" bldLvl="0" animBg="1"/>
      <p:bldP spid="50" grpId="0" bldLvl="0" animBg="1"/>
      <p:bldP spid="50" grpId="1" bldLvl="0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bldLvl="0" animBg="1"/>
      <p:bldP spid="56" grpId="1" bldLvl="0" animBg="1"/>
      <p:bldP spid="58" grpId="0" bldLvl="0" animBg="1"/>
      <p:bldP spid="58" grpId="1" bldLvl="0" animBg="1"/>
      <p:bldP spid="60" grpId="0" bldLvl="0" animBg="1"/>
      <p:bldP spid="60" grpId="1" bldLvl="0" animBg="1"/>
      <p:bldP spid="47" grpId="0" bldLvl="0" animBg="1"/>
      <p:bldP spid="47" grpId="1" bldLvl="0" animBg="1"/>
      <p:bldP spid="46" grpId="0" bldLvl="0" animBg="1"/>
      <p:bldP spid="46" grpId="1" bldLvl="0" animBg="1"/>
      <p:bldP spid="44" grpId="0" bldLvl="0" animBg="1"/>
      <p:bldP spid="44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61" grpId="0" bldLvl="0" animBg="1"/>
      <p:bldP spid="61" grpId="1" bldLvl="0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8" grpId="0" bldLvl="0" animBg="1"/>
      <p:bldP spid="48" grpId="1" bldLvl="0" animBg="1"/>
      <p:bldP spid="7" grpId="0" animBg="1"/>
      <p:bldP spid="7" grpId="1" animBg="1"/>
      <p:bldP spid="8" grpId="0" animBg="1"/>
      <p:bldP spid="8" grpId="1" animBg="1"/>
      <p:bldP spid="34" grpId="0" animBg="1"/>
      <p:bldP spid="3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  <p:bldP spid="6" grpId="0" animBg="1"/>
      <p:bldP spid="6" grpId="1" animBg="1"/>
      <p:bldP spid="5" grpId="0" animBg="1"/>
      <p:bldP spid="5" grpId="1" animBg="1"/>
      <p:bldP spid="36" grpId="0" animBg="1"/>
      <p:bldP spid="36" grpId="1" animBg="1"/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  <p:bldP spid="19" grpId="0" bldLvl="0" animBg="1"/>
      <p:bldP spid="19" grpId="1" bldLvl="0" animBg="1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151</Words>
  <Application>WPS Presentation</Application>
  <PresentationFormat>Widescreen</PresentationFormat>
  <Paragraphs>64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Green Color</vt:lpstr>
      <vt:lpstr>10 Common Elements in the Universe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philip.b</cp:lastModifiedBy>
  <cp:revision>11</cp:revision>
  <dcterms:created xsi:type="dcterms:W3CDTF">2015-03-18T06:27:00Z</dcterms:created>
  <dcterms:modified xsi:type="dcterms:W3CDTF">2018-11-19T05:11:14Z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1033-10.1.0.5510</vt:lpwstr>
  </property>
</Properties>
</file>