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88" y="48"/>
      </p:cViewPr>
      <p:guideLst>
        <p:guide orient="horz" pos="2184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jpeg"/><Relationship Id="rId10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PHILIP BARNES\Pictures\transpiration\transpiration.jpgtranspiration"/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616393" y="8255"/>
            <a:ext cx="9121775" cy="6841490"/>
          </a:xfrm>
          <a:blipFill rotWithShape="1">
            <a:blip r:embed="rId2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080" y="5744210"/>
            <a:ext cx="8534400" cy="685800"/>
          </a:xfrm>
        </p:spPr>
        <p:txBody>
          <a:bodyPr/>
          <a:lstStyle/>
          <a:p>
            <a:pPr algn="ctr"/>
            <a:r>
              <a:rPr lang="en-US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Plant Water Cycle</a:t>
            </a:r>
            <a:endParaRPr lang="en-US" sz="4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4937678" y="51511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544967" y="51511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30380" y="51511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761057" y="51663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4967" y="345948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61057" y="34747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37843" y="18135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30550" y="18135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761227" y="182880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45135" y="18135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27" y="18135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761100" y="13716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30423" y="1219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37786" y="1219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45093" y="106045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Xylem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26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Water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545145" y="1797685"/>
            <a:ext cx="2209837" cy="1524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937555" y="1813560"/>
            <a:ext cx="2210147" cy="1524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30549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Glucose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77895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Pallisade Cell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45088" y="3459480"/>
            <a:ext cx="2209837" cy="15240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37843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Stomata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45121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Trans-piration</a:t>
            </a:r>
            <a:endParaRPr lang="en-US" sz="3200" b="1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61157" y="121920"/>
            <a:ext cx="2209837" cy="15240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61226" y="1828800"/>
            <a:ext cx="2209837" cy="1524000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37155" y="345948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Osmosis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30423" y="3459480"/>
            <a:ext cx="2209837" cy="15240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9489" y="3467234"/>
            <a:ext cx="2209837" cy="1524000"/>
          </a:xfrm>
          <a:prstGeom prst="round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37556" y="5166359"/>
            <a:ext cx="2171983" cy="1508761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t="-13000" r="-38000" b="-20000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377" y="5151120"/>
            <a:ext cx="2209725" cy="1524000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45088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Chloro-plast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30423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Root Hair Cell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761100" y="51663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Carbon Dioxide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9" grpId="0" bldLvl="0" animBg="1"/>
      <p:bldP spid="49" grpId="1" bldLvl="0" animBg="1"/>
      <p:bldP spid="50" grpId="0" animBg="1"/>
      <p:bldP spid="50" grpId="1" animBg="1"/>
      <p:bldP spid="53" grpId="0" bldLvl="0" animBg="1"/>
      <p:bldP spid="53" grpId="1" bldLvl="0" animBg="1"/>
      <p:bldP spid="54" grpId="0" bldLvl="0" animBg="1"/>
      <p:bldP spid="54" grpId="1" bldLvl="0" animBg="1"/>
      <p:bldP spid="56" grpId="0" animBg="1"/>
      <p:bldP spid="56" grpId="1" animBg="1"/>
      <p:bldP spid="58" grpId="0" bldLvl="0" animBg="1"/>
      <p:bldP spid="58" grpId="1" bldLvl="0" animBg="1"/>
      <p:bldP spid="60" grpId="0" bldLvl="0" animBg="1"/>
      <p:bldP spid="60" grpId="1" bldLvl="0" animBg="1"/>
      <p:bldP spid="47" grpId="0" animBg="1"/>
      <p:bldP spid="47" grpId="1" animBg="1"/>
      <p:bldP spid="46" grpId="0" animBg="1"/>
      <p:bldP spid="46" grpId="1" animBg="1"/>
      <p:bldP spid="44" grpId="0" bldLvl="0" animBg="1"/>
      <p:bldP spid="44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61" grpId="0" bldLvl="0" animBg="1"/>
      <p:bldP spid="61" grpId="1" bldLvl="0" animBg="1"/>
      <p:bldP spid="63" grpId="0" bldLvl="0" animBg="1"/>
      <p:bldP spid="63" grpId="1" bldLvl="0" animBg="1"/>
      <p:bldP spid="33" grpId="0" bldLvl="0" animBg="1"/>
      <p:bldP spid="33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animBg="1"/>
      <p:bldP spid="39" grpId="1" animBg="1"/>
      <p:bldP spid="40" grpId="0" animBg="1"/>
      <p:bldP spid="40" grpId="1" animBg="1"/>
      <p:bldP spid="48" grpId="0" animBg="1"/>
      <p:bldP spid="48" grpId="1" animBg="1"/>
      <p:bldP spid="7" grpId="0" animBg="1"/>
      <p:bldP spid="7" grpId="1" animBg="1"/>
      <p:bldP spid="8" grpId="0" animBg="1"/>
      <p:bldP spid="8" grpId="1" animBg="1"/>
      <p:bldP spid="34" grpId="0" animBg="1"/>
      <p:bldP spid="34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51" grpId="0" animBg="1"/>
      <p:bldP spid="51" grpId="1" animBg="1"/>
      <p:bldP spid="6" grpId="0" animBg="1"/>
      <p:bldP spid="6" grpId="1" animBg="1"/>
      <p:bldP spid="5" grpId="0" animBg="1"/>
      <p:bldP spid="5" grpId="1" animBg="1"/>
      <p:bldP spid="36" grpId="0" animBg="1"/>
      <p:bldP spid="36" grpId="1" animBg="1"/>
      <p:bldP spid="21" grpId="0" animBg="1"/>
      <p:bldP spid="21" grpId="1" animBg="1"/>
      <p:bldP spid="20" grpId="0" animBg="1"/>
      <p:bldP spid="20" grpId="1" animBg="1"/>
      <p:bldP spid="18" grpId="0" animBg="1"/>
      <p:bldP spid="18" grpId="1" animBg="1"/>
      <p:bldP spid="19" grpId="0" bldLvl="0" animBg="1"/>
      <p:bldP spid="19" grpId="1" bldLvl="0" animBg="1"/>
    </p:bld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160</Words>
  <Application>WPS Presentation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1_Default Design</vt:lpstr>
      <vt:lpstr>The Plant Water Cycle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PHILIP BARNES</cp:lastModifiedBy>
  <cp:revision>14</cp:revision>
  <dcterms:created xsi:type="dcterms:W3CDTF">2015-03-18T06:27:00Z</dcterms:created>
  <dcterms:modified xsi:type="dcterms:W3CDTF">2019-02-20T15:05:54Z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