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5" autoAdjust="0"/>
    <p:restoredTop sz="94660"/>
  </p:normalViewPr>
  <p:slideViewPr>
    <p:cSldViewPr snapToGrid="0">
      <p:cViewPr varScale="1">
        <p:scale>
          <a:sx n="62" d="100"/>
          <a:sy n="62" d="100"/>
        </p:scale>
        <p:origin x="-10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859280"/>
            <a:ext cx="8534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12192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29000"/>
            <a:ext cx="85344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09041"/>
            <a:ext cx="17272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27200" y="1219200"/>
            <a:ext cx="69088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438401"/>
            <a:ext cx="85344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12192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410268"/>
            <a:ext cx="83312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1503680"/>
            <a:ext cx="83312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828800" y="2438400"/>
            <a:ext cx="41656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6197600" y="2438400"/>
            <a:ext cx="41656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828800" y="2819400"/>
            <a:ext cx="41656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7600" y="2819400"/>
            <a:ext cx="41656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362201"/>
            <a:ext cx="4167717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2359152"/>
            <a:ext cx="4169833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2" y="1676400"/>
            <a:ext cx="37591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2" y="2275840"/>
            <a:ext cx="37591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828800" y="1676400"/>
            <a:ext cx="43688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950720" y="1847088"/>
            <a:ext cx="4120896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0" y="1676400"/>
            <a:ext cx="37592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0" y="1905000"/>
            <a:ext cx="39624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0" y="2276856"/>
            <a:ext cx="37592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295400"/>
            <a:ext cx="85344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057401"/>
            <a:ext cx="85344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406400" y="6356351"/>
            <a:ext cx="284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962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900160" y="636422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56360"/>
            <a:ext cx="8534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Game </a:t>
            </a:r>
            <a:r>
              <a:rPr lang="en-US" dirty="0" smtClean="0"/>
              <a:t>M5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/>
              <a:t>False Gems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82" y="2438400"/>
            <a:ext cx="3261234" cy="3048000"/>
          </a:xfrm>
        </p:spPr>
      </p:pic>
    </p:spTree>
    <p:extLst>
      <p:ext uri="{BB962C8B-B14F-4D97-AF65-F5344CB8AC3E}">
        <p14:creationId xmlns:p14="http://schemas.microsoft.com/office/powerpoint/2010/main" val="6359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4937790" y="3459480"/>
            <a:ext cx="2209837" cy="152400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330480" y="121920"/>
            <a:ext cx="2209837" cy="152400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52426" y="1813560"/>
            <a:ext cx="2209837" cy="152400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545145" y="1813560"/>
            <a:ext cx="2209837" cy="15240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937865" y="1813560"/>
            <a:ext cx="2209837" cy="1524000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330549" y="1813560"/>
            <a:ext cx="2209837" cy="1524000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52377" y="3459480"/>
            <a:ext cx="2209837" cy="152400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545088" y="3459480"/>
            <a:ext cx="2209837" cy="1524000"/>
          </a:xfrm>
          <a:prstGeom prst="round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330423" y="3459480"/>
            <a:ext cx="2209837" cy="152400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937843" y="121920"/>
            <a:ext cx="2209837" cy="1524000"/>
          </a:xfrm>
          <a:prstGeom prst="round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45121" y="121920"/>
            <a:ext cx="2209837" cy="1524000"/>
          </a:xfrm>
          <a:prstGeom prst="round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"/>
            <a:ext cx="2209837" cy="152400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761157" y="137160"/>
            <a:ext cx="2209837" cy="1524000"/>
          </a:xfrm>
          <a:prstGeom prst="round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761226" y="182880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761100" y="3474720"/>
            <a:ext cx="2209837" cy="1524000"/>
          </a:xfrm>
          <a:prstGeom prst="round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937790" y="51511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2377" y="5151120"/>
            <a:ext cx="2209837" cy="1524000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545088" y="5151120"/>
            <a:ext cx="2209837" cy="15240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330423" y="5151120"/>
            <a:ext cx="2209837" cy="1524000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761100" y="5166360"/>
            <a:ext cx="2209837" cy="1524000"/>
          </a:xfrm>
          <a:prstGeom prst="round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2400" y="12192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1A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27" y="181356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2A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45135" y="181356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2B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37843" y="181356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2C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30550" y="181356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2D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37786" y="12192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1C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330423" y="12192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1D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45093" y="12192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1B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761227" y="182880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2E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761100" y="13716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1E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37678" y="345948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3C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2377" y="345948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3A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44967" y="345948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3B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330380" y="345948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3D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61057" y="347472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3E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937678" y="515112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4C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52377" y="515112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4A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544967" y="515112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4B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330380" y="515112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4D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761057" y="516636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4E</a:t>
            </a:r>
            <a:endParaRPr lang="en-US" sz="3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2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"/>
                            </p:stCondLst>
                            <p:childTnLst>
                              <p:par>
                                <p:cTn id="8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"/>
                            </p:stCondLst>
                            <p:childTnLst>
                              <p:par>
                                <p:cTn id="9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"/>
                            </p:stCondLst>
                            <p:childTnLst>
                              <p:par>
                                <p:cTn id="10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"/>
                            </p:stCondLst>
                            <p:childTnLst>
                              <p:par>
                                <p:cTn id="1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"/>
                            </p:stCondLst>
                            <p:childTnLst>
                              <p:par>
                                <p:cTn id="1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"/>
                            </p:stCondLst>
                            <p:childTnLst>
                              <p:par>
                                <p:cTn id="1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"/>
                            </p:stCondLst>
                            <p:childTnLst>
                              <p:par>
                                <p:cTn id="15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50"/>
                            </p:stCondLst>
                            <p:childTnLst>
                              <p:par>
                                <p:cTn id="16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50"/>
                            </p:stCondLst>
                            <p:childTnLst>
                              <p:par>
                                <p:cTn id="17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50"/>
                            </p:stCondLst>
                            <p:childTnLst>
                              <p:par>
                                <p:cTn id="19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50"/>
                            </p:stCondLst>
                            <p:childTnLst>
                              <p:par>
                                <p:cTn id="20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0" dur="2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50"/>
                            </p:stCondLst>
                            <p:childTnLst>
                              <p:par>
                                <p:cTn id="21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2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2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50"/>
                            </p:stCondLst>
                            <p:childTnLst>
                              <p:par>
                                <p:cTn id="22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50"/>
                            </p:stCondLst>
                            <p:childTnLst>
                              <p:par>
                                <p:cTn id="23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6" dur="2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2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50"/>
                            </p:stCondLst>
                            <p:childTnLst>
                              <p:par>
                                <p:cTn id="25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2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2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"/>
                            </p:stCondLst>
                            <p:childTnLst>
                              <p:par>
                                <p:cTn id="26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0" dur="2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2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50"/>
                            </p:stCondLst>
                            <p:childTnLst>
                              <p:par>
                                <p:cTn id="27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2" dur="2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2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50"/>
                            </p:stCondLst>
                            <p:childTnLst>
                              <p:par>
                                <p:cTn id="28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4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50"/>
                            </p:stCondLst>
                            <p:childTnLst>
                              <p:par>
                                <p:cTn id="29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6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50"/>
                            </p:stCondLst>
                            <p:childTnLst>
                              <p:par>
                                <p:cTn id="3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1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5" fill="hold">
                      <p:stCondLst>
                        <p:cond delay="0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8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250"/>
                            </p:stCondLst>
                            <p:childTnLst>
                              <p:par>
                                <p:cTn id="3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0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250"/>
                            </p:stCondLst>
                            <p:childTnLst>
                              <p:par>
                                <p:cTn id="33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2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250"/>
                            </p:stCondLst>
                            <p:childTnLst>
                              <p:par>
                                <p:cTn id="34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>
                      <p:stCondLst>
                        <p:cond delay="0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4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50"/>
                            </p:stCondLst>
                            <p:childTnLst>
                              <p:par>
                                <p:cTn id="35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6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250"/>
                            </p:stCondLst>
                            <p:childTnLst>
                              <p:par>
                                <p:cTn id="3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374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5" fill="hold">
                      <p:stCondLst>
                        <p:cond delay="0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8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250"/>
                            </p:stCondLst>
                            <p:childTnLst>
                              <p:par>
                                <p:cTn id="38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38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7" fill="hold">
                      <p:stCondLst>
                        <p:cond delay="0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0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250"/>
                            </p:stCondLst>
                            <p:childTnLst>
                              <p:par>
                                <p:cTn id="39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2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250"/>
                            </p:stCondLst>
                            <p:childTnLst>
                              <p:par>
                                <p:cTn id="40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410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1" fill="hold">
                      <p:stCondLst>
                        <p:cond delay="0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4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250"/>
                            </p:stCondLst>
                            <p:childTnLst>
                              <p:par>
                                <p:cTn id="41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6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250"/>
                            </p:stCondLst>
                            <p:childTnLst>
                              <p:par>
                                <p:cTn id="43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8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250"/>
                            </p:stCondLst>
                            <p:childTnLst>
                              <p:par>
                                <p:cTn id="44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0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250"/>
                            </p:stCondLst>
                            <p:childTnLst>
                              <p:par>
                                <p:cTn id="45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45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9" fill="hold">
                      <p:stCondLst>
                        <p:cond delay="0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2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250"/>
                            </p:stCondLst>
                            <p:childTnLst>
                              <p:par>
                                <p:cTn id="46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4" dur="2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2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250"/>
                            </p:stCondLst>
                            <p:childTnLst>
                              <p:par>
                                <p:cTn id="47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49" grpId="0" animBg="1"/>
      <p:bldP spid="49" grpId="1" animBg="1"/>
      <p:bldP spid="50" grpId="0" animBg="1"/>
      <p:bldP spid="50" grpId="1" animBg="1"/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58" grpId="0" animBg="1"/>
      <p:bldP spid="58" grpId="1" animBg="1"/>
      <p:bldP spid="60" grpId="0" animBg="1"/>
      <p:bldP spid="60" grpId="1" animBg="1"/>
      <p:bldP spid="63" grpId="0" animBg="1"/>
      <p:bldP spid="63" grpId="1" animBg="1"/>
      <p:bldP spid="47" grpId="0" animBg="1"/>
      <p:bldP spid="47" grpId="1" animBg="1"/>
      <p:bldP spid="46" grpId="0" animBg="1"/>
      <p:bldP spid="46" grpId="1" animBg="1"/>
      <p:bldP spid="44" grpId="0" animBg="1"/>
      <p:bldP spid="44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8" grpId="0" animBg="1"/>
      <p:bldP spid="48" grpId="1" animBg="1"/>
      <p:bldP spid="18" grpId="0" animBg="1"/>
      <p:bldP spid="18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20" grpId="0" animBg="1"/>
      <p:bldP spid="20" grpId="1" animBg="1"/>
      <p:bldP spid="21" grpId="0" animBg="1"/>
      <p:bldP spid="21" grpId="1" animBg="1"/>
      <p:bldP spid="19" grpId="0" animBg="1"/>
      <p:bldP spid="19" grpId="1" animBg="1"/>
      <p:bldP spid="34" grpId="0" animBg="1"/>
      <p:bldP spid="34" grpId="1" animBg="1"/>
      <p:bldP spid="36" grpId="0" animBg="1"/>
      <p:bldP spid="36" grpId="1" animBg="1"/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35" grpId="0" animBg="1"/>
      <p:bldP spid="35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51" grpId="0" animBg="1"/>
      <p:bldP spid="51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0</TotalTime>
  <Words>23</Words>
  <Application>Microsoft Office PowerPoint</Application>
  <PresentationFormat>Custom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Couture</vt:lpstr>
      <vt:lpstr>Memory Game M5  The False Gems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2015-03-18T06:27:22Z</dcterms:created>
  <dcterms:modified xsi:type="dcterms:W3CDTF">2017-06-03T06:27:11Z</dcterms:modified>
</cp:coreProperties>
</file>