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72005" y="2631440"/>
            <a:ext cx="8701405" cy="1849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6600" b="1"/>
              <a:t>Docker Volume ??</a:t>
            </a:r>
            <a:endParaRPr lang="en-US" sz="6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215515" y="111760"/>
            <a:ext cx="7113270" cy="6629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91135" y="5572760"/>
            <a:ext cx="5115560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 b="1"/>
              <a:t>Any Queries ???</a:t>
            </a:r>
            <a:endParaRPr lang="en-US"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marL="0" indent="0">
              <a:buNone/>
            </a:pP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 is a set of platform as a service products that use OS-level virtualization to deliver software in packages called containers.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23503"/>
            <a:ext cx="10972800" cy="1143000"/>
          </a:xfrm>
        </p:spPr>
        <p:txBody>
          <a:bodyPr/>
          <a:p>
            <a:r>
              <a:rPr 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docker was born ?</a:t>
            </a:r>
            <a:endParaRPr 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2362835"/>
            <a:ext cx="11243310" cy="2497455"/>
          </a:xfrm>
        </p:spPr>
        <p:txBody>
          <a:bodyPr/>
          <a:p>
            <a:r>
              <a:rPr lang="en-US" b="1"/>
              <a:t>In this case the project might not work or run or any</a:t>
            </a:r>
            <a:br>
              <a:rPr lang="en-US" b="1"/>
            </a:br>
            <a:r>
              <a:rPr lang="en-US" b="1"/>
              <a:t> other problem may arise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Presentation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</cp:revision>
  <dcterms:created xsi:type="dcterms:W3CDTF">2024-05-15T17:26:32Z</dcterms:created>
  <dcterms:modified xsi:type="dcterms:W3CDTF">2024-05-15T17:48:14Z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DD8D2A055F52424C8D45B09CE549526D_11</vt:lpwstr>
  </property>
  <property fmtid="{D5CDD505-2E9C-101B-9397-08002B2CF9AE}" pid="3" name="KSOProductBuildVer">
    <vt:lpwstr>1033-12.2.0.16909</vt:lpwstr>
  </property>
</Properties>
</file>