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5" r:id="rId7"/>
    <p:sldId id="259" r:id="rId8"/>
    <p:sldId id="261" r:id="rId9"/>
    <p:sldId id="262" r:id="rId10"/>
    <p:sldId id="260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45" d="100"/>
          <a:sy n="45" d="100"/>
        </p:scale>
        <p:origin x="30" y="8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8BB7-440F-3A38-9090-A13D93CE1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974B8-6849-544E-F6A1-8B2AC0158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10A0E-81F8-BB99-9E4A-97CD5A5A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ABC1B-26C5-303C-6DA1-7F96CFE3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1904B-DDBA-108F-5FEA-CE278F5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5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F023-6EAF-809D-CCC0-302322A0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74A01F-D1CC-7B2B-6860-AA15D02E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99D26-A918-FB95-A0A9-566BC164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916F5A-9BB4-2DAE-FAB5-D6F37755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E5740-8C77-904A-1F39-DF42CF5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7175F1-9AAB-7E23-2F0B-998890354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7761E-7B01-F240-F477-9312060F5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0F2DE-C2D6-65BA-02B4-BBCAF395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03623-A2F9-1BFF-A3C0-9BFBD867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E1BED-9D56-976C-4064-98436B66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BE161-FB02-C2D9-9B42-469E4277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C24A1-E505-B8F7-F3FC-6A0FB3F7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5B38F-25EF-D87D-B290-6D4A81E7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965E4-D81A-B635-8B39-834D456F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B03EE-A586-C051-AABE-527997FA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8B867-201A-A005-3F8D-312EA83C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25650-B485-8770-332B-CC5BD632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A816D-639D-EA9F-C98F-19BCD99D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78377F-3C51-F20D-71FD-018759C5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9B931-2A01-1EE8-20E3-A2E583B1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57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F44A0-F84D-EC85-6152-A398CC4A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7210A-D6CE-A634-D4E2-947E4F373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314F88-F08B-933B-CAF7-02A7E7999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3ABB2-811C-1FCC-19B6-19242F9D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425C7-AE77-43F9-E365-8326EBC8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98EDB-57FF-9882-F076-5CC8D8F2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C85D7-1710-B220-6691-6498128E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134AD-B973-E280-E01F-8B3D08C8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D50F83-0D07-8FE9-CC56-AA1C31368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AED4B1-0C6D-36AE-C607-ECDF2F3AD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0AFB8A-B7CF-7688-AA11-96047DAD3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CA39E-C778-4B73-7CAD-DC4DCAFE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05AEEB-557B-65D1-225D-328063C7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9E6DC0-8DE1-14E0-5EC4-8B5B3EFD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8E9FE-9AFF-6428-0692-BFE7BC7F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2B6250-5AAD-6B3D-2FF0-DB95BE84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74B03-4F8B-4745-FCA7-6105D447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BEAA38-313A-4ED1-CF20-47D31FA1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1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C551B0-EBE2-CDD3-A7C6-E0140E7A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4340FF-B17D-4BAC-A27F-F6C9EC2A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27AA9-9AC1-8859-176B-935F0805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3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AAB8-F442-A107-7376-5F1E1B3A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E3210-BD64-304B-00DB-77F908A41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E98B2-6278-12A8-EA38-F91350488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2F1F2-B423-C010-9C33-5E78B5B7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34E78-D63F-EFC3-466D-A043FF5A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A8A02-E19B-2849-96E7-7AADB1F2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1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A7345-8DF0-1D93-5B6F-5501277E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31D8DA-B18C-90E1-FCF7-36029540C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2F8CE-A9D0-EE02-548C-2F6ACC821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39273-1CA0-4E49-88D5-328BD027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B5FBF-D6E4-2359-CC38-331F1A45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43CB5-01D6-4645-4139-D38832C1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0663F6-DCDB-0B08-CAC8-7A405826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0621D-EA12-16E9-2AA2-A7032FC0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C1F1F-C41B-0800-44DF-B4408170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5EA9-6BB4-4BB1-A467-C275C0ED1F4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61E05-70C4-9924-7AA6-34662B85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7D234-903E-AD8B-63D5-D389B5A03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3ABF-C312-4062-B1DA-04166E445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source/share/6bc6baae8cb943e68ef450c496c03a63" TargetMode="External"/><Relationship Id="rId2" Type="http://schemas.openxmlformats.org/officeDocument/2006/relationships/hyperlink" Target="https://www.acmicpc.net/problem/1825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source/share/fc64b652c236490f91c1416af8942189" TargetMode="External"/><Relationship Id="rId2" Type="http://schemas.openxmlformats.org/officeDocument/2006/relationships/hyperlink" Target="https://www.acmicpc.net/problem/2827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source/share/1704903f128641a99cf14c009c7e19db" TargetMode="External"/><Relationship Id="rId2" Type="http://schemas.openxmlformats.org/officeDocument/2006/relationships/hyperlink" Target="https://www.acmicpc.net/problem/2827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B392-2058-0105-CAA7-2A1320A4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알까기</a:t>
            </a:r>
            <a:r>
              <a:rPr lang="en-US" altLang="ko-KR" dirty="0"/>
              <a:t> - 2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750D1-44A2-7689-236B-D33EACD12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Linear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9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queue</a:t>
            </a:r>
            <a:r>
              <a:rPr lang="ko-KR" altLang="en-US" dirty="0"/>
              <a:t>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18258</a:t>
            </a:r>
            <a:r>
              <a:rPr lang="ko-KR" altLang="en-US" dirty="0">
                <a:hlinkClick r:id="rId2"/>
              </a:rPr>
              <a:t>번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큐 </a:t>
            </a:r>
            <a:r>
              <a:rPr lang="en-US" altLang="ko-KR" dirty="0">
                <a:hlinkClick r:id="rId2"/>
              </a:rPr>
              <a:t>2 (acmicpc.net)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공유 소스 보기 </a:t>
            </a:r>
            <a:r>
              <a:rPr lang="en-US" altLang="ko-KR" dirty="0">
                <a:hlinkClick r:id="rId3"/>
              </a:rPr>
              <a:t>(acmicpc.net)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09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deque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앞과 뒤 모두에서 </a:t>
            </a:r>
            <a:r>
              <a:rPr lang="en-US" altLang="ko-KR" dirty="0"/>
              <a:t>push </a:t>
            </a:r>
            <a:r>
              <a:rPr lang="ko-KR" altLang="en-US" dirty="0"/>
              <a:t>및 </a:t>
            </a:r>
            <a:r>
              <a:rPr lang="en-US" altLang="ko-KR" dirty="0"/>
              <a:t>pop</a:t>
            </a:r>
            <a:r>
              <a:rPr lang="ko-KR" altLang="en-US" dirty="0"/>
              <a:t>을 지원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2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deque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앞과 뒤 모두에서 </a:t>
            </a:r>
            <a:r>
              <a:rPr lang="en-US" altLang="ko-KR" dirty="0"/>
              <a:t>push </a:t>
            </a:r>
            <a:r>
              <a:rPr lang="ko-KR" altLang="en-US" dirty="0"/>
              <a:t>및 </a:t>
            </a:r>
            <a:r>
              <a:rPr lang="en-US" altLang="ko-KR" dirty="0"/>
              <a:t>pop</a:t>
            </a:r>
            <a:r>
              <a:rPr lang="ko-KR" altLang="en-US" dirty="0"/>
              <a:t>을 지원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F087E-4D13-A1BB-ED1D-39E5589D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74" y="2510869"/>
            <a:ext cx="11431595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30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deque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12E6E-375F-E9C0-2FAD-1E0E96BA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25" y="1690688"/>
            <a:ext cx="1143159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2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Deque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28279</a:t>
            </a:r>
            <a:r>
              <a:rPr lang="ko-KR" altLang="en-US" dirty="0">
                <a:hlinkClick r:id="rId2"/>
              </a:rPr>
              <a:t>번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 err="1">
                <a:hlinkClick r:id="rId2"/>
              </a:rPr>
              <a:t>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2 (acmicpc.net)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공유 소스 보기 </a:t>
            </a:r>
            <a:r>
              <a:rPr lang="en-US" altLang="ko-KR" dirty="0">
                <a:hlinkClick r:id="rId3"/>
              </a:rPr>
              <a:t>(acmicpc.net)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22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6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Data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자료구조</a:t>
            </a:r>
          </a:p>
        </p:txBody>
      </p:sp>
    </p:spTree>
    <p:extLst>
      <p:ext uri="{BB962C8B-B14F-4D97-AF65-F5344CB8AC3E}">
        <p14:creationId xmlns:p14="http://schemas.microsoft.com/office/powerpoint/2010/main" val="384550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Data Structure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선형 자료구조 </a:t>
            </a:r>
            <a:r>
              <a:rPr lang="en-US" altLang="ko-KR" dirty="0"/>
              <a:t>– </a:t>
            </a:r>
            <a:r>
              <a:rPr lang="ko-KR" altLang="en-US" dirty="0"/>
              <a:t>자료를 순차적으로 저장하는 자료구조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8A8C2-52B5-7A25-59FF-3B7DE0C3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44" y="3677015"/>
            <a:ext cx="953585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Last In First Out (LIFO)</a:t>
            </a:r>
          </a:p>
          <a:p>
            <a:r>
              <a:rPr lang="ko-KR" altLang="en-US" dirty="0" err="1"/>
              <a:t>후입선출이죠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F25C1-12C3-D196-749D-A00FB536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0" y="2998587"/>
            <a:ext cx="1126012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2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Push(x) : </a:t>
            </a:r>
            <a:r>
              <a:rPr lang="ko-KR" altLang="en-US" dirty="0"/>
              <a:t>스택의 맨 위</a:t>
            </a:r>
            <a:r>
              <a:rPr lang="en-US" altLang="ko-KR" dirty="0"/>
              <a:t>(top)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 삽입</a:t>
            </a:r>
            <a:endParaRPr lang="en-US" altLang="ko-KR" dirty="0"/>
          </a:p>
          <a:p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스택의 맨 위 원소를 제거</a:t>
            </a:r>
            <a:endParaRPr lang="en-US" altLang="ko-KR" dirty="0"/>
          </a:p>
          <a:p>
            <a:r>
              <a:rPr lang="en-US" altLang="ko-KR" dirty="0"/>
              <a:t>Top() : </a:t>
            </a:r>
            <a:r>
              <a:rPr lang="ko-KR" altLang="en-US" dirty="0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맨 위 원소를 반환</a:t>
            </a:r>
            <a:endParaRPr lang="en-US" altLang="ko-KR" dirty="0"/>
          </a:p>
          <a:p>
            <a:r>
              <a:rPr lang="en-US" altLang="ko-KR" dirty="0"/>
              <a:t>Empty() : </a:t>
            </a:r>
            <a:r>
              <a:rPr lang="ko-KR" altLang="en-US" dirty="0"/>
              <a:t>스택이 비었는지 여부를 반환</a:t>
            </a:r>
            <a:endParaRPr lang="en-US" altLang="ko-KR" dirty="0"/>
          </a:p>
          <a:p>
            <a:r>
              <a:rPr lang="en-US" altLang="ko-KR" dirty="0"/>
              <a:t>Size() : </a:t>
            </a:r>
            <a:r>
              <a:rPr lang="ko-KR" altLang="en-US" dirty="0"/>
              <a:t>스택의 크기</a:t>
            </a:r>
            <a:r>
              <a:rPr lang="en-US" altLang="ko-KR" dirty="0"/>
              <a:t>(</a:t>
            </a:r>
            <a:r>
              <a:rPr lang="ko-KR" altLang="en-US" dirty="0"/>
              <a:t>원소 개수</a:t>
            </a:r>
            <a:r>
              <a:rPr lang="en-US" altLang="ko-KR" dirty="0"/>
              <a:t>)</a:t>
            </a:r>
            <a:r>
              <a:rPr lang="ko-KR" altLang="en-US" dirty="0"/>
              <a:t>를 반환</a:t>
            </a:r>
          </a:p>
        </p:txBody>
      </p:sp>
    </p:spTree>
    <p:extLst>
      <p:ext uri="{BB962C8B-B14F-4D97-AF65-F5344CB8AC3E}">
        <p14:creationId xmlns:p14="http://schemas.microsoft.com/office/powerpoint/2010/main" val="92143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Push(x) : </a:t>
            </a:r>
            <a:r>
              <a:rPr lang="ko-KR" altLang="en-US" dirty="0"/>
              <a:t>스택의 맨 위</a:t>
            </a:r>
            <a:r>
              <a:rPr lang="en-US" altLang="ko-KR" dirty="0"/>
              <a:t>(top)</a:t>
            </a:r>
            <a:r>
              <a:rPr lang="ko-KR" altLang="en-US" dirty="0"/>
              <a:t>에 </a:t>
            </a:r>
            <a:r>
              <a:rPr lang="en-US" altLang="ko-KR" dirty="0"/>
              <a:t>x</a:t>
            </a:r>
            <a:r>
              <a:rPr lang="ko-KR" altLang="en-US" dirty="0"/>
              <a:t> 삽입</a:t>
            </a:r>
            <a:endParaRPr lang="en-US" altLang="ko-KR" dirty="0"/>
          </a:p>
          <a:p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스택의 맨 위 원소를 제거</a:t>
            </a:r>
            <a:endParaRPr lang="en-US" altLang="ko-KR" dirty="0"/>
          </a:p>
          <a:p>
            <a:r>
              <a:rPr lang="en-US" altLang="ko-KR" dirty="0"/>
              <a:t>Top() : </a:t>
            </a:r>
            <a:r>
              <a:rPr lang="ko-KR" altLang="en-US" dirty="0"/>
              <a:t>스택의</a:t>
            </a:r>
            <a:r>
              <a:rPr lang="en-US" altLang="ko-KR" dirty="0"/>
              <a:t> </a:t>
            </a:r>
            <a:r>
              <a:rPr lang="ko-KR" altLang="en-US" dirty="0"/>
              <a:t>맨 위 원소를 반환</a:t>
            </a:r>
            <a:endParaRPr lang="en-US" altLang="ko-KR" dirty="0"/>
          </a:p>
          <a:p>
            <a:r>
              <a:rPr lang="en-US" altLang="ko-KR" dirty="0"/>
              <a:t>Empty() : </a:t>
            </a:r>
            <a:r>
              <a:rPr lang="ko-KR" altLang="en-US" dirty="0"/>
              <a:t>스택이 비었는지 여부를 반환</a:t>
            </a:r>
            <a:endParaRPr lang="en-US" altLang="ko-KR" dirty="0"/>
          </a:p>
          <a:p>
            <a:r>
              <a:rPr lang="en-US" altLang="ko-KR" dirty="0"/>
              <a:t>Size() : </a:t>
            </a:r>
            <a:r>
              <a:rPr lang="ko-KR" altLang="en-US" dirty="0"/>
              <a:t>스택의 크기</a:t>
            </a:r>
            <a:r>
              <a:rPr lang="en-US" altLang="ko-KR" dirty="0"/>
              <a:t>(</a:t>
            </a:r>
            <a:r>
              <a:rPr lang="ko-KR" altLang="en-US" dirty="0"/>
              <a:t>원소 개수</a:t>
            </a:r>
            <a:r>
              <a:rPr lang="en-US" altLang="ko-KR" dirty="0"/>
              <a:t>)</a:t>
            </a:r>
            <a:r>
              <a:rPr lang="ko-KR" altLang="en-US" dirty="0"/>
              <a:t>를 반환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B6F603-4A95-C489-B7B1-C1092A52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226" y="1564298"/>
            <a:ext cx="418205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6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1.Stack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373C4-BDE6-BD40-F79C-0D3ABCCC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28278</a:t>
            </a:r>
            <a:r>
              <a:rPr lang="ko-KR" altLang="en-US" dirty="0">
                <a:hlinkClick r:id="rId2"/>
              </a:rPr>
              <a:t>번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스택 </a:t>
            </a:r>
            <a:r>
              <a:rPr lang="en-US" altLang="ko-KR" dirty="0">
                <a:hlinkClick r:id="rId2"/>
              </a:rPr>
              <a:t>2 (acmicpc.net)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/>
              </a:rPr>
              <a:t>공유 소스 보기 </a:t>
            </a:r>
            <a:r>
              <a:rPr lang="en-US" altLang="ko-KR" dirty="0">
                <a:hlinkClick r:id="rId3"/>
              </a:rPr>
              <a:t>(acmicpc.net)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78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queue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E37128-EF76-3939-D961-861F437E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262BC-90AE-94E7-0C64-F09C7142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3" y="1394746"/>
            <a:ext cx="1184122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0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50C6-013E-F0A7-C940-D415404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queue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6DE0D-0BE2-65B5-8974-9895BC23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82164" cy="2581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970355-48C7-10AC-96BC-3ED930C7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26" y="1558767"/>
            <a:ext cx="412490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233</Words>
  <Application>Microsoft Office PowerPoint</Application>
  <PresentationFormat>와이드스크린</PresentationFormat>
  <Paragraphs>39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알까기 - 2주차</vt:lpstr>
      <vt:lpstr>Linear Data Structure</vt:lpstr>
      <vt:lpstr>Linear Data Structure</vt:lpstr>
      <vt:lpstr>1. Stack</vt:lpstr>
      <vt:lpstr>1.Stack</vt:lpstr>
      <vt:lpstr>1.Stack</vt:lpstr>
      <vt:lpstr>1.Stack 문제</vt:lpstr>
      <vt:lpstr>2. queue</vt:lpstr>
      <vt:lpstr>2. queue</vt:lpstr>
      <vt:lpstr>2. queue 문제</vt:lpstr>
      <vt:lpstr>3. deque</vt:lpstr>
      <vt:lpstr>3. deque</vt:lpstr>
      <vt:lpstr>3. deque</vt:lpstr>
      <vt:lpstr>Deque 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현서 오</dc:creator>
  <cp:lastModifiedBy>현서 오</cp:lastModifiedBy>
  <cp:revision>1</cp:revision>
  <dcterms:created xsi:type="dcterms:W3CDTF">2024-07-02T11:53:32Z</dcterms:created>
  <dcterms:modified xsi:type="dcterms:W3CDTF">2024-07-02T18:01:48Z</dcterms:modified>
</cp:coreProperties>
</file>