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5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EEA5D-CFDE-7ED0-FF24-2DC9AE2BA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2E195C-4D48-3279-8281-34EFC7B81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D73DA-95EE-C0FC-7B46-3981482B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0DC4D-0E99-9178-4900-B49DA52F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9F4ED-D3C1-2ABB-9EE9-79D772E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CCBC0-3DE9-D82A-5B02-AA4946ED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A92132-8665-5143-CC68-FD5483C0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154E9-420B-692C-E457-527E05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A4900-441E-0B10-15B8-FF17525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E1C41-A195-9D87-D1F7-CFB97AB8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2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FD5B0-9E8F-8E8A-8704-86374206E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59111-1009-8132-AC1E-A0C24274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F129F-7454-B820-A028-6293536C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7563E-1142-75D0-33E8-854167F0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A275B-DB66-2FDE-059D-9A4066C3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7395-C3B9-3185-0695-5DDB074E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22DB-397A-8840-7C69-E272B285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8A120-5F72-C609-051F-8FBD11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3B9DA-65A9-E9DC-D6DA-CD292226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B90FF-0B8E-B77D-0205-5A3A91B6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5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95792-9871-DE82-FAB2-580994B7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95697-2945-CEC2-A414-7175359F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D266B-90BD-41D4-8389-76CEB2AE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B7137-CD50-017F-2D8E-265F1871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57F2E-26D7-2460-33F7-BEF1F4C1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67B30-11D7-F20C-9EC5-6044498A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2378F-65F6-0C14-4DD1-43BDE02D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BA227-FD39-332C-5159-E28AA2D6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C8B27-2F59-3A6C-21D3-FEF7BADD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4A5E1-21C6-01BC-7404-79FC224D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BDCA2-2870-092A-7839-20006B8C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762A1-1FDF-DC45-D0E5-42202C2F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68358-C964-AF63-5936-E1B40912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82D7B-BAF4-36E1-197B-41817112B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2FFFDB-FE7E-62F1-22C2-DA3A67E4D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040EA-07E6-C043-F401-1413CE13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BF717-2AF5-EDF1-0489-600A1A23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20746F-A0B0-7227-A96C-3B0649C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7AF038-63A8-25BF-8EDA-BFF28B23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1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68F0A-2842-91BC-AC13-407996F5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1FD9F-C439-CD83-B8BE-56866E6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9C6C7C-3D1D-54E2-AC69-9C643A1E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DB3D2-C3F4-A1AF-3304-CB0E2862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71CEFC-E0E2-101A-B171-056E241C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802AF-A2C5-3582-4223-74143ED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310DF-8284-778F-EF51-1494B7E1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5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C51B8-0447-472D-44A3-EFE1B18A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95FDB-0542-11CA-B1B1-B5282CB6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E5C29-6298-E886-EBD0-EA3D8843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2B08C-522E-DEAD-B631-BD31079D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2766D-657F-07C8-55EE-E216D567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9BE49-BCAC-8948-1350-78798ED4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F8EA3-041B-549A-2BBF-5A3F8905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7F8BF7-C3E5-6436-3E9C-81EDB68F3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A4E6E-E155-DECA-89CC-80165DBB7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520A9-E388-6103-C533-4326872F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051A7-327A-EBC3-B1C6-BE57190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1282F-D966-E83F-B93B-CC21013E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E9243-4C70-6A0D-15EF-A3C770E7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EA039-7FF6-22F8-510C-0145D717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26869-F5AD-8DD6-13CA-3898C534D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AF10-E277-4ED2-9AB5-D3DA788F7B9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E15CD-9DA3-74E8-4D7E-85C77532C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78E17-915B-2319-A266-37C04806A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3650-F5D0-4BC4-9442-6D286662C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6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cmicpc.net/problem/1555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4991-92D2-B43D-711A-611B3830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자전 거점 </a:t>
            </a:r>
            <a:r>
              <a:rPr lang="ko-KR" altLang="en-US" dirty="0" err="1"/>
              <a:t>개큰</a:t>
            </a:r>
            <a:r>
              <a:rPr lang="ko-KR" altLang="en-US" dirty="0"/>
              <a:t> 소규모 </a:t>
            </a:r>
            <a:br>
              <a:rPr lang="en-US" altLang="ko-KR" dirty="0"/>
            </a:br>
            <a:r>
              <a:rPr lang="ko-KR" altLang="en-US" dirty="0"/>
              <a:t>알고리즘 스터디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28FFA-CBC5-A7A8-1AC3-AA866B3E2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알까기</a:t>
            </a:r>
            <a:r>
              <a:rPr lang="en-US" altLang="ko-KR" dirty="0"/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가성비한남이라</a:t>
            </a:r>
            <a:r>
              <a:rPr lang="ko-KR" altLang="en-US" dirty="0"/>
              <a:t> 디자인은 </a:t>
            </a:r>
            <a:r>
              <a:rPr lang="ko-KR" altLang="en-US" dirty="0" err="1"/>
              <a:t>신경쓰지</a:t>
            </a:r>
            <a:r>
              <a:rPr lang="ko-KR" altLang="en-US" dirty="0"/>
              <a:t> 않도록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02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666D9C-0259-DD37-0789-F90ACCAC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1604708"/>
            <a:ext cx="62111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BD5E45-8062-87C2-EF1C-538A5909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1633287"/>
            <a:ext cx="1003122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725BEB-5356-EB5D-8C33-7206765B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1904787"/>
            <a:ext cx="678274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D2B1D7-30F7-7006-5433-E801404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676155"/>
            <a:ext cx="982164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F2DD27-DF01-BDCF-570F-ACB7C96D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1947656"/>
            <a:ext cx="496321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F556EF-987E-1032-B1F0-D6CC6225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1652339"/>
            <a:ext cx="585869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81D25E-303E-AC9D-5F89-5B3971F4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57" y="1652339"/>
            <a:ext cx="5858693" cy="3553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4985FB-A7BE-296C-46B0-E24A5DFF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49" y="1067548"/>
            <a:ext cx="303889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81D25E-303E-AC9D-5F89-5B3971F4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57" y="1652339"/>
            <a:ext cx="5858693" cy="3553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4985FB-A7BE-296C-46B0-E24A5DFF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23" y="923575"/>
            <a:ext cx="3038899" cy="1457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9A7276-930C-CD5C-356F-CB701E009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714" y="2727243"/>
            <a:ext cx="5763429" cy="3296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597DA2-EB9E-C546-65E1-2EE008AF2E83}"/>
              </a:ext>
            </a:extLst>
          </p:cNvPr>
          <p:cNvSpPr/>
          <p:nvPr/>
        </p:nvSpPr>
        <p:spPr>
          <a:xfrm>
            <a:off x="5423140" y="6130506"/>
            <a:ext cx="4733026" cy="5405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1/n </a:t>
            </a:r>
            <a:r>
              <a:rPr lang="ko-KR" altLang="en-US" dirty="0"/>
              <a:t>은 감소함수 이므로 무시가능 </a:t>
            </a:r>
            <a:r>
              <a:rPr lang="en-US" altLang="ko-KR" dirty="0"/>
              <a:t>&gt;&lt;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59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582F-FCAF-30A2-B462-95C1DC0F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A3319-AE43-A8BD-A853-109BA44B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사용하는 온라인 저지 환경에서는</a:t>
            </a:r>
            <a:r>
              <a:rPr lang="en-US" altLang="ko-KR" dirty="0"/>
              <a:t>, </a:t>
            </a:r>
            <a:r>
              <a:rPr lang="ko-KR" altLang="en-US" dirty="0"/>
              <a:t>대충 </a:t>
            </a:r>
            <a:r>
              <a:rPr lang="en-US" altLang="ko-KR" dirty="0"/>
              <a:t>1</a:t>
            </a:r>
            <a:r>
              <a:rPr lang="ko-KR" altLang="en-US" dirty="0" err="1"/>
              <a:t>억번의</a:t>
            </a:r>
            <a:r>
              <a:rPr lang="ko-KR" altLang="en-US" dirty="0"/>
              <a:t> 연산에서 </a:t>
            </a:r>
            <a:r>
              <a:rPr lang="en-US" altLang="ko-KR" dirty="0"/>
              <a:t>1</a:t>
            </a:r>
            <a:r>
              <a:rPr lang="ko-KR" altLang="en-US" dirty="0"/>
              <a:t>초 정도의 시간이 소요된다고 생각해도 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미묘한 차이가 있겠지만</a:t>
            </a:r>
            <a:r>
              <a:rPr lang="en-US" altLang="ko-KR" dirty="0"/>
              <a:t>, </a:t>
            </a:r>
            <a:r>
              <a:rPr lang="ko-KR" altLang="en-US" dirty="0"/>
              <a:t>대부분의 문제</a:t>
            </a:r>
            <a:r>
              <a:rPr lang="en-US" altLang="ko-KR" dirty="0"/>
              <a:t>, </a:t>
            </a:r>
            <a:r>
              <a:rPr lang="ko-KR" altLang="en-US" dirty="0"/>
              <a:t>환경에서 적용된다고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03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0103-786B-CF7F-CA76-FA5D6E2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419" y="2374679"/>
            <a:ext cx="10515600" cy="1325563"/>
          </a:xfrm>
        </p:spPr>
        <p:txBody>
          <a:bodyPr/>
          <a:lstStyle/>
          <a:p>
            <a:r>
              <a:rPr lang="en-US" altLang="ko-KR" dirty="0"/>
              <a:t>Basics of </a:t>
            </a:r>
            <a:r>
              <a:rPr lang="en-US" altLang="ko-KR" dirty="0" err="1"/>
              <a:t>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52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C808C-7126-16B2-4A07-2005B41B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Baekjoon</a:t>
            </a:r>
            <a:r>
              <a:rPr lang="en-US" altLang="ko-KR" dirty="0"/>
              <a:t> online judge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27447-4C96-A5AE-F145-B71C6C14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서강컴</a:t>
            </a:r>
            <a:r>
              <a:rPr lang="ko-KR" altLang="en-US" dirty="0"/>
              <a:t> </a:t>
            </a:r>
            <a:r>
              <a:rPr lang="ko-KR" altLang="en-US" dirty="0" err="1"/>
              <a:t>최백준</a:t>
            </a:r>
            <a:r>
              <a:rPr lang="ko-KR" altLang="en-US" dirty="0"/>
              <a:t> 형님이 </a:t>
            </a:r>
            <a:r>
              <a:rPr lang="ko-KR" altLang="en-US" dirty="0" err="1"/>
              <a:t>만들으셨습니다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코딩계의 드릴</a:t>
            </a:r>
            <a:r>
              <a:rPr lang="en-US" altLang="ko-KR" dirty="0"/>
              <a:t>? </a:t>
            </a:r>
            <a:r>
              <a:rPr lang="ko-KR" altLang="en-US" dirty="0"/>
              <a:t>블랙라벨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8143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0103-786B-CF7F-CA76-FA5D6E23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F1089-C1D8-CEAC-4AF2-1DEE4BB0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83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언어는 에서 </a:t>
            </a:r>
            <a:r>
              <a:rPr lang="en-US" altLang="ko-KR" dirty="0" err="1"/>
              <a:t>printf</a:t>
            </a:r>
            <a:r>
              <a:rPr lang="ko-KR" altLang="en-US" dirty="0"/>
              <a:t>함수와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혹은  </a:t>
            </a:r>
            <a:r>
              <a:rPr lang="en-US" altLang="ko-KR" dirty="0"/>
              <a:t>VS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en-US" altLang="ko-KR" dirty="0" err="1"/>
              <a:t>scanf_s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사용해서 입출력</a:t>
            </a:r>
            <a:r>
              <a:rPr lang="en-US" altLang="ko-KR" dirty="0"/>
              <a:t>(#include&lt;stdio.h&gt;)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클래스가 존재하지 않고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(structure)</a:t>
            </a:r>
            <a:r>
              <a:rPr lang="ko-KR" altLang="en-US" dirty="0"/>
              <a:t>가 존재함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7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0103-786B-CF7F-CA76-FA5D6E23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F1089-C1D8-CEAC-4AF2-1DEE4BB0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은 이름공간이 도입되어 同이름을 가진 함수</a:t>
            </a:r>
            <a:r>
              <a:rPr lang="en-US" altLang="ko-KR" dirty="0"/>
              <a:t>, </a:t>
            </a:r>
            <a:r>
              <a:rPr lang="ko-KR" altLang="en-US" dirty="0"/>
              <a:t>모듈이더라도 다르게 해석될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using namespace std; </a:t>
            </a:r>
            <a:r>
              <a:rPr lang="ko-KR" altLang="en-US" dirty="0"/>
              <a:t>선언과 </a:t>
            </a:r>
            <a:r>
              <a:rPr lang="en-US" altLang="ko-KR" dirty="0" err="1"/>
              <a:t>cout</a:t>
            </a:r>
            <a:r>
              <a:rPr lang="en-US" altLang="ko-KR" dirty="0"/>
              <a:t> , </a:t>
            </a:r>
            <a:r>
              <a:rPr lang="en-US" altLang="ko-KR" dirty="0" err="1"/>
              <a:t>cin</a:t>
            </a:r>
            <a:r>
              <a:rPr lang="en-US" altLang="ko-KR" dirty="0"/>
              <a:t> , &lt;&lt;, &gt;&gt;(</a:t>
            </a:r>
            <a:r>
              <a:rPr lang="ko-KR" altLang="en-US" dirty="0"/>
              <a:t>스트림들</a:t>
            </a:r>
            <a:r>
              <a:rPr lang="en-US" altLang="ko-KR" dirty="0"/>
              <a:t>) </a:t>
            </a:r>
            <a:r>
              <a:rPr lang="ko-KR" altLang="en-US" dirty="0"/>
              <a:t>을 통해 입출력을 할 수 있음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사용하던 클래스도 도입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27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0103-786B-CF7F-CA76-FA5D6E23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C++(in/out)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F1089-C1D8-CEAC-4AF2-1DEE4BB0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일반론적으로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문제 입력이 주어지면 그에 따른 답을 출력해야 합니다</a:t>
            </a:r>
            <a:r>
              <a:rPr lang="en-US" altLang="ko-KR" sz="2400" dirty="0"/>
              <a:t>.</a:t>
            </a:r>
          </a:p>
          <a:p>
            <a:r>
              <a:rPr lang="en-US" altLang="ko-KR" sz="1600" dirty="0">
                <a:hlinkClick r:id="rId2"/>
              </a:rPr>
              <a:t>1000</a:t>
            </a:r>
            <a:r>
              <a:rPr lang="ko-KR" altLang="en-US" sz="1600" dirty="0">
                <a:hlinkClick r:id="rId2"/>
              </a:rPr>
              <a:t>번</a:t>
            </a:r>
            <a:r>
              <a:rPr lang="en-US" altLang="ko-KR" sz="1600" dirty="0">
                <a:hlinkClick r:id="rId2"/>
              </a:rPr>
              <a:t>: A+B (acmicpc.net)</a:t>
            </a: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sz="2400" dirty="0"/>
          </a:p>
          <a:p>
            <a:r>
              <a:rPr lang="ko-KR" altLang="en-US" sz="2400" dirty="0"/>
              <a:t>백준 첫경험인 사람이면 </a:t>
            </a:r>
            <a:r>
              <a:rPr lang="ko-KR" altLang="en-US" sz="2400" dirty="0" err="1"/>
              <a:t>개추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941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0103-786B-CF7F-CA76-FA5D6E23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C++(in/out)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F1089-C1D8-CEAC-4AF2-1DEE4BB0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일반론적으로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문제 입력이 주어지면 그에 따른 답을 출력해야 합니다</a:t>
            </a:r>
            <a:r>
              <a:rPr lang="en-US" altLang="ko-KR" sz="2400" dirty="0"/>
              <a:t>.</a:t>
            </a:r>
          </a:p>
          <a:p>
            <a:r>
              <a:rPr lang="en-US" altLang="ko-KR" sz="1600" dirty="0">
                <a:hlinkClick r:id="rId2"/>
              </a:rPr>
              <a:t>1000</a:t>
            </a:r>
            <a:r>
              <a:rPr lang="ko-KR" altLang="en-US" sz="1600" dirty="0">
                <a:hlinkClick r:id="rId2"/>
              </a:rPr>
              <a:t>번</a:t>
            </a:r>
            <a:r>
              <a:rPr lang="en-US" altLang="ko-KR" sz="1600" dirty="0">
                <a:hlinkClick r:id="rId2"/>
              </a:rPr>
              <a:t>: A+B (acmicpc.net)</a:t>
            </a: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sz="2400" dirty="0"/>
          </a:p>
          <a:p>
            <a:r>
              <a:rPr lang="ko-KR" altLang="en-US" sz="2400" dirty="0"/>
              <a:t>백준 첫경험인 사람이면 </a:t>
            </a:r>
            <a:r>
              <a:rPr lang="ko-KR" altLang="en-US" sz="2400" dirty="0" err="1"/>
              <a:t>개추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iostream </a:t>
            </a:r>
            <a:r>
              <a:rPr lang="ko-KR" altLang="en-US" sz="2400" dirty="0"/>
              <a:t>헤더파일에서 제공하는 </a:t>
            </a:r>
            <a:r>
              <a:rPr lang="en-US" altLang="ko-KR" sz="2400" dirty="0" err="1"/>
              <a:t>cin</a:t>
            </a:r>
            <a:r>
              <a:rPr lang="en-US" altLang="ko-KR" sz="2400" dirty="0"/>
              <a:t>/</a:t>
            </a:r>
            <a:r>
              <a:rPr lang="en-US" altLang="ko-KR" sz="2400" dirty="0" err="1"/>
              <a:t>cout</a:t>
            </a:r>
            <a:r>
              <a:rPr lang="ko-KR" altLang="en-US" sz="2400" dirty="0"/>
              <a:t>이죠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 err="1"/>
              <a:t>cstdio</a:t>
            </a:r>
            <a:r>
              <a:rPr lang="ko-KR" altLang="en-US" sz="2400" dirty="0"/>
              <a:t> 헤더파일에서 제공하는 </a:t>
            </a:r>
            <a:r>
              <a:rPr lang="en-US" altLang="ko-KR" sz="2400" dirty="0" err="1"/>
              <a:t>scanf</a:t>
            </a:r>
            <a:r>
              <a:rPr lang="en-US" altLang="ko-KR" sz="2400" dirty="0"/>
              <a:t>/</a:t>
            </a:r>
            <a:r>
              <a:rPr lang="en-US" altLang="ko-KR" sz="2400" dirty="0" err="1"/>
              <a:t>printf</a:t>
            </a:r>
            <a:r>
              <a:rPr lang="ko-KR" altLang="en-US" sz="2400" dirty="0"/>
              <a:t>도 있죠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830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0103-786B-CF7F-CA76-FA5D6E2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30"/>
            <a:ext cx="10515600" cy="1325563"/>
          </a:xfrm>
        </p:spPr>
        <p:txBody>
          <a:bodyPr/>
          <a:lstStyle/>
          <a:p>
            <a:r>
              <a:rPr lang="en-US" altLang="ko-KR" dirty="0"/>
              <a:t>Basic C++(fast in/out)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F1089-C1D8-CEAC-4AF2-1DEE4BB0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4762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15552</a:t>
            </a:r>
            <a:r>
              <a:rPr lang="ko-KR" altLang="en-US" sz="2000" dirty="0">
                <a:hlinkClick r:id="rId2"/>
              </a:rPr>
              <a:t>번</a:t>
            </a:r>
            <a:r>
              <a:rPr lang="en-US" altLang="ko-KR" sz="2000" dirty="0">
                <a:hlinkClick r:id="rId2"/>
              </a:rPr>
              <a:t>: </a:t>
            </a:r>
            <a:r>
              <a:rPr lang="ko-KR" altLang="en-US" sz="2000" dirty="0">
                <a:hlinkClick r:id="rId2"/>
              </a:rPr>
              <a:t>빠른 </a:t>
            </a:r>
            <a:r>
              <a:rPr lang="en-US" altLang="ko-KR" sz="2000" dirty="0">
                <a:hlinkClick r:id="rId2"/>
              </a:rPr>
              <a:t>A+B (acmicpc.net)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 err="1"/>
              <a:t>cin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을 사용하면 </a:t>
            </a:r>
            <a:r>
              <a:rPr lang="en-US" altLang="ko-KR" sz="2000" dirty="0"/>
              <a:t>-&gt; </a:t>
            </a:r>
            <a:r>
              <a:rPr lang="ko-KR" altLang="en-US" sz="2000" dirty="0"/>
              <a:t>시간초과</a:t>
            </a:r>
            <a:r>
              <a:rPr lang="en-US" altLang="ko-KR" sz="2000" dirty="0"/>
              <a:t>..,.,,.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밑에보면</a:t>
            </a:r>
            <a:r>
              <a:rPr lang="ko-KR" altLang="en-US" sz="2000" dirty="0"/>
              <a:t> </a:t>
            </a:r>
            <a:r>
              <a:rPr lang="en-US" altLang="ko-KR" sz="2000" dirty="0"/>
              <a:t>T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음청크죠</a:t>
            </a:r>
            <a:r>
              <a:rPr lang="ko-KR" altLang="en-US" sz="2000" dirty="0"/>
              <a:t> 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024CDC-B34E-BD8F-60F5-21F8B84B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74" y="3429000"/>
            <a:ext cx="9059539" cy="197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9CC8E3-6C59-9716-588B-64B2FC54C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109" y="627456"/>
            <a:ext cx="3460100" cy="32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2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A23F0-A744-6710-19D2-E5D53D0B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C++(fast in/out)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7FA36-B6B2-3EE9-62BF-F2519F51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Cin</a:t>
            </a:r>
            <a:r>
              <a:rPr lang="ko-KR" altLang="en-US" dirty="0"/>
              <a:t>입력은 출력 버퍼를 비움 </a:t>
            </a:r>
            <a:r>
              <a:rPr lang="en-US" altLang="ko-KR" dirty="0"/>
              <a:t>-&gt;</a:t>
            </a:r>
            <a:r>
              <a:rPr lang="ko-KR" altLang="en-US" dirty="0"/>
              <a:t>시간소요 多</a:t>
            </a:r>
            <a:endParaRPr lang="en-US" altLang="ko-KR" dirty="0"/>
          </a:p>
          <a:p>
            <a:r>
              <a:rPr lang="en-US" altLang="ko-KR" dirty="0" err="1"/>
              <a:t>endl</a:t>
            </a:r>
            <a:r>
              <a:rPr lang="en-US" altLang="ko-KR" dirty="0"/>
              <a:t>(</a:t>
            </a:r>
            <a:r>
              <a:rPr lang="ko-KR" altLang="en-US" dirty="0" err="1"/>
              <a:t>개행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개행문자</a:t>
            </a:r>
            <a:r>
              <a:rPr lang="ko-KR" altLang="en-US" dirty="0"/>
              <a:t> 출력 </a:t>
            </a:r>
            <a:r>
              <a:rPr lang="en-US" altLang="ko-KR" dirty="0"/>
              <a:t>+ </a:t>
            </a:r>
            <a:r>
              <a:rPr lang="ko-KR" altLang="en-US" dirty="0" err="1"/>
              <a:t>출력버퍼를</a:t>
            </a:r>
            <a:r>
              <a:rPr lang="ko-KR" altLang="en-US" dirty="0"/>
              <a:t> 비움</a:t>
            </a:r>
            <a:r>
              <a:rPr lang="en-US" altLang="ko-KR" dirty="0"/>
              <a:t> -&gt; </a:t>
            </a:r>
            <a:r>
              <a:rPr lang="ko-KR" altLang="en-US" dirty="0"/>
              <a:t>시간소요 多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925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A23F0-A744-6710-19D2-E5D53D0B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C++(fast in/out)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7FA36-B6B2-3EE9-62BF-F2519F51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Cin</a:t>
            </a:r>
            <a:r>
              <a:rPr lang="ko-KR" altLang="en-US" dirty="0"/>
              <a:t>입력은 출력 버퍼를 비움 </a:t>
            </a:r>
            <a:r>
              <a:rPr lang="en-US" altLang="ko-KR" dirty="0"/>
              <a:t>-&gt;</a:t>
            </a:r>
            <a:r>
              <a:rPr lang="ko-KR" altLang="en-US" dirty="0"/>
              <a:t>시간소요 多</a:t>
            </a:r>
            <a:endParaRPr lang="en-US" altLang="ko-KR" dirty="0"/>
          </a:p>
          <a:p>
            <a:r>
              <a:rPr lang="en-US" altLang="ko-KR" dirty="0" err="1"/>
              <a:t>endl</a:t>
            </a:r>
            <a:r>
              <a:rPr lang="en-US" altLang="ko-KR" dirty="0"/>
              <a:t>(</a:t>
            </a:r>
            <a:r>
              <a:rPr lang="ko-KR" altLang="en-US" dirty="0" err="1"/>
              <a:t>개행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개행문자</a:t>
            </a:r>
            <a:r>
              <a:rPr lang="ko-KR" altLang="en-US" dirty="0"/>
              <a:t> 출력 </a:t>
            </a:r>
            <a:r>
              <a:rPr lang="en-US" altLang="ko-KR" dirty="0"/>
              <a:t>+ </a:t>
            </a:r>
            <a:r>
              <a:rPr lang="ko-KR" altLang="en-US" dirty="0" err="1"/>
              <a:t>출력버퍼를</a:t>
            </a:r>
            <a:r>
              <a:rPr lang="ko-KR" altLang="en-US" dirty="0"/>
              <a:t> 비움</a:t>
            </a:r>
            <a:r>
              <a:rPr lang="en-US" altLang="ko-KR" dirty="0"/>
              <a:t> -&gt; </a:t>
            </a:r>
            <a:r>
              <a:rPr lang="ko-KR" altLang="en-US" dirty="0"/>
              <a:t>시간소요 多</a:t>
            </a:r>
            <a:endParaRPr lang="en-US" altLang="ko-KR" dirty="0"/>
          </a:p>
          <a:p>
            <a:r>
              <a:rPr lang="ko-KR" altLang="en-US" dirty="0"/>
              <a:t>모니터에 데이터를 출력할 때</a:t>
            </a:r>
            <a:r>
              <a:rPr lang="en-US" altLang="ko-KR" dirty="0"/>
              <a:t>, </a:t>
            </a:r>
            <a:r>
              <a:rPr lang="ko-KR" altLang="en-US" dirty="0"/>
              <a:t>데이터는 </a:t>
            </a:r>
            <a:r>
              <a:rPr lang="ko-KR" altLang="en-US" dirty="0" err="1"/>
              <a:t>출력버퍼</a:t>
            </a:r>
            <a:r>
              <a:rPr lang="en-US" altLang="ko-KR" dirty="0"/>
              <a:t>, </a:t>
            </a:r>
            <a:r>
              <a:rPr lang="ko-KR" altLang="en-US" dirty="0"/>
              <a:t>출력 스트림 모니터의 순서로 이동</a:t>
            </a:r>
            <a:r>
              <a:rPr lang="en-US" altLang="ko-KR" dirty="0"/>
              <a:t> -&gt;</a:t>
            </a:r>
            <a:r>
              <a:rPr lang="ko-KR" altLang="en-US" dirty="0"/>
              <a:t> 모니터에 데이터를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30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D3091-F95E-04DD-E5CE-87C234E9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B9CEB-5387-D594-8800-2A8AE222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4688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출력버퍼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출력스트림으로</a:t>
            </a:r>
            <a:r>
              <a:rPr lang="ko-KR" altLang="en-US" sz="2000" dirty="0"/>
              <a:t> 데이터를 보내기 전 데이터가 모이는 임시저장소 역할</a:t>
            </a:r>
            <a:br>
              <a:rPr lang="en-US" altLang="ko-KR" sz="2000" dirty="0"/>
            </a:br>
            <a:r>
              <a:rPr lang="en-US" altLang="ko-KR" sz="2000" dirty="0"/>
              <a:t>	(</a:t>
            </a:r>
            <a:r>
              <a:rPr lang="ko-KR" altLang="en-US" sz="2000" dirty="0"/>
              <a:t>매번 </a:t>
            </a:r>
            <a:r>
              <a:rPr lang="ko-KR" altLang="en-US" sz="2000" dirty="0" err="1"/>
              <a:t>한글자씩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출력스트림으로</a:t>
            </a:r>
            <a:r>
              <a:rPr lang="ko-KR" altLang="en-US" sz="2000" dirty="0"/>
              <a:t> 보내는 대신</a:t>
            </a:r>
            <a:r>
              <a:rPr lang="en-US" altLang="ko-KR" sz="2000" dirty="0"/>
              <a:t>, </a:t>
            </a:r>
            <a:r>
              <a:rPr lang="ko-KR" altLang="en-US" sz="2000" dirty="0"/>
              <a:t>일정량의 데이터를 모아 한번에 보내</a:t>
            </a:r>
            <a:r>
              <a:rPr lang="en-US" altLang="ko-KR" sz="2000" dirty="0"/>
              <a:t>	</a:t>
            </a:r>
            <a:r>
              <a:rPr lang="ko-KR" altLang="en-US" sz="2000" dirty="0"/>
              <a:t>는 것이 효율적이므로 존재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출력 스트림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데이터를 전송하는 통로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cpp</a:t>
            </a:r>
            <a:r>
              <a:rPr lang="ko-KR" altLang="en-US" sz="2000" dirty="0"/>
              <a:t>는 </a:t>
            </a:r>
            <a:r>
              <a:rPr lang="en-US" altLang="ko-KR" sz="2000" dirty="0"/>
              <a:t>‘std::</a:t>
            </a:r>
            <a:r>
              <a:rPr lang="en-US" altLang="ko-KR" sz="2000" dirty="0" err="1"/>
              <a:t>cout</a:t>
            </a:r>
            <a:r>
              <a:rPr lang="en-US" altLang="ko-KR" sz="2000" dirty="0"/>
              <a:t>’</a:t>
            </a:r>
            <a:r>
              <a:rPr lang="ko-KR" altLang="en-US" sz="2000" dirty="0"/>
              <a:t>과 같은 객체가 </a:t>
            </a:r>
            <a:r>
              <a:rPr lang="ko-KR" altLang="en-US" sz="2000" dirty="0" err="1"/>
              <a:t>출력스트림</a:t>
            </a:r>
            <a:r>
              <a:rPr lang="ko-KR" altLang="en-US" sz="2000" dirty="0"/>
              <a:t> 역할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br>
              <a:rPr lang="en-US" altLang="ko-KR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문자열이 </a:t>
            </a:r>
            <a:r>
              <a:rPr lang="ko-KR" altLang="en-US" sz="2000" dirty="0" err="1"/>
              <a:t>출력버퍼에</a:t>
            </a:r>
            <a:r>
              <a:rPr lang="ko-KR" altLang="en-US" sz="2000" dirty="0"/>
              <a:t> 저장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출력 스트림 객체가 출력 버퍼에 저장된 데이터를 모니터로 전송</a:t>
            </a:r>
            <a:br>
              <a:rPr lang="en-US" altLang="ko-KR" sz="2000" dirty="0"/>
            </a:br>
            <a:r>
              <a:rPr lang="en-US" altLang="ko-KR" sz="2000" dirty="0"/>
              <a:t>3. </a:t>
            </a:r>
            <a:r>
              <a:rPr lang="ko-KR" altLang="en-US" sz="2000" dirty="0"/>
              <a:t>문자열이 모니터에 표시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CB844-D9A0-22AC-73C8-4D318E71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3131"/>
            <a:ext cx="3125883" cy="18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6492B-4053-EFE6-8F85-8278CE5E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C++(fast in/out)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B66E5-648E-A1CA-7B88-2742F824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cin.tie</a:t>
            </a:r>
            <a:r>
              <a:rPr lang="en-US" altLang="ko-KR" sz="2000" dirty="0"/>
              <a:t>(NULL)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cin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묶여있는</a:t>
            </a:r>
            <a:r>
              <a:rPr lang="ko-KR" altLang="en-US" sz="2000" dirty="0"/>
              <a:t> 것을 </a:t>
            </a:r>
            <a:r>
              <a:rPr lang="ko-KR" altLang="en-US" sz="2000" dirty="0" err="1"/>
              <a:t>풀어줌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ios_base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sync_with_stdio</a:t>
            </a:r>
            <a:r>
              <a:rPr lang="en-US" altLang="ko-KR" sz="2000" dirty="0"/>
              <a:t>(false)</a:t>
            </a:r>
            <a:r>
              <a:rPr lang="ko-KR" altLang="en-US" sz="2000" dirty="0"/>
              <a:t>은 </a:t>
            </a:r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cpp</a:t>
            </a:r>
            <a:r>
              <a:rPr lang="ko-KR" altLang="en-US" sz="2000" dirty="0"/>
              <a:t>의 동기화를 풂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endl</a:t>
            </a:r>
            <a:r>
              <a:rPr lang="ko-KR" altLang="en-US" sz="2000" dirty="0"/>
              <a:t>대신에 </a:t>
            </a:r>
            <a:r>
              <a:rPr lang="ko-KR" altLang="en-US" sz="2000" dirty="0" err="1"/>
              <a:t>개행문자</a:t>
            </a:r>
            <a:r>
              <a:rPr lang="en-US" altLang="ko-KR" sz="2000" dirty="0"/>
              <a:t>’/n’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c</a:t>
            </a:r>
            <a:r>
              <a:rPr lang="ko-KR" altLang="en-US" sz="2000" dirty="0"/>
              <a:t>와의 동기화를 끊었으므로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cin</a:t>
            </a:r>
            <a:r>
              <a:rPr lang="en-US" altLang="ko-KR" sz="2000" dirty="0"/>
              <a:t>/</a:t>
            </a:r>
            <a:r>
              <a:rPr lang="en-US" altLang="ko-KR" sz="2000" dirty="0" err="1"/>
              <a:t>cout</a:t>
            </a:r>
            <a:r>
              <a:rPr lang="en-US" altLang="ko-KR" sz="2000" dirty="0"/>
              <a:t> 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printf</a:t>
            </a:r>
            <a:r>
              <a:rPr lang="ko-KR" altLang="en-US" sz="2000" dirty="0"/>
              <a:t>를 </a:t>
            </a:r>
            <a:br>
              <a:rPr lang="en-US" altLang="ko-KR" sz="2000" dirty="0"/>
            </a:br>
            <a:r>
              <a:rPr lang="ko-KR" altLang="en-US" sz="2000" dirty="0"/>
              <a:t>혼용하여 사용하면 안됨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1E4760-2B37-C6BB-B35F-D4BD7089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873" y="1825625"/>
            <a:ext cx="3599708" cy="34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64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6492B-4053-EFE6-8F85-8278CE5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19" y="2342781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끝 입니다</a:t>
            </a:r>
            <a:r>
              <a:rPr lang="en-US" altLang="ko-KR" dirty="0"/>
              <a:t>. </a:t>
            </a:r>
            <a:r>
              <a:rPr lang="ko-KR" altLang="en-US" dirty="0" err="1"/>
              <a:t>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7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2082-DD2F-4D1E-6A7C-3EB0E599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C90DA-7D25-536E-E9BA-D1861BBE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코딩테스트나 </a:t>
            </a:r>
            <a:r>
              <a:rPr lang="ko-KR" altLang="en-US" dirty="0" err="1"/>
              <a:t>백준같은</a:t>
            </a:r>
            <a:r>
              <a:rPr lang="ko-KR" altLang="en-US" dirty="0"/>
              <a:t> 문제풀이 사이트에는 시간제한이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문제에서 </a:t>
            </a:r>
            <a:r>
              <a:rPr lang="en-US" altLang="ko-KR" dirty="0"/>
              <a:t>“</a:t>
            </a:r>
            <a:r>
              <a:rPr lang="ko-KR" altLang="en-US" dirty="0"/>
              <a:t>성공</a:t>
            </a:r>
            <a:r>
              <a:rPr lang="en-US" altLang="ko-KR" dirty="0"/>
              <a:t>”</a:t>
            </a:r>
            <a:r>
              <a:rPr lang="ko-KR" altLang="en-US" dirty="0"/>
              <a:t>을 받고 </a:t>
            </a:r>
            <a:r>
              <a:rPr lang="ko-KR" altLang="en-US" dirty="0" err="1"/>
              <a:t>티어를</a:t>
            </a:r>
            <a:r>
              <a:rPr lang="ko-KR" altLang="en-US" dirty="0"/>
              <a:t> 올리기 위해서는 여러 개의 케이스를 통과해야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시간제한은 테스트 케이스가 채점될 때마다 허용되는 프로그램의 실행 시간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36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2082-DD2F-4D1E-6A7C-3EB0E599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되는데</a:t>
            </a:r>
            <a:r>
              <a:rPr lang="en-US" altLang="ko-KR" dirty="0"/>
              <a:t>, </a:t>
            </a:r>
            <a:r>
              <a:rPr lang="ko-KR" altLang="en-US" dirty="0"/>
              <a:t>대략적으로 알아봅시다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5A2E10-3B54-1DAB-D24B-13146072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977" y="1846968"/>
            <a:ext cx="5231297" cy="50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2082-DD2F-4D1E-6A7C-3EB0E599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C90DA-7D25-536E-E9BA-D1861BBE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여러붕이</a:t>
            </a:r>
            <a:r>
              <a:rPr lang="ko-KR" altLang="en-US" dirty="0"/>
              <a:t> 수치해석이나 대학수학에서 배우신 것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  <a:r>
              <a:rPr lang="en-US" altLang="ko-KR" dirty="0"/>
              <a:t>(Big-O notation)</a:t>
            </a:r>
            <a:r>
              <a:rPr lang="ko-KR" altLang="en-US" dirty="0"/>
              <a:t>을 주로 </a:t>
            </a:r>
            <a:r>
              <a:rPr lang="ko-KR" altLang="en-US" dirty="0" err="1"/>
              <a:t>사용한다는데요</a:t>
            </a:r>
            <a:r>
              <a:rPr lang="en-US" altLang="ko-KR" dirty="0"/>
              <a:t>, </a:t>
            </a:r>
            <a:r>
              <a:rPr lang="ko-KR" altLang="en-US" dirty="0" err="1"/>
              <a:t>안배우셨어도</a:t>
            </a:r>
            <a:r>
              <a:rPr lang="ko-KR" altLang="en-US" dirty="0"/>
              <a:t> 상관없습니다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Just </a:t>
            </a:r>
            <a:r>
              <a:rPr lang="ko-KR" altLang="en-US" dirty="0"/>
              <a:t>알고리즘 수행 시간의 상한을 나타낼 때 사용하는 개념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또는 </a:t>
            </a:r>
            <a:r>
              <a:rPr lang="ko-KR" altLang="en-US" dirty="0" err="1"/>
              <a:t>어떤경우에도</a:t>
            </a:r>
            <a:r>
              <a:rPr lang="ko-KR" altLang="en-US" dirty="0"/>
              <a:t> 보장되는 알고리즘의 성능 정도 이므로</a:t>
            </a:r>
            <a:r>
              <a:rPr lang="en-US" altLang="ko-KR" dirty="0"/>
              <a:t>…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지금 깊게 공부할 때는 </a:t>
            </a:r>
            <a:r>
              <a:rPr lang="ko-KR" altLang="en-US" dirty="0" err="1"/>
              <a:t>아닌것같습니다</a:t>
            </a:r>
            <a:r>
              <a:rPr lang="en-US" altLang="ko-KR" dirty="0"/>
              <a:t>.</a:t>
            </a:r>
            <a:r>
              <a:rPr lang="ko-KR" altLang="en-US" dirty="0"/>
              <a:t>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17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155D44-25D8-CD48-75B6-D7747BD8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2266788"/>
            <a:ext cx="628737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8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44FEF1-D8DF-34F1-1879-68B5C896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119129"/>
            <a:ext cx="764011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2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0A159B-D7FD-A643-E779-861FA8D0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1804761"/>
            <a:ext cx="585869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7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080C2-6B06-3BB7-4EA1-18F314EB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704734"/>
            <a:ext cx="873564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8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600</Words>
  <Application>Microsoft Office PowerPoint</Application>
  <PresentationFormat>와이드스크린</PresentationFormat>
  <Paragraphs>67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자전 거점 개큰 소규모  알고리즘 스터디 </vt:lpstr>
      <vt:lpstr>Baekjoon online judge</vt:lpstr>
      <vt:lpstr>Time complexity</vt:lpstr>
      <vt:lpstr>이런식으로 되는데, 대략적으로 알아봅시다. </vt:lpstr>
      <vt:lpstr>Time Complexity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Time Complexity</vt:lpstr>
      <vt:lpstr>Basics of cpp</vt:lpstr>
      <vt:lpstr>C</vt:lpstr>
      <vt:lpstr>Cpp</vt:lpstr>
      <vt:lpstr>Basic C++(in/out)</vt:lpstr>
      <vt:lpstr>Basic C++(in/out)</vt:lpstr>
      <vt:lpstr>Basic C++(fast in/out)</vt:lpstr>
      <vt:lpstr>Basic C++(fast in/out)</vt:lpstr>
      <vt:lpstr>Basic C++(fast in/out)</vt:lpstr>
      <vt:lpstr>용어정리</vt:lpstr>
      <vt:lpstr>Basic C++(fast in/out)</vt:lpstr>
      <vt:lpstr>1주차 끝 입니다. 나이스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현서 오</dc:creator>
  <cp:lastModifiedBy>현서 오</cp:lastModifiedBy>
  <cp:revision>1</cp:revision>
  <dcterms:created xsi:type="dcterms:W3CDTF">2024-06-26T16:17:33Z</dcterms:created>
  <dcterms:modified xsi:type="dcterms:W3CDTF">2024-06-26T16:56:04Z</dcterms:modified>
</cp:coreProperties>
</file>