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290" r:id="rId2"/>
    <p:sldId id="10291" r:id="rId3"/>
    <p:sldId id="1029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E13"/>
    <a:srgbClr val="FF33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1878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AE508-14F6-44CE-AEA1-5035D67FD57A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9AA64-C7AA-4CC7-B209-1C97BA150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33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C97B1-A82F-4551-A0C7-771C3F41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F185B7-F281-4C06-8012-E60ED391B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89DE8D-0920-45CC-89E1-CB0C00D5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0DA30-EC7B-4937-871B-88560DF4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42BA1-12B3-4A3C-8937-4C401C9F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17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0A631-1802-43A5-9CF2-15CF0032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EEC03-6AD3-4DE0-9B9F-28099032F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15C6D-49F6-480E-9738-D79ACD8B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859D7-A5E1-4E2D-BA2C-26097650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580EF-2E93-4F14-B36E-2744AA9D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4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2ADAE3-E38A-4015-BAC7-9CDD97AE7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37DDF2-8BE5-48F7-8FA1-F05443CB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FA08E4-66F1-4398-AEE3-8D25B99E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FF367-9B8D-4070-B3ED-5C928E10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4CEB6-4919-4481-B6C7-45729B63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0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31809-8986-49DB-A541-331A6233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F52E9-85CB-4E5A-AFE8-ED6CBF20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3AA31-3717-46C7-B0BA-8EA9A62B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6A703C-A070-4A57-AA7A-D48CB240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6D921-C706-45FD-9AA7-2A624741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35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EC109-110B-415F-BF83-5958E5BD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6FCE49-E76C-45B3-9079-2969ADC5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852B8A-341A-467D-8368-A14A633B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CECD1-324A-4D0E-B3A3-6D24EEC7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7697D9-2B24-4CFC-8798-1531F03C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61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9B659-411B-4B26-A770-1812E490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44F25-E45B-440B-AADC-9E53D12D7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97DF31-CCD4-48CE-8B53-BBCF6F8EF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AD07D4-01C1-4377-B5C4-E275AFAB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BB43DC-CDC3-4FEC-8FE9-69FD30AD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F4639-15C8-493E-AD42-743E5D26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92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12490-0DAE-4E5C-BFD4-11636963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D4CB27-2A30-4D39-A546-4EEA229EE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F2898-25B2-4800-BAC4-4607CEE79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03768C-9017-4DFE-B7E4-14C7BDE99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B54FD2-7A0F-4858-9CDE-D219C8E8B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A811F1-EA2A-41F2-9F7C-EBA289F7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B5AAA1-FA44-4A0E-A94A-81C3D469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6364F7-85B3-4E06-8859-9BF38E30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09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DBBE4-9466-4E0A-95EB-FA940382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496ADD-8E90-4384-93AF-614F1DA2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DD7ED0-81F6-42CF-AF05-42BC877A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F1C52C-CEAD-4DED-9C60-42975B7D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67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66B11C-8E40-48B0-9DD9-A05439DF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8BBF10-FCC0-4CCB-90DA-6164F863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2DC453-A652-4DDC-8D62-3A0DE8BC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27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5FE84-D5C5-4E8B-BBF0-17687ACA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F4863-6C45-446E-90A0-B170CFD8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7236A6-73A6-41A5-8926-7F5E74793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3F1B9-D4CA-43E0-BB53-55291308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3188AA-95A2-421E-8024-8FDBBC1E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68DBA-A964-4838-B54A-9209D373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2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BA745-F23E-4FCC-BB53-40DAB7B9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423A98-9CE0-4AAB-800E-D300FF642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B4E752-7D6C-4782-8AE2-1B1AA2B8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F7834A-B73B-4B85-948F-1FD619E9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30B586-020C-4FE6-B952-446CA69B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29F09B-1ABB-409A-8DC7-0DB091B1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2D4CB3-3D9F-49A6-BED8-E56489BF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F6A91-0B96-4E46-ABF5-0222F1B1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72024D-FA48-4E86-AE51-C9B22EB08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0C57-B1BF-4172-9EE3-D12EEE29DBA5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735F6-CACB-4803-907F-2791DB5FD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A7DF0-845A-4A21-92DC-9E4BBCDEF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9D804FF-2457-4209-946F-F20290AACC62}"/>
              </a:ext>
            </a:extLst>
          </p:cNvPr>
          <p:cNvSpPr txBox="1">
            <a:spLocks/>
          </p:cNvSpPr>
          <p:nvPr/>
        </p:nvSpPr>
        <p:spPr>
          <a:xfrm>
            <a:off x="380999" y="380999"/>
            <a:ext cx="11390371" cy="9906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erlin Sans FB Demi" panose="020E0802020502020306" pitchFamily="34" charset="0"/>
              </a:rPr>
              <a:t>Run for the bachelor</a:t>
            </a:r>
          </a:p>
          <a:p>
            <a:r>
              <a:rPr lang="en-US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Projektstrukturplan</a:t>
            </a:r>
            <a:endParaRPr lang="en-US" baseline="3000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220FF7-591B-4968-9C3D-FD346B9BFD86}"/>
              </a:ext>
            </a:extLst>
          </p:cNvPr>
          <p:cNvCxnSpPr>
            <a:cxnSpLocks/>
          </p:cNvCxnSpPr>
          <p:nvPr/>
        </p:nvCxnSpPr>
        <p:spPr>
          <a:xfrm flipH="1" flipV="1">
            <a:off x="1405159" y="2969011"/>
            <a:ext cx="9604848" cy="659"/>
          </a:xfrm>
          <a:prstGeom prst="straightConnector1">
            <a:avLst/>
          </a:prstGeom>
          <a:ln w="53975">
            <a:solidFill>
              <a:srgbClr val="F78009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8">
            <a:extLst>
              <a:ext uri="{FF2B5EF4-FFF2-40B4-BE49-F238E27FC236}">
                <a16:creationId xmlns:a16="http://schemas.microsoft.com/office/drawing/2014/main" id="{16891E25-8D2D-4F8D-9133-996C71B55E8C}"/>
              </a:ext>
            </a:extLst>
          </p:cNvPr>
          <p:cNvSpPr txBox="1">
            <a:spLocks/>
          </p:cNvSpPr>
          <p:nvPr/>
        </p:nvSpPr>
        <p:spPr>
          <a:xfrm>
            <a:off x="1517564" y="3287128"/>
            <a:ext cx="1667205" cy="2877462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70C0"/>
            </a:solidFill>
            <a:prstDash val="solid"/>
            <a:miter/>
          </a:ln>
          <a:effectLst/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Ideenfindung</a:t>
            </a:r>
            <a:r>
              <a:rPr lang="en-US" sz="1000" dirty="0"/>
              <a:t> (Brainstorming)</a:t>
            </a: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Rohkonzept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Strukturierung</a:t>
            </a:r>
            <a:r>
              <a:rPr lang="en-US" sz="1000" dirty="0"/>
              <a:t> der </a:t>
            </a:r>
            <a:r>
              <a:rPr lang="en-US" sz="1000" dirty="0" err="1"/>
              <a:t>Spielkomponenten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Projektstrukturplan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Projektablaufplan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Rollenverteilung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/>
              <a:t>Recherche</a:t>
            </a: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Eigenständiges</a:t>
            </a:r>
            <a:r>
              <a:rPr lang="en-US" sz="1000" dirty="0"/>
              <a:t> </a:t>
            </a:r>
            <a:r>
              <a:rPr lang="en-US" sz="1000" dirty="0" err="1"/>
              <a:t>Lernen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000" dirty="0"/>
          </a:p>
        </p:txBody>
      </p:sp>
      <p:sp>
        <p:nvSpPr>
          <p:cNvPr id="50" name="Content Placeholder 8">
            <a:extLst>
              <a:ext uri="{FF2B5EF4-FFF2-40B4-BE49-F238E27FC236}">
                <a16:creationId xmlns:a16="http://schemas.microsoft.com/office/drawing/2014/main" id="{A57F20A9-3870-4E24-899D-67480FAF1D06}"/>
              </a:ext>
            </a:extLst>
          </p:cNvPr>
          <p:cNvSpPr txBox="1">
            <a:spLocks/>
          </p:cNvSpPr>
          <p:nvPr/>
        </p:nvSpPr>
        <p:spPr>
          <a:xfrm>
            <a:off x="2047763" y="2331654"/>
            <a:ext cx="1165740" cy="663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0070C0"/>
                </a:solidFill>
                <a:latin typeface="+mj-lt"/>
              </a:rPr>
              <a:t>Planung</a:t>
            </a:r>
            <a:endParaRPr lang="en-US" sz="1200" b="1" cap="all" dirty="0">
              <a:solidFill>
                <a:srgbClr val="0070C0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</a:endParaRPr>
          </a:p>
        </p:txBody>
      </p:sp>
      <p:sp>
        <p:nvSpPr>
          <p:cNvPr id="51" name="Content Placeholder 9">
            <a:extLst>
              <a:ext uri="{FF2B5EF4-FFF2-40B4-BE49-F238E27FC236}">
                <a16:creationId xmlns:a16="http://schemas.microsoft.com/office/drawing/2014/main" id="{E2A1E793-8FE8-4EFD-AD6B-F991DA6E7553}"/>
              </a:ext>
            </a:extLst>
          </p:cNvPr>
          <p:cNvSpPr txBox="1">
            <a:spLocks/>
          </p:cNvSpPr>
          <p:nvPr/>
        </p:nvSpPr>
        <p:spPr>
          <a:xfrm>
            <a:off x="3824193" y="2526898"/>
            <a:ext cx="1467280" cy="663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F78009"/>
                </a:solidFill>
                <a:latin typeface="+mj-lt"/>
                <a:cs typeface="Arial Black"/>
              </a:rPr>
              <a:t>Durchführung</a:t>
            </a: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</p:txBody>
      </p:sp>
      <p:sp>
        <p:nvSpPr>
          <p:cNvPr id="52" name="Content Placeholder 10">
            <a:extLst>
              <a:ext uri="{FF2B5EF4-FFF2-40B4-BE49-F238E27FC236}">
                <a16:creationId xmlns:a16="http://schemas.microsoft.com/office/drawing/2014/main" id="{F2B17EEA-6A46-4D74-A22F-8BFE5B4D2AD3}"/>
              </a:ext>
            </a:extLst>
          </p:cNvPr>
          <p:cNvSpPr txBox="1">
            <a:spLocks/>
          </p:cNvSpPr>
          <p:nvPr/>
        </p:nvSpPr>
        <p:spPr>
          <a:xfrm>
            <a:off x="6032955" y="2542954"/>
            <a:ext cx="1025471" cy="6355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F78009"/>
                </a:solidFill>
                <a:latin typeface="+mj-lt"/>
                <a:cs typeface="Arial Black"/>
              </a:rPr>
              <a:t>Testen</a:t>
            </a: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</p:txBody>
      </p:sp>
      <p:sp>
        <p:nvSpPr>
          <p:cNvPr id="53" name="Content Placeholder 11">
            <a:extLst>
              <a:ext uri="{FF2B5EF4-FFF2-40B4-BE49-F238E27FC236}">
                <a16:creationId xmlns:a16="http://schemas.microsoft.com/office/drawing/2014/main" id="{B0B2DC7E-DFDC-413C-B66E-98320164F274}"/>
              </a:ext>
            </a:extLst>
          </p:cNvPr>
          <p:cNvSpPr txBox="1">
            <a:spLocks/>
          </p:cNvSpPr>
          <p:nvPr/>
        </p:nvSpPr>
        <p:spPr>
          <a:xfrm>
            <a:off x="7678594" y="2349897"/>
            <a:ext cx="1664208" cy="663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F78009"/>
                </a:solidFill>
                <a:latin typeface="+mj-lt"/>
                <a:cs typeface="Arial Black"/>
              </a:rPr>
              <a:t>Dokumentation</a:t>
            </a: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D95FE3-BA7D-4403-BF1A-84DCB0292B81}"/>
              </a:ext>
            </a:extLst>
          </p:cNvPr>
          <p:cNvSpPr/>
          <p:nvPr/>
        </p:nvSpPr>
        <p:spPr>
          <a:xfrm>
            <a:off x="1020779" y="2774004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B213BE-6F9C-410C-9222-715AD7086175}"/>
              </a:ext>
            </a:extLst>
          </p:cNvPr>
          <p:cNvSpPr/>
          <p:nvPr/>
        </p:nvSpPr>
        <p:spPr>
          <a:xfrm>
            <a:off x="3203788" y="2780733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133598-58F4-46FC-8036-7428BE637EFA}"/>
              </a:ext>
            </a:extLst>
          </p:cNvPr>
          <p:cNvSpPr/>
          <p:nvPr/>
        </p:nvSpPr>
        <p:spPr>
          <a:xfrm>
            <a:off x="5138122" y="2770357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8F2CFF7-E484-47CA-B788-7C529290BF61}"/>
              </a:ext>
            </a:extLst>
          </p:cNvPr>
          <p:cNvSpPr/>
          <p:nvPr/>
        </p:nvSpPr>
        <p:spPr>
          <a:xfrm>
            <a:off x="7034197" y="2770991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97" name="Content Placeholder 12">
            <a:extLst>
              <a:ext uri="{FF2B5EF4-FFF2-40B4-BE49-F238E27FC236}">
                <a16:creationId xmlns:a16="http://schemas.microsoft.com/office/drawing/2014/main" id="{BD9BBE31-77CE-4553-927F-82E9A2D222F7}"/>
              </a:ext>
            </a:extLst>
          </p:cNvPr>
          <p:cNvSpPr txBox="1">
            <a:spLocks/>
          </p:cNvSpPr>
          <p:nvPr/>
        </p:nvSpPr>
        <p:spPr>
          <a:xfrm>
            <a:off x="9620514" y="2651552"/>
            <a:ext cx="1245243" cy="1885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0070C0"/>
                </a:solidFill>
                <a:latin typeface="+mj-lt"/>
                <a:cs typeface="Arial Black"/>
              </a:rPr>
              <a:t>Projektabschluss</a:t>
            </a:r>
            <a:endParaRPr lang="en-US" sz="1200" b="1" cap="all" dirty="0">
              <a:solidFill>
                <a:srgbClr val="0070C0"/>
              </a:solidFill>
              <a:latin typeface="+mj-lt"/>
              <a:cs typeface="Arial Black"/>
            </a:endParaRPr>
          </a:p>
        </p:txBody>
      </p:sp>
      <p:sp>
        <p:nvSpPr>
          <p:cNvPr id="98" name="Content Placeholder 8">
            <a:extLst>
              <a:ext uri="{FF2B5EF4-FFF2-40B4-BE49-F238E27FC236}">
                <a16:creationId xmlns:a16="http://schemas.microsoft.com/office/drawing/2014/main" id="{FFC7CA8F-0E2F-4F66-A29F-CD1F30EAD78C}"/>
              </a:ext>
            </a:extLst>
          </p:cNvPr>
          <p:cNvSpPr txBox="1">
            <a:spLocks/>
          </p:cNvSpPr>
          <p:nvPr/>
        </p:nvSpPr>
        <p:spPr>
          <a:xfrm>
            <a:off x="9342802" y="3308925"/>
            <a:ext cx="1667205" cy="2877462"/>
          </a:xfrm>
          <a:prstGeom prst="rect">
            <a:avLst/>
          </a:prstGeom>
          <a:solidFill>
            <a:srgbClr val="0070C0"/>
          </a:solidFill>
          <a:ln w="12700" cap="flat">
            <a:noFill/>
            <a:prstDash val="solid"/>
            <a:miter/>
          </a:ln>
          <a:effectLst/>
        </p:spPr>
        <p:txBody>
          <a:bodyPr lIns="0" tIns="0" rIns="0" bIns="0"/>
          <a:lstStyle>
            <a:defPPr>
              <a:defRPr lang="de-DE"/>
            </a:defPPr>
            <a:lvl1pPr indent="0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65138" lvl="1" indent="-28575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0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 lvl="1"/>
            <a:r>
              <a:rPr lang="en-US" dirty="0" err="1"/>
              <a:t>Vorbereitung</a:t>
            </a:r>
            <a:r>
              <a:rPr lang="en-US" dirty="0"/>
              <a:t> auf Pitch</a:t>
            </a:r>
          </a:p>
          <a:p>
            <a:pPr lvl="1"/>
            <a:r>
              <a:rPr lang="en-US" dirty="0"/>
              <a:t>Feedback</a:t>
            </a:r>
          </a:p>
          <a:p>
            <a:pPr lvl="1"/>
            <a:r>
              <a:rPr lang="en-US" dirty="0" err="1"/>
              <a:t>Abgeschlossene</a:t>
            </a:r>
            <a:r>
              <a:rPr lang="en-US" dirty="0"/>
              <a:t> </a:t>
            </a:r>
            <a:r>
              <a:rPr lang="en-US" dirty="0" err="1"/>
              <a:t>Meilensteine</a:t>
            </a:r>
            <a:r>
              <a:rPr lang="en-US" dirty="0"/>
              <a:t> und Tipps </a:t>
            </a:r>
            <a:r>
              <a:rPr lang="en-US" dirty="0" err="1"/>
              <a:t>für</a:t>
            </a:r>
            <a:r>
              <a:rPr lang="en-US" dirty="0"/>
              <a:t> die Zukunft</a:t>
            </a:r>
          </a:p>
          <a:p>
            <a:pPr lvl="1"/>
            <a:r>
              <a:rPr lang="en-US" dirty="0"/>
              <a:t>Wrap-up</a:t>
            </a:r>
          </a:p>
          <a:p>
            <a:pPr lvl="1"/>
            <a:r>
              <a:rPr lang="en-US" dirty="0"/>
              <a:t>Going Live </a:t>
            </a:r>
          </a:p>
        </p:txBody>
      </p:sp>
      <p:sp>
        <p:nvSpPr>
          <p:cNvPr id="99" name="Content Placeholder 8">
            <a:extLst>
              <a:ext uri="{FF2B5EF4-FFF2-40B4-BE49-F238E27FC236}">
                <a16:creationId xmlns:a16="http://schemas.microsoft.com/office/drawing/2014/main" id="{E88577AF-78CA-4567-9C9F-617C87E92EFF}"/>
              </a:ext>
            </a:extLst>
          </p:cNvPr>
          <p:cNvSpPr txBox="1">
            <a:spLocks/>
          </p:cNvSpPr>
          <p:nvPr/>
        </p:nvSpPr>
        <p:spPr>
          <a:xfrm>
            <a:off x="3556033" y="3297144"/>
            <a:ext cx="1667205" cy="2877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Frontend: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Visuelles</a:t>
            </a:r>
            <a:r>
              <a:rPr lang="en-US" sz="1000" dirty="0">
                <a:solidFill>
                  <a:schemeClr val="tx1"/>
                </a:solidFill>
              </a:rPr>
              <a:t> Design (UI &amp; UX)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Sounddesign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Charakterdesign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Leveldesign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Menüdesign</a:t>
            </a:r>
            <a:endParaRPr lang="en-US" sz="1000" dirty="0">
              <a:solidFill>
                <a:schemeClr val="tx1"/>
              </a:solidFill>
            </a:endParaRP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Backend: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Prozesse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Funktionalitäten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Fähigkeiten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Speicherverwaltung</a:t>
            </a:r>
            <a:r>
              <a:rPr lang="en-US" sz="1000" dirty="0">
                <a:solidFill>
                  <a:schemeClr val="tx1"/>
                </a:solidFill>
              </a:rPr>
              <a:t> (Cache)</a:t>
            </a:r>
          </a:p>
        </p:txBody>
      </p:sp>
      <p:sp>
        <p:nvSpPr>
          <p:cNvPr id="100" name="Content Placeholder 8">
            <a:extLst>
              <a:ext uri="{FF2B5EF4-FFF2-40B4-BE49-F238E27FC236}">
                <a16:creationId xmlns:a16="http://schemas.microsoft.com/office/drawing/2014/main" id="{4D6B6F50-99D5-4BC3-86B7-D118F5F02184}"/>
              </a:ext>
            </a:extLst>
          </p:cNvPr>
          <p:cNvSpPr txBox="1">
            <a:spLocks/>
          </p:cNvSpPr>
          <p:nvPr/>
        </p:nvSpPr>
        <p:spPr>
          <a:xfrm>
            <a:off x="5433183" y="3287128"/>
            <a:ext cx="1667205" cy="2877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Prüfung</a:t>
            </a:r>
            <a:r>
              <a:rPr lang="en-US" sz="1000" dirty="0">
                <a:solidFill>
                  <a:schemeClr val="tx1"/>
                </a:solidFill>
              </a:rPr>
              <a:t> auf: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Funktionalität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Kompatibilität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Benutzerfreundlichkeit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Fehleranfälligkeit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Content Placeholder 8">
            <a:extLst>
              <a:ext uri="{FF2B5EF4-FFF2-40B4-BE49-F238E27FC236}">
                <a16:creationId xmlns:a16="http://schemas.microsoft.com/office/drawing/2014/main" id="{B35F6E8B-E3E2-432C-A9EA-89FF25F5CC81}"/>
              </a:ext>
            </a:extLst>
          </p:cNvPr>
          <p:cNvSpPr txBox="1">
            <a:spLocks/>
          </p:cNvSpPr>
          <p:nvPr/>
        </p:nvSpPr>
        <p:spPr>
          <a:xfrm>
            <a:off x="7340028" y="3287127"/>
            <a:ext cx="1667205" cy="2877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Pitch-Slide</a:t>
            </a: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Lizenzdatei</a:t>
            </a: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README-</a:t>
            </a:r>
            <a:r>
              <a:rPr lang="en-US" sz="1000" dirty="0" err="1">
                <a:solidFill>
                  <a:schemeClr val="tx1"/>
                </a:solidFill>
              </a:rPr>
              <a:t>Datei</a:t>
            </a: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Datenschutz</a:t>
            </a: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Impressum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BB56D-27B5-4FCB-AFCD-54980DC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7305" y="6519009"/>
            <a:ext cx="335279" cy="1949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Grafik 10" descr="Fragen">
            <a:extLst>
              <a:ext uri="{FF2B5EF4-FFF2-40B4-BE49-F238E27FC236}">
                <a16:creationId xmlns:a16="http://schemas.microsoft.com/office/drawing/2014/main" id="{9E459940-3542-4E23-85D1-532E788DE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179" y="1994086"/>
            <a:ext cx="606992" cy="606992"/>
          </a:xfrm>
          <a:prstGeom prst="rect">
            <a:avLst/>
          </a:prstGeom>
        </p:spPr>
      </p:pic>
      <p:sp>
        <p:nvSpPr>
          <p:cNvPr id="95" name="Oval 57">
            <a:extLst>
              <a:ext uri="{FF2B5EF4-FFF2-40B4-BE49-F238E27FC236}">
                <a16:creationId xmlns:a16="http://schemas.microsoft.com/office/drawing/2014/main" id="{CF9C894A-47A0-4AE7-8AAC-70C83F321956}"/>
              </a:ext>
            </a:extLst>
          </p:cNvPr>
          <p:cNvSpPr/>
          <p:nvPr/>
        </p:nvSpPr>
        <p:spPr>
          <a:xfrm>
            <a:off x="8979988" y="2770357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5</a:t>
            </a:r>
          </a:p>
        </p:txBody>
      </p:sp>
      <p:pic>
        <p:nvPicPr>
          <p:cNvPr id="8" name="Grafik 7" descr="Programmierer">
            <a:extLst>
              <a:ext uri="{FF2B5EF4-FFF2-40B4-BE49-F238E27FC236}">
                <a16:creationId xmlns:a16="http://schemas.microsoft.com/office/drawing/2014/main" id="{1842091B-A95D-44BC-9734-D8C251627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6429" y="1967876"/>
            <a:ext cx="635582" cy="635582"/>
          </a:xfrm>
          <a:prstGeom prst="rect">
            <a:avLst/>
          </a:prstGeom>
        </p:spPr>
      </p:pic>
      <p:pic>
        <p:nvPicPr>
          <p:cNvPr id="10" name="Grafik 9" descr="Klemmbrett">
            <a:extLst>
              <a:ext uri="{FF2B5EF4-FFF2-40B4-BE49-F238E27FC236}">
                <a16:creationId xmlns:a16="http://schemas.microsoft.com/office/drawing/2014/main" id="{977C181B-51E3-426B-B509-1A6DC26CE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408" y="2028207"/>
            <a:ext cx="575251" cy="575251"/>
          </a:xfrm>
          <a:prstGeom prst="rect">
            <a:avLst/>
          </a:prstGeom>
        </p:spPr>
      </p:pic>
      <p:pic>
        <p:nvPicPr>
          <p:cNvPr id="14" name="Grafik 13" descr="Gruppenbrainstorming">
            <a:extLst>
              <a:ext uri="{FF2B5EF4-FFF2-40B4-BE49-F238E27FC236}">
                <a16:creationId xmlns:a16="http://schemas.microsoft.com/office/drawing/2014/main" id="{721A6486-650E-4B59-BA9A-8ABE5BFE4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56708" y="1970424"/>
            <a:ext cx="635582" cy="635582"/>
          </a:xfrm>
          <a:prstGeom prst="rect">
            <a:avLst/>
          </a:prstGeom>
          <a:effectLst/>
        </p:spPr>
      </p:pic>
      <p:pic>
        <p:nvPicPr>
          <p:cNvPr id="16" name="Grafik 15" descr="Tools">
            <a:extLst>
              <a:ext uri="{FF2B5EF4-FFF2-40B4-BE49-F238E27FC236}">
                <a16:creationId xmlns:a16="http://schemas.microsoft.com/office/drawing/2014/main" id="{2F5B3CF3-8784-4E8F-8C73-C730875802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3208" y="2099571"/>
            <a:ext cx="504798" cy="5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255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4">
            <a:extLst>
              <a:ext uri="{FF2B5EF4-FFF2-40B4-BE49-F238E27FC236}">
                <a16:creationId xmlns:a16="http://schemas.microsoft.com/office/drawing/2014/main" id="{8472D9AB-9C4A-4811-9E5D-B62DBEA82F7E}"/>
              </a:ext>
            </a:extLst>
          </p:cNvPr>
          <p:cNvSpPr/>
          <p:nvPr/>
        </p:nvSpPr>
        <p:spPr>
          <a:xfrm rot="16200000" flipH="1">
            <a:off x="2685717" y="-1433598"/>
            <a:ext cx="402771" cy="5114262"/>
          </a:xfrm>
          <a:prstGeom prst="can">
            <a:avLst/>
          </a:prstGeom>
          <a:solidFill>
            <a:srgbClr val="F28E1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latin typeface="Graphik" panose="020B0503030202060203" pitchFamily="34" charset="0"/>
              </a:rPr>
              <a:t>MILESTONES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8AA378E3-B83F-48D6-A6B2-DE62999816E4}"/>
              </a:ext>
            </a:extLst>
          </p:cNvPr>
          <p:cNvSpPr txBox="1">
            <a:spLocks/>
          </p:cNvSpPr>
          <p:nvPr/>
        </p:nvSpPr>
        <p:spPr>
          <a:xfrm>
            <a:off x="224861" y="93747"/>
            <a:ext cx="6093670" cy="755522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erlin Sans FB Demi" panose="020E0802020502020306" pitchFamily="34" charset="0"/>
              </a:rPr>
              <a:t>Run for the bachelor</a:t>
            </a:r>
          </a:p>
          <a:p>
            <a:r>
              <a:rPr lang="en-US" sz="3200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Projektstrukturplan</a:t>
            </a:r>
            <a:endParaRPr lang="en-US" sz="3200" baseline="3000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3389FD65-F890-4341-8E43-99711948AE26}"/>
              </a:ext>
            </a:extLst>
          </p:cNvPr>
          <p:cNvSpPr txBox="1"/>
          <p:nvPr/>
        </p:nvSpPr>
        <p:spPr>
          <a:xfrm>
            <a:off x="10186174" y="1419354"/>
            <a:ext cx="1845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Shopping </a:t>
            </a:r>
          </a:p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Mehrere Leben </a:t>
            </a:r>
            <a:r>
              <a:rPr lang="de-DE" sz="1000" dirty="0" err="1">
                <a:latin typeface="Graphik" panose="020B0503030202060203" pitchFamily="34" charset="77"/>
              </a:rPr>
              <a:t>Ingame</a:t>
            </a:r>
            <a:r>
              <a:rPr lang="de-DE" sz="1000" dirty="0">
                <a:latin typeface="Graphik" panose="020B0503030202060203" pitchFamily="34" charset="77"/>
              </a:rPr>
              <a:t> </a:t>
            </a:r>
          </a:p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Ducken </a:t>
            </a: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E2C08ED-3D66-4758-BCCD-89209CC92143}"/>
              </a:ext>
            </a:extLst>
          </p:cNvPr>
          <p:cNvGrpSpPr/>
          <p:nvPr/>
        </p:nvGrpSpPr>
        <p:grpSpPr>
          <a:xfrm>
            <a:off x="847757" y="1104963"/>
            <a:ext cx="11344243" cy="5378428"/>
            <a:chOff x="812742" y="1736770"/>
            <a:chExt cx="11344243" cy="5378428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7DA93F61-F6C4-4E22-828A-CE7AF298BA9D}"/>
                </a:ext>
              </a:extLst>
            </p:cNvPr>
            <p:cNvGrpSpPr/>
            <p:nvPr/>
          </p:nvGrpSpPr>
          <p:grpSpPr>
            <a:xfrm>
              <a:off x="812742" y="2119770"/>
              <a:ext cx="4153400" cy="4995428"/>
              <a:chOff x="3322031" y="1634304"/>
              <a:chExt cx="4153400" cy="4995428"/>
            </a:xfrm>
          </p:grpSpPr>
          <p:sp>
            <p:nvSpPr>
              <p:cNvPr id="3" name="Trapezoid 2">
                <a:extLst>
                  <a:ext uri="{FF2B5EF4-FFF2-40B4-BE49-F238E27FC236}">
                    <a16:creationId xmlns:a16="http://schemas.microsoft.com/office/drawing/2014/main" id="{F9AB9172-9205-4B4D-B47D-A19522C13E8F}"/>
                  </a:ext>
                </a:extLst>
              </p:cNvPr>
              <p:cNvSpPr/>
              <p:nvPr/>
            </p:nvSpPr>
            <p:spPr>
              <a:xfrm flipV="1">
                <a:off x="3322031" y="1912708"/>
                <a:ext cx="4153399" cy="4548750"/>
              </a:xfrm>
              <a:prstGeom prst="trapezoid">
                <a:avLst>
                  <a:gd name="adj" fmla="val 2618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lIns="72000" tIns="72000" rIns="72000" bIns="72000" anchor="ctr"/>
              <a:lstStyle/>
              <a:p>
                <a:endParaRPr lang="en-US" sz="1200" dirty="0">
                  <a:solidFill>
                    <a:schemeClr val="tx1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4" name="Oval 4">
                <a:extLst>
                  <a:ext uri="{FF2B5EF4-FFF2-40B4-BE49-F238E27FC236}">
                    <a16:creationId xmlns:a16="http://schemas.microsoft.com/office/drawing/2014/main" id="{CAA1A765-238B-47A4-B9F3-04CD05A7F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20325" y="-163988"/>
                <a:ext cx="556813" cy="4153398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4</a:t>
                </a:r>
              </a:p>
            </p:txBody>
          </p:sp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787AD942-8905-4A0F-B70D-EDE987940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70788" y="1329919"/>
                <a:ext cx="454100" cy="3548543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3</a:t>
                </a: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3C319A83-4D6D-4129-ACA4-89DA4A56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99108" y="2735108"/>
                <a:ext cx="432476" cy="2993407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2</a:t>
                </a:r>
              </a:p>
            </p:txBody>
          </p:sp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1070C61D-39DE-463C-AD25-74A0C8ADC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85748" y="4036294"/>
                <a:ext cx="436080" cy="2536981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1</a:t>
                </a:r>
              </a:p>
            </p:txBody>
          </p:sp>
          <p:sp>
            <p:nvSpPr>
              <p:cNvPr id="8" name="Oval 8">
                <a:extLst>
                  <a:ext uri="{FF2B5EF4-FFF2-40B4-BE49-F238E27FC236}">
                    <a16:creationId xmlns:a16="http://schemas.microsoft.com/office/drawing/2014/main" id="{38DAAB7E-34B3-4718-BDBA-AD676E0D4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222502" y="5469026"/>
                <a:ext cx="347783" cy="1973629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0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307D9E46-439A-4C46-B15F-180F0DA9652A}"/>
                </a:ext>
              </a:extLst>
            </p:cNvPr>
            <p:cNvGrpSpPr/>
            <p:nvPr/>
          </p:nvGrpSpPr>
          <p:grpSpPr>
            <a:xfrm>
              <a:off x="8407029" y="1736770"/>
              <a:ext cx="1857988" cy="868389"/>
              <a:chOff x="934831" y="2487170"/>
              <a:chExt cx="1857988" cy="868389"/>
            </a:xfrm>
          </p:grpSpPr>
          <p:sp>
            <p:nvSpPr>
              <p:cNvPr id="30" name="TextBox 14">
                <a:extLst>
                  <a:ext uri="{FF2B5EF4-FFF2-40B4-BE49-F238E27FC236}">
                    <a16:creationId xmlns:a16="http://schemas.microsoft.com/office/drawing/2014/main" id="{C6FC5D42-1A5A-433D-9F30-EAB0CDCBC140}"/>
                  </a:ext>
                </a:extLst>
              </p:cNvPr>
              <p:cNvSpPr txBox="1"/>
              <p:nvPr/>
            </p:nvSpPr>
            <p:spPr>
              <a:xfrm>
                <a:off x="947059" y="2801561"/>
                <a:ext cx="18457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Credit</a:t>
                </a:r>
                <a:r>
                  <a:rPr lang="de-DE" sz="1000" dirty="0">
                    <a:latin typeface="Graphik" panose="020B0503030202060203" pitchFamily="34" charset="77"/>
                  </a:rPr>
                  <a:t> Points (30CP/Level) 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Gegner getötet </a:t>
                </a:r>
              </a:p>
              <a:p>
                <a:pPr marL="171450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Hinzufügen von Fähigkeiten </a:t>
                </a:r>
              </a:p>
            </p:txBody>
          </p:sp>
          <p:sp>
            <p:nvSpPr>
              <p:cNvPr id="31" name="TextBox 15">
                <a:extLst>
                  <a:ext uri="{FF2B5EF4-FFF2-40B4-BE49-F238E27FC236}">
                    <a16:creationId xmlns:a16="http://schemas.microsoft.com/office/drawing/2014/main" id="{C55F5EC2-CCD8-42A9-9124-3D27F1E0073C}"/>
                  </a:ext>
                </a:extLst>
              </p:cNvPr>
              <p:cNvSpPr txBox="1"/>
              <p:nvPr/>
            </p:nvSpPr>
            <p:spPr>
              <a:xfrm>
                <a:off x="934831" y="2487170"/>
                <a:ext cx="1318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Graphik" panose="020B0503030202060203" pitchFamily="34" charset="77"/>
                  </a:rPr>
                  <a:t>MILESTONE 4</a:t>
                </a:r>
              </a:p>
            </p:txBody>
          </p:sp>
        </p:grpSp>
        <p:sp>
          <p:nvSpPr>
            <p:cNvPr id="32" name="Oval 62">
              <a:extLst>
                <a:ext uri="{FF2B5EF4-FFF2-40B4-BE49-F238E27FC236}">
                  <a16:creationId xmlns:a16="http://schemas.microsoft.com/office/drawing/2014/main" id="{384DE59A-875C-4941-8811-A3834E3B57E8}"/>
                </a:ext>
              </a:extLst>
            </p:cNvPr>
            <p:cNvSpPr/>
            <p:nvPr/>
          </p:nvSpPr>
          <p:spPr>
            <a:xfrm>
              <a:off x="8061445" y="2243623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75">
              <a:extLst>
                <a:ext uri="{FF2B5EF4-FFF2-40B4-BE49-F238E27FC236}">
                  <a16:creationId xmlns:a16="http://schemas.microsoft.com/office/drawing/2014/main" id="{B5F1419D-BD60-4142-8201-6361732EB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141" y="2398176"/>
              <a:ext cx="3101089" cy="9355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62">
              <a:extLst>
                <a:ext uri="{FF2B5EF4-FFF2-40B4-BE49-F238E27FC236}">
                  <a16:creationId xmlns:a16="http://schemas.microsoft.com/office/drawing/2014/main" id="{F23C6CD0-CABF-4B90-B031-A7A6DC1EC71F}"/>
                </a:ext>
              </a:extLst>
            </p:cNvPr>
            <p:cNvSpPr/>
            <p:nvPr/>
          </p:nvSpPr>
          <p:spPr>
            <a:xfrm>
              <a:off x="8078435" y="3422643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9" name="Straight Connector 75">
              <a:extLst>
                <a:ext uri="{FF2B5EF4-FFF2-40B4-BE49-F238E27FC236}">
                  <a16:creationId xmlns:a16="http://schemas.microsoft.com/office/drawing/2014/main" id="{7186D139-4A96-498D-A70B-1B41E2BE57F4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V="1">
              <a:off x="4662821" y="3580303"/>
              <a:ext cx="3404409" cy="9354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62">
              <a:extLst>
                <a:ext uri="{FF2B5EF4-FFF2-40B4-BE49-F238E27FC236}">
                  <a16:creationId xmlns:a16="http://schemas.microsoft.com/office/drawing/2014/main" id="{5CDC05F8-83FB-41E1-B82C-11A89AE43DF1}"/>
                </a:ext>
              </a:extLst>
            </p:cNvPr>
            <p:cNvSpPr/>
            <p:nvPr/>
          </p:nvSpPr>
          <p:spPr>
            <a:xfrm>
              <a:off x="8078435" y="4537700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75">
              <a:extLst>
                <a:ext uri="{FF2B5EF4-FFF2-40B4-BE49-F238E27FC236}">
                  <a16:creationId xmlns:a16="http://schemas.microsoft.com/office/drawing/2014/main" id="{7B88DC63-4E2B-49CC-8AD4-6DE51DBCA4FC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V="1">
              <a:off x="4402761" y="4700462"/>
              <a:ext cx="3761510" cy="16816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A94B70BA-3FFD-4627-A9E3-F032F29ADD65}"/>
                </a:ext>
              </a:extLst>
            </p:cNvPr>
            <p:cNvSpPr/>
            <p:nvPr/>
          </p:nvSpPr>
          <p:spPr>
            <a:xfrm>
              <a:off x="8067230" y="6743562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75">
              <a:extLst>
                <a:ext uri="{FF2B5EF4-FFF2-40B4-BE49-F238E27FC236}">
                  <a16:creationId xmlns:a16="http://schemas.microsoft.com/office/drawing/2014/main" id="{2E7DC48A-EF41-4410-89EA-011C8F1A4EB9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858674" y="6907392"/>
              <a:ext cx="4208556" cy="34188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62">
              <a:extLst>
                <a:ext uri="{FF2B5EF4-FFF2-40B4-BE49-F238E27FC236}">
                  <a16:creationId xmlns:a16="http://schemas.microsoft.com/office/drawing/2014/main" id="{12AAED75-6FD6-4834-89C8-1AC824B992FA}"/>
                </a:ext>
              </a:extLst>
            </p:cNvPr>
            <p:cNvSpPr/>
            <p:nvPr/>
          </p:nvSpPr>
          <p:spPr>
            <a:xfrm>
              <a:off x="8070197" y="5622468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75">
              <a:extLst>
                <a:ext uri="{FF2B5EF4-FFF2-40B4-BE49-F238E27FC236}">
                  <a16:creationId xmlns:a16="http://schemas.microsoft.com/office/drawing/2014/main" id="{689A7305-9B9C-4E98-925B-A9C9613B813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V="1">
              <a:off x="4162990" y="5764313"/>
              <a:ext cx="3886742" cy="25938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4B98FF11-E79F-478F-B41F-A989BABBBC9E}"/>
                </a:ext>
              </a:extLst>
            </p:cNvPr>
            <p:cNvGrpSpPr/>
            <p:nvPr/>
          </p:nvGrpSpPr>
          <p:grpSpPr>
            <a:xfrm>
              <a:off x="8398791" y="2728343"/>
              <a:ext cx="3749956" cy="1176165"/>
              <a:chOff x="8468334" y="2921948"/>
              <a:chExt cx="3749956" cy="1176165"/>
            </a:xfrm>
          </p:grpSpPr>
          <p:grpSp>
            <p:nvGrpSpPr>
              <p:cNvPr id="35" name="Group 13">
                <a:extLst>
                  <a:ext uri="{FF2B5EF4-FFF2-40B4-BE49-F238E27FC236}">
                    <a16:creationId xmlns:a16="http://schemas.microsoft.com/office/drawing/2014/main" id="{29096457-6BE3-41F1-A225-A15BDFF7A726}"/>
                  </a:ext>
                </a:extLst>
              </p:cNvPr>
              <p:cNvGrpSpPr/>
              <p:nvPr/>
            </p:nvGrpSpPr>
            <p:grpSpPr>
              <a:xfrm>
                <a:off x="8468334" y="2921948"/>
                <a:ext cx="2018054" cy="1176165"/>
                <a:chOff x="934831" y="2487170"/>
                <a:chExt cx="2018054" cy="1176165"/>
              </a:xfrm>
            </p:grpSpPr>
            <p:sp>
              <p:nvSpPr>
                <p:cNvPr id="36" name="TextBox 14">
                  <a:extLst>
                    <a:ext uri="{FF2B5EF4-FFF2-40B4-BE49-F238E27FC236}">
                      <a16:creationId xmlns:a16="http://schemas.microsoft.com/office/drawing/2014/main" id="{73FF3D33-B513-46F5-B4FD-7D6A38246FB7}"/>
                    </a:ext>
                  </a:extLst>
                </p:cNvPr>
                <p:cNvSpPr txBox="1"/>
                <p:nvPr/>
              </p:nvSpPr>
              <p:spPr>
                <a:xfrm>
                  <a:off x="947059" y="2801561"/>
                  <a:ext cx="200582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1"/>
                    </a:buClr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Sechs Level :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Level haben eine fixe Reihenfolge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Schwierigkeit steigt mit jedem Level </a:t>
                  </a:r>
                  <a:endParaRPr lang="en-US" sz="1000" dirty="0">
                    <a:latin typeface="Graphik" panose="020B0503030202060203" pitchFamily="34" charset="77"/>
                  </a:endParaRPr>
                </a:p>
              </p:txBody>
            </p:sp>
            <p:sp>
              <p:nvSpPr>
                <p:cNvPr id="37" name="TextBox 15">
                  <a:extLst>
                    <a:ext uri="{FF2B5EF4-FFF2-40B4-BE49-F238E27FC236}">
                      <a16:creationId xmlns:a16="http://schemas.microsoft.com/office/drawing/2014/main" id="{E38AA520-0119-4829-BA66-966CD4726580}"/>
                    </a:ext>
                  </a:extLst>
                </p:cNvPr>
                <p:cNvSpPr txBox="1"/>
                <p:nvPr/>
              </p:nvSpPr>
              <p:spPr>
                <a:xfrm>
                  <a:off x="934831" y="2487170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3</a:t>
                  </a:r>
                </a:p>
              </p:txBody>
            </p:sp>
          </p:grpSp>
          <p:sp>
            <p:nvSpPr>
              <p:cNvPr id="66" name="TextBox 14">
                <a:extLst>
                  <a:ext uri="{FF2B5EF4-FFF2-40B4-BE49-F238E27FC236}">
                    <a16:creationId xmlns:a16="http://schemas.microsoft.com/office/drawing/2014/main" id="{26D7B72A-39B8-459A-8F3F-86D8931FA71E}"/>
                  </a:ext>
                </a:extLst>
              </p:cNvPr>
              <p:cNvSpPr txBox="1"/>
              <p:nvPr/>
            </p:nvSpPr>
            <p:spPr>
              <a:xfrm>
                <a:off x="10212464" y="3236339"/>
                <a:ext cx="20058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Credit</a:t>
                </a:r>
                <a:r>
                  <a:rPr lang="de-DE" sz="1000" dirty="0">
                    <a:latin typeface="Graphik" panose="020B0503030202060203" pitchFamily="34" charset="77"/>
                  </a:rPr>
                  <a:t> Points (30CP/Level) </a:t>
                </a:r>
              </a:p>
              <a:p>
                <a:pPr>
                  <a:buClr>
                    <a:schemeClr val="accent1"/>
                  </a:buClr>
                </a:pPr>
                <a:r>
                  <a:rPr lang="de-DE" sz="1000" dirty="0">
                    <a:latin typeface="Graphik" panose="020B0503030202060203" pitchFamily="34" charset="77"/>
                    <a:sym typeface="Wingdings" panose="05000000000000000000" pitchFamily="2" charset="2"/>
                  </a:rPr>
                  <a:t> </a:t>
                </a:r>
                <a:r>
                  <a:rPr lang="de-DE" sz="1000" dirty="0">
                    <a:latin typeface="Graphik" panose="020B0503030202060203" pitchFamily="34" charset="77"/>
                  </a:rPr>
                  <a:t>Abhängig von: CP eingesammelt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Hinzufügen von Items </a:t>
                </a:r>
                <a:endParaRPr lang="en-US" sz="1000" dirty="0">
                  <a:latin typeface="Graphik" panose="020B0503030202060203" pitchFamily="34" charset="77"/>
                </a:endParaRPr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7DDAB4EA-5369-4DF0-BA3D-BD76E12799F9}"/>
                </a:ext>
              </a:extLst>
            </p:cNvPr>
            <p:cNvGrpSpPr/>
            <p:nvPr/>
          </p:nvGrpSpPr>
          <p:grpSpPr>
            <a:xfrm>
              <a:off x="8390039" y="3966541"/>
              <a:ext cx="3749956" cy="1176165"/>
              <a:chOff x="8468334" y="2921948"/>
              <a:chExt cx="3749956" cy="1176165"/>
            </a:xfrm>
          </p:grpSpPr>
          <p:grpSp>
            <p:nvGrpSpPr>
              <p:cNvPr id="69" name="Group 13">
                <a:extLst>
                  <a:ext uri="{FF2B5EF4-FFF2-40B4-BE49-F238E27FC236}">
                    <a16:creationId xmlns:a16="http://schemas.microsoft.com/office/drawing/2014/main" id="{1080E3ED-DB9A-47BA-895F-A18B1026C3BF}"/>
                  </a:ext>
                </a:extLst>
              </p:cNvPr>
              <p:cNvGrpSpPr/>
              <p:nvPr/>
            </p:nvGrpSpPr>
            <p:grpSpPr>
              <a:xfrm>
                <a:off x="8468334" y="2921948"/>
                <a:ext cx="2018054" cy="1176165"/>
                <a:chOff x="934831" y="2487170"/>
                <a:chExt cx="2018054" cy="1176165"/>
              </a:xfrm>
            </p:grpSpPr>
            <p:sp>
              <p:nvSpPr>
                <p:cNvPr id="71" name="TextBox 14">
                  <a:extLst>
                    <a:ext uri="{FF2B5EF4-FFF2-40B4-BE49-F238E27FC236}">
                      <a16:creationId xmlns:a16="http://schemas.microsoft.com/office/drawing/2014/main" id="{9ADA07B0-7970-4FB1-A923-8BACBC0A3574}"/>
                    </a:ext>
                  </a:extLst>
                </p:cNvPr>
                <p:cNvSpPr txBox="1"/>
                <p:nvPr/>
              </p:nvSpPr>
              <p:spPr>
                <a:xfrm>
                  <a:off x="947059" y="2801561"/>
                  <a:ext cx="200582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 err="1">
                      <a:latin typeface="Graphik" panose="020B0503030202060203" pitchFamily="34" charset="77"/>
                    </a:rPr>
                    <a:t>Zwei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Level 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 err="1">
                      <a:latin typeface="Graphik" panose="020B0503030202060203" pitchFamily="34" charset="77"/>
                    </a:rPr>
                    <a:t>Doppelsprung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 err="1">
                      <a:latin typeface="Graphik" panose="020B0503030202060203" pitchFamily="34" charset="77"/>
                    </a:rPr>
                    <a:t>Bewegende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</a:t>
                  </a:r>
                  <a:r>
                    <a:rPr lang="en-US" sz="1000" dirty="0" err="1">
                      <a:latin typeface="Graphik" panose="020B0503030202060203" pitchFamily="34" charset="77"/>
                    </a:rPr>
                    <a:t>Hindernisse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(</a:t>
                  </a:r>
                  <a:r>
                    <a:rPr lang="en-US" sz="1000" dirty="0" err="1">
                      <a:latin typeface="Graphik" panose="020B0503030202060203" pitchFamily="34" charset="77"/>
                    </a:rPr>
                    <a:t>Plattformen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, NPCs)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>
                      <a:latin typeface="Graphik" panose="020B0503030202060203" pitchFamily="34" charset="77"/>
                    </a:rPr>
                    <a:t>Credit Points (30CP/Level) </a:t>
                  </a:r>
                </a:p>
              </p:txBody>
            </p:sp>
            <p:sp>
              <p:nvSpPr>
                <p:cNvPr id="72" name="TextBox 15">
                  <a:extLst>
                    <a:ext uri="{FF2B5EF4-FFF2-40B4-BE49-F238E27FC236}">
                      <a16:creationId xmlns:a16="http://schemas.microsoft.com/office/drawing/2014/main" id="{0F6D8663-50FA-4215-ADB0-B1CF4253F5E9}"/>
                    </a:ext>
                  </a:extLst>
                </p:cNvPr>
                <p:cNvSpPr txBox="1"/>
                <p:nvPr/>
              </p:nvSpPr>
              <p:spPr>
                <a:xfrm>
                  <a:off x="934831" y="2487170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2</a:t>
                  </a:r>
                </a:p>
              </p:txBody>
            </p:sp>
          </p:grpSp>
          <p:sp>
            <p:nvSpPr>
              <p:cNvPr id="70" name="TextBox 14">
                <a:extLst>
                  <a:ext uri="{FF2B5EF4-FFF2-40B4-BE49-F238E27FC236}">
                    <a16:creationId xmlns:a16="http://schemas.microsoft.com/office/drawing/2014/main" id="{B8A5D6E1-AE3A-4E7D-BA6A-EFB2890B3B35}"/>
                  </a:ext>
                </a:extLst>
              </p:cNvPr>
              <p:cNvSpPr txBox="1"/>
              <p:nvPr/>
            </p:nvSpPr>
            <p:spPr>
              <a:xfrm>
                <a:off x="10212464" y="3236339"/>
                <a:ext cx="20058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de-DE" sz="1000" dirty="0">
                    <a:latin typeface="Graphik" panose="020B0503030202060203" pitchFamily="34" charset="77"/>
                    <a:sym typeface="Wingdings" panose="05000000000000000000" pitchFamily="2" charset="2"/>
                  </a:rPr>
                  <a:t> </a:t>
                </a:r>
                <a:r>
                  <a:rPr lang="de-DE" sz="1000" dirty="0">
                    <a:latin typeface="Graphik" panose="020B0503030202060203" pitchFamily="34" charset="77"/>
                  </a:rPr>
                  <a:t>Abhängig von: Geschwindigkeit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Ggf. Storytelling pro Level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Grafische Inhalte für beide Level komplett </a:t>
                </a:r>
                <a:endParaRPr lang="en-US" sz="1000" dirty="0">
                  <a:latin typeface="Graphik" panose="020B0503030202060203" pitchFamily="34" charset="77"/>
                </a:endParaRPr>
              </a:p>
            </p:txBody>
          </p: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A606CBC-1270-402F-8DA3-10174DB7DBD5}"/>
                </a:ext>
              </a:extLst>
            </p:cNvPr>
            <p:cNvGrpSpPr/>
            <p:nvPr/>
          </p:nvGrpSpPr>
          <p:grpSpPr>
            <a:xfrm>
              <a:off x="8407029" y="5314203"/>
              <a:ext cx="3749956" cy="1176165"/>
              <a:chOff x="8468334" y="2909865"/>
              <a:chExt cx="3749956" cy="1176165"/>
            </a:xfrm>
          </p:grpSpPr>
          <p:grpSp>
            <p:nvGrpSpPr>
              <p:cNvPr id="84" name="Group 13">
                <a:extLst>
                  <a:ext uri="{FF2B5EF4-FFF2-40B4-BE49-F238E27FC236}">
                    <a16:creationId xmlns:a16="http://schemas.microsoft.com/office/drawing/2014/main" id="{9704AB2C-3F16-4F55-8ECB-DB580009D51C}"/>
                  </a:ext>
                </a:extLst>
              </p:cNvPr>
              <p:cNvGrpSpPr/>
              <p:nvPr/>
            </p:nvGrpSpPr>
            <p:grpSpPr>
              <a:xfrm>
                <a:off x="8468334" y="2909865"/>
                <a:ext cx="2018054" cy="1022277"/>
                <a:chOff x="934831" y="2475087"/>
                <a:chExt cx="2018054" cy="1022277"/>
              </a:xfrm>
            </p:grpSpPr>
            <p:sp>
              <p:nvSpPr>
                <p:cNvPr id="86" name="TextBox 14">
                  <a:extLst>
                    <a:ext uri="{FF2B5EF4-FFF2-40B4-BE49-F238E27FC236}">
                      <a16:creationId xmlns:a16="http://schemas.microsoft.com/office/drawing/2014/main" id="{4614BEA6-655F-44F8-B9C5-AA5C7B03C647}"/>
                    </a:ext>
                  </a:extLst>
                </p:cNvPr>
                <p:cNvSpPr txBox="1"/>
                <p:nvPr/>
              </p:nvSpPr>
              <p:spPr>
                <a:xfrm>
                  <a:off x="947059" y="2789478"/>
                  <a:ext cx="200582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Charakterbewegung links &amp; rechts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Feste Hindernisse (Boden, schwebend) </a:t>
                  </a:r>
                </a:p>
              </p:txBody>
            </p:sp>
            <p:sp>
              <p:nvSpPr>
                <p:cNvPr id="87" name="TextBox 15">
                  <a:extLst>
                    <a:ext uri="{FF2B5EF4-FFF2-40B4-BE49-F238E27FC236}">
                      <a16:creationId xmlns:a16="http://schemas.microsoft.com/office/drawing/2014/main" id="{D6E4C93A-6CC4-45A7-ABDF-AB3D9CB48BE4}"/>
                    </a:ext>
                  </a:extLst>
                </p:cNvPr>
                <p:cNvSpPr txBox="1"/>
                <p:nvPr/>
              </p:nvSpPr>
              <p:spPr>
                <a:xfrm>
                  <a:off x="934831" y="2475087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1</a:t>
                  </a:r>
                </a:p>
              </p:txBody>
            </p:sp>
          </p:grpSp>
          <p:sp>
            <p:nvSpPr>
              <p:cNvPr id="85" name="TextBox 14">
                <a:extLst>
                  <a:ext uri="{FF2B5EF4-FFF2-40B4-BE49-F238E27FC236}">
                    <a16:creationId xmlns:a16="http://schemas.microsoft.com/office/drawing/2014/main" id="{381FE54B-E43C-4361-9396-61EF95D3E5CC}"/>
                  </a:ext>
                </a:extLst>
              </p:cNvPr>
              <p:cNvSpPr txBox="1"/>
              <p:nvPr/>
            </p:nvSpPr>
            <p:spPr>
              <a:xfrm>
                <a:off x="10212464" y="3224256"/>
                <a:ext cx="200582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Zwei Charaktere (ohne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shopping</a:t>
                </a:r>
                <a:r>
                  <a:rPr lang="de-DE" sz="1000" dirty="0">
                    <a:latin typeface="Graphik" panose="020B0503030202060203" pitchFamily="34" charset="77"/>
                  </a:rPr>
                  <a:t>)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Springen  (mit Animation)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Themenbezogener Hintergrund/Boden </a:t>
                </a:r>
                <a:endParaRPr lang="en-US" sz="1000" dirty="0">
                  <a:latin typeface="Graphik" panose="020B0503030202060203" pitchFamily="34" charset="77"/>
                </a:endParaRPr>
              </a:p>
            </p:txBody>
          </p:sp>
        </p:grpSp>
      </p:grpSp>
      <p:sp>
        <p:nvSpPr>
          <p:cNvPr id="99" name="TextBox 14">
            <a:extLst>
              <a:ext uri="{FF2B5EF4-FFF2-40B4-BE49-F238E27FC236}">
                <a16:creationId xmlns:a16="http://schemas.microsoft.com/office/drawing/2014/main" id="{33506B8D-C96E-41E2-84D5-E81AB2681862}"/>
              </a:ext>
            </a:extLst>
          </p:cNvPr>
          <p:cNvSpPr txBox="1"/>
          <p:nvPr/>
        </p:nvSpPr>
        <p:spPr>
          <a:xfrm>
            <a:off x="8466500" y="6129448"/>
            <a:ext cx="200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Funktionales Menü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Nur ein Level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Start / Ziel festlegen </a:t>
            </a:r>
          </a:p>
        </p:txBody>
      </p:sp>
      <p:sp>
        <p:nvSpPr>
          <p:cNvPr id="101" name="TextBox 15">
            <a:extLst>
              <a:ext uri="{FF2B5EF4-FFF2-40B4-BE49-F238E27FC236}">
                <a16:creationId xmlns:a16="http://schemas.microsoft.com/office/drawing/2014/main" id="{69BA2D0F-08AD-4A32-B7EB-394B00E9E7B0}"/>
              </a:ext>
            </a:extLst>
          </p:cNvPr>
          <p:cNvSpPr txBox="1"/>
          <p:nvPr/>
        </p:nvSpPr>
        <p:spPr>
          <a:xfrm>
            <a:off x="8454272" y="5815057"/>
            <a:ext cx="1318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raphik" panose="020B0503030202060203" pitchFamily="34" charset="77"/>
              </a:rPr>
              <a:t>MILESTONE 0</a:t>
            </a:r>
          </a:p>
        </p:txBody>
      </p:sp>
      <p:sp>
        <p:nvSpPr>
          <p:cNvPr id="103" name="TextBox 14">
            <a:extLst>
              <a:ext uri="{FF2B5EF4-FFF2-40B4-BE49-F238E27FC236}">
                <a16:creationId xmlns:a16="http://schemas.microsoft.com/office/drawing/2014/main" id="{A46D4374-53B9-468E-B738-F99E3724B62E}"/>
              </a:ext>
            </a:extLst>
          </p:cNvPr>
          <p:cNvSpPr txBox="1"/>
          <p:nvPr/>
        </p:nvSpPr>
        <p:spPr>
          <a:xfrm>
            <a:off x="10198402" y="6129448"/>
            <a:ext cx="200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Feste Hindernisse (nur Boden)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Tod durch gegen Hindernisse laufen </a:t>
            </a:r>
            <a:endParaRPr lang="en-US" sz="1000" dirty="0">
              <a:latin typeface="Graphik" panose="020B0503030202060203" pitchFamily="34" charset="77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EAF29545-5DD5-4512-9BA4-8110E60EFB44}"/>
              </a:ext>
            </a:extLst>
          </p:cNvPr>
          <p:cNvGrpSpPr/>
          <p:nvPr/>
        </p:nvGrpSpPr>
        <p:grpSpPr>
          <a:xfrm>
            <a:off x="7923531" y="95573"/>
            <a:ext cx="3248566" cy="992543"/>
            <a:chOff x="7113102" y="61351"/>
            <a:chExt cx="4666642" cy="1425812"/>
          </a:xfrm>
        </p:grpSpPr>
        <p:grpSp>
          <p:nvGrpSpPr>
            <p:cNvPr id="19" name="Group 8">
              <a:extLst>
                <a:ext uri="{FF2B5EF4-FFF2-40B4-BE49-F238E27FC236}">
                  <a16:creationId xmlns:a16="http://schemas.microsoft.com/office/drawing/2014/main" id="{95E33F08-20C1-480C-B573-B30254D744FA}"/>
                </a:ext>
              </a:extLst>
            </p:cNvPr>
            <p:cNvGrpSpPr/>
            <p:nvPr/>
          </p:nvGrpSpPr>
          <p:grpSpPr>
            <a:xfrm>
              <a:off x="7113102" y="61351"/>
              <a:ext cx="4666642" cy="1425812"/>
              <a:chOff x="6512986" y="834257"/>
              <a:chExt cx="4569817" cy="1425812"/>
            </a:xfrm>
          </p:grpSpPr>
          <p:sp>
            <p:nvSpPr>
              <p:cNvPr id="20" name="Block Arc 11">
                <a:extLst>
                  <a:ext uri="{FF2B5EF4-FFF2-40B4-BE49-F238E27FC236}">
                    <a16:creationId xmlns:a16="http://schemas.microsoft.com/office/drawing/2014/main" id="{C0223511-E583-4989-A303-D893F2B7E927}"/>
                  </a:ext>
                </a:extLst>
              </p:cNvPr>
              <p:cNvSpPr/>
              <p:nvPr/>
            </p:nvSpPr>
            <p:spPr>
              <a:xfrm>
                <a:off x="6512986" y="834257"/>
                <a:ext cx="1368364" cy="1425812"/>
              </a:xfrm>
              <a:prstGeom prst="blockArc">
                <a:avLst>
                  <a:gd name="adj1" fmla="val 17136956"/>
                  <a:gd name="adj2" fmla="val 5660013"/>
                  <a:gd name="adj3" fmla="val 1853"/>
                </a:avLst>
              </a:pr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10000"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Freeform: Shape 12">
                <a:extLst>
                  <a:ext uri="{FF2B5EF4-FFF2-40B4-BE49-F238E27FC236}">
                    <a16:creationId xmlns:a16="http://schemas.microsoft.com/office/drawing/2014/main" id="{A46EBDEC-066D-4DBA-811F-ED8D49B015C6}"/>
                  </a:ext>
                </a:extLst>
              </p:cNvPr>
              <p:cNvSpPr/>
              <p:nvPr/>
            </p:nvSpPr>
            <p:spPr>
              <a:xfrm>
                <a:off x="7799372" y="1114101"/>
                <a:ext cx="3283430" cy="202018"/>
              </a:xfrm>
              <a:custGeom>
                <a:avLst/>
                <a:gdLst>
                  <a:gd name="connsiteX0" fmla="*/ 0 w 3283430"/>
                  <a:gd name="connsiteY0" fmla="*/ 0 h 202018"/>
                  <a:gd name="connsiteX1" fmla="*/ 3283430 w 3283430"/>
                  <a:gd name="connsiteY1" fmla="*/ 0 h 202018"/>
                  <a:gd name="connsiteX2" fmla="*/ 3283430 w 3283430"/>
                  <a:gd name="connsiteY2" fmla="*/ 202018 h 202018"/>
                  <a:gd name="connsiteX3" fmla="*/ 0 w 3283430"/>
                  <a:gd name="connsiteY3" fmla="*/ 202018 h 202018"/>
                  <a:gd name="connsiteX4" fmla="*/ 0 w 3283430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3430" h="202018">
                    <a:moveTo>
                      <a:pt x="0" y="0"/>
                    </a:moveTo>
                    <a:lnTo>
                      <a:pt x="3283430" y="0"/>
                    </a:lnTo>
                    <a:lnTo>
                      <a:pt x="3283430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6B22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Philip Härtel</a:t>
                </a:r>
              </a:p>
            </p:txBody>
          </p:sp>
          <p:sp>
            <p:nvSpPr>
              <p:cNvPr id="22" name="Oval 14">
                <a:extLst>
                  <a:ext uri="{FF2B5EF4-FFF2-40B4-BE49-F238E27FC236}">
                    <a16:creationId xmlns:a16="http://schemas.microsoft.com/office/drawing/2014/main" id="{FE87D040-465A-44AA-86C9-BBD09B7A2E88}"/>
                  </a:ext>
                </a:extLst>
              </p:cNvPr>
              <p:cNvSpPr/>
              <p:nvPr/>
            </p:nvSpPr>
            <p:spPr>
              <a:xfrm>
                <a:off x="7673111" y="1088848"/>
                <a:ext cx="252523" cy="252523"/>
              </a:xfrm>
              <a:prstGeom prst="ellipse">
                <a:avLst/>
              </a:prstGeom>
              <a:solidFill>
                <a:srgbClr val="FC6B22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Freeform: Shape 15">
                <a:extLst>
                  <a:ext uri="{FF2B5EF4-FFF2-40B4-BE49-F238E27FC236}">
                    <a16:creationId xmlns:a16="http://schemas.microsoft.com/office/drawing/2014/main" id="{FCAD89B9-BA17-4F96-99A3-CA1235368622}"/>
                  </a:ext>
                </a:extLst>
              </p:cNvPr>
              <p:cNvSpPr/>
              <p:nvPr/>
            </p:nvSpPr>
            <p:spPr>
              <a:xfrm>
                <a:off x="7872806" y="1417129"/>
                <a:ext cx="3209997" cy="202018"/>
              </a:xfrm>
              <a:custGeom>
                <a:avLst/>
                <a:gdLst>
                  <a:gd name="connsiteX0" fmla="*/ 0 w 3209997"/>
                  <a:gd name="connsiteY0" fmla="*/ 0 h 202018"/>
                  <a:gd name="connsiteX1" fmla="*/ 3209997 w 3209997"/>
                  <a:gd name="connsiteY1" fmla="*/ 0 h 202018"/>
                  <a:gd name="connsiteX2" fmla="*/ 3209997 w 3209997"/>
                  <a:gd name="connsiteY2" fmla="*/ 202018 h 202018"/>
                  <a:gd name="connsiteX3" fmla="*/ 0 w 3209997"/>
                  <a:gd name="connsiteY3" fmla="*/ 202018 h 202018"/>
                  <a:gd name="connsiteX4" fmla="*/ 0 w 3209997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9997" h="202018">
                    <a:moveTo>
                      <a:pt x="0" y="0"/>
                    </a:moveTo>
                    <a:lnTo>
                      <a:pt x="3209997" y="0"/>
                    </a:lnTo>
                    <a:lnTo>
                      <a:pt x="3209997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5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dirty="0"/>
                  <a:t>Alexander </a:t>
                </a:r>
                <a:r>
                  <a:rPr lang="en-US" sz="1000" dirty="0" err="1"/>
                  <a:t>Kaluza</a:t>
                </a:r>
                <a:r>
                  <a:rPr lang="en-US" sz="1000" dirty="0"/>
                  <a:t>	</a:t>
                </a:r>
                <a:endParaRPr lang="en-US" sz="1000" kern="1200" dirty="0"/>
              </a:p>
            </p:txBody>
          </p:sp>
          <p:sp>
            <p:nvSpPr>
              <p:cNvPr id="24" name="Oval 16">
                <a:extLst>
                  <a:ext uri="{FF2B5EF4-FFF2-40B4-BE49-F238E27FC236}">
                    <a16:creationId xmlns:a16="http://schemas.microsoft.com/office/drawing/2014/main" id="{F0751C5A-E598-438F-A7A0-A0D483CFA12E}"/>
                  </a:ext>
                </a:extLst>
              </p:cNvPr>
              <p:cNvSpPr/>
              <p:nvPr/>
            </p:nvSpPr>
            <p:spPr>
              <a:xfrm>
                <a:off x="7746544" y="1391876"/>
                <a:ext cx="252523" cy="252523"/>
              </a:xfrm>
              <a:prstGeom prst="ellipse">
                <a:avLst/>
              </a:prstGeom>
              <a:solidFill>
                <a:srgbClr val="92D05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Freeform: Shape 17">
                <a:extLst>
                  <a:ext uri="{FF2B5EF4-FFF2-40B4-BE49-F238E27FC236}">
                    <a16:creationId xmlns:a16="http://schemas.microsoft.com/office/drawing/2014/main" id="{F82BDB8E-5100-4EBD-8699-1BD0798A3C59}"/>
                  </a:ext>
                </a:extLst>
              </p:cNvPr>
              <p:cNvSpPr/>
              <p:nvPr/>
            </p:nvSpPr>
            <p:spPr>
              <a:xfrm>
                <a:off x="7799372" y="1720157"/>
                <a:ext cx="3283430" cy="202018"/>
              </a:xfrm>
              <a:custGeom>
                <a:avLst/>
                <a:gdLst>
                  <a:gd name="connsiteX0" fmla="*/ 0 w 3283430"/>
                  <a:gd name="connsiteY0" fmla="*/ 0 h 202018"/>
                  <a:gd name="connsiteX1" fmla="*/ 3283430 w 3283430"/>
                  <a:gd name="connsiteY1" fmla="*/ 0 h 202018"/>
                  <a:gd name="connsiteX2" fmla="*/ 3283430 w 3283430"/>
                  <a:gd name="connsiteY2" fmla="*/ 202018 h 202018"/>
                  <a:gd name="connsiteX3" fmla="*/ 0 w 3283430"/>
                  <a:gd name="connsiteY3" fmla="*/ 202018 h 202018"/>
                  <a:gd name="connsiteX4" fmla="*/ 0 w 3283430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3430" h="202018">
                    <a:moveTo>
                      <a:pt x="0" y="0"/>
                    </a:moveTo>
                    <a:lnTo>
                      <a:pt x="3283430" y="0"/>
                    </a:lnTo>
                    <a:lnTo>
                      <a:pt x="3283430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kern="1200" dirty="0"/>
                  <a:t>Erdem Aksoy</a:t>
                </a:r>
              </a:p>
            </p:txBody>
          </p:sp>
          <p:sp>
            <p:nvSpPr>
              <p:cNvPr id="26" name="Oval 18">
                <a:extLst>
                  <a:ext uri="{FF2B5EF4-FFF2-40B4-BE49-F238E27FC236}">
                    <a16:creationId xmlns:a16="http://schemas.microsoft.com/office/drawing/2014/main" id="{C9284A50-B2BB-4F91-A0CC-882F8CA99B18}"/>
                  </a:ext>
                </a:extLst>
              </p:cNvPr>
              <p:cNvSpPr/>
              <p:nvPr/>
            </p:nvSpPr>
            <p:spPr>
              <a:xfrm>
                <a:off x="7673111" y="1694904"/>
                <a:ext cx="252523" cy="252523"/>
              </a:xfrm>
              <a:prstGeom prst="ellipse">
                <a:avLst/>
              </a:prstGeom>
              <a:solidFill>
                <a:srgbClr val="00B0F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05" name="Freeform: Shape 17">
              <a:extLst>
                <a:ext uri="{FF2B5EF4-FFF2-40B4-BE49-F238E27FC236}">
                  <a16:creationId xmlns:a16="http://schemas.microsoft.com/office/drawing/2014/main" id="{CC36A126-AB63-446C-9193-FCEF32151FDF}"/>
                </a:ext>
              </a:extLst>
            </p:cNvPr>
            <p:cNvSpPr/>
            <p:nvPr/>
          </p:nvSpPr>
          <p:spPr>
            <a:xfrm>
              <a:off x="8193293" y="1229307"/>
              <a:ext cx="3586449" cy="216083"/>
            </a:xfrm>
            <a:custGeom>
              <a:avLst/>
              <a:gdLst>
                <a:gd name="connsiteX0" fmla="*/ 0 w 3283430"/>
                <a:gd name="connsiteY0" fmla="*/ 0 h 202018"/>
                <a:gd name="connsiteX1" fmla="*/ 3283430 w 3283430"/>
                <a:gd name="connsiteY1" fmla="*/ 0 h 202018"/>
                <a:gd name="connsiteX2" fmla="*/ 3283430 w 3283430"/>
                <a:gd name="connsiteY2" fmla="*/ 202018 h 202018"/>
                <a:gd name="connsiteX3" fmla="*/ 0 w 3283430"/>
                <a:gd name="connsiteY3" fmla="*/ 202018 h 202018"/>
                <a:gd name="connsiteX4" fmla="*/ 0 w 3283430"/>
                <a:gd name="connsiteY4" fmla="*/ 0 h 20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430" h="202018">
                  <a:moveTo>
                    <a:pt x="0" y="0"/>
                  </a:moveTo>
                  <a:lnTo>
                    <a:pt x="3283430" y="0"/>
                  </a:lnTo>
                  <a:lnTo>
                    <a:pt x="3283430" y="202018"/>
                  </a:lnTo>
                  <a:lnTo>
                    <a:pt x="0" y="202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352" tIns="25400" rIns="25400" bIns="254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Dustin Boehlke</a:t>
              </a:r>
              <a:endParaRPr lang="en-US" sz="1000" kern="1200" dirty="0"/>
            </a:p>
          </p:txBody>
        </p:sp>
        <p:sp>
          <p:nvSpPr>
            <p:cNvPr id="107" name="Oval 18">
              <a:extLst>
                <a:ext uri="{FF2B5EF4-FFF2-40B4-BE49-F238E27FC236}">
                  <a16:creationId xmlns:a16="http://schemas.microsoft.com/office/drawing/2014/main" id="{12141A1A-D125-4817-9B45-B3942DC38D9B}"/>
                </a:ext>
              </a:extLst>
            </p:cNvPr>
            <p:cNvSpPr/>
            <p:nvPr/>
          </p:nvSpPr>
          <p:spPr>
            <a:xfrm>
              <a:off x="8064356" y="1218119"/>
              <a:ext cx="257873" cy="252524"/>
            </a:xfrm>
            <a:prstGeom prst="ellipse">
              <a:avLst/>
            </a:prstGeom>
            <a:solidFill>
              <a:srgbClr val="7030A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0" name="Freeform: Shape 17">
            <a:extLst>
              <a:ext uri="{FF2B5EF4-FFF2-40B4-BE49-F238E27FC236}">
                <a16:creationId xmlns:a16="http://schemas.microsoft.com/office/drawing/2014/main" id="{88DD4C81-4FAC-4DAA-8C4E-0BCBD5319A27}"/>
              </a:ext>
            </a:extLst>
          </p:cNvPr>
          <p:cNvSpPr/>
          <p:nvPr/>
        </p:nvSpPr>
        <p:spPr>
          <a:xfrm>
            <a:off x="8675479" y="71332"/>
            <a:ext cx="2496617" cy="150421"/>
          </a:xfrm>
          <a:custGeom>
            <a:avLst/>
            <a:gdLst>
              <a:gd name="connsiteX0" fmla="*/ 0 w 3283430"/>
              <a:gd name="connsiteY0" fmla="*/ 0 h 202018"/>
              <a:gd name="connsiteX1" fmla="*/ 3283430 w 3283430"/>
              <a:gd name="connsiteY1" fmla="*/ 0 h 202018"/>
              <a:gd name="connsiteX2" fmla="*/ 3283430 w 3283430"/>
              <a:gd name="connsiteY2" fmla="*/ 202018 h 202018"/>
              <a:gd name="connsiteX3" fmla="*/ 0 w 3283430"/>
              <a:gd name="connsiteY3" fmla="*/ 202018 h 202018"/>
              <a:gd name="connsiteX4" fmla="*/ 0 w 3283430"/>
              <a:gd name="connsiteY4" fmla="*/ 0 h 20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3430" h="202018">
                <a:moveTo>
                  <a:pt x="0" y="0"/>
                </a:moveTo>
                <a:lnTo>
                  <a:pt x="3283430" y="0"/>
                </a:lnTo>
                <a:lnTo>
                  <a:pt x="3283430" y="202018"/>
                </a:lnTo>
                <a:lnTo>
                  <a:pt x="0" y="202018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352" tIns="25400" rIns="25400" bIns="25400" numCol="1" spcCol="1270" anchor="ctr" anchorCtr="0">
            <a:no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/>
              <a:t>André Bosbach</a:t>
            </a:r>
          </a:p>
        </p:txBody>
      </p:sp>
      <p:sp>
        <p:nvSpPr>
          <p:cNvPr id="112" name="Oval 18">
            <a:extLst>
              <a:ext uri="{FF2B5EF4-FFF2-40B4-BE49-F238E27FC236}">
                <a16:creationId xmlns:a16="http://schemas.microsoft.com/office/drawing/2014/main" id="{469F1857-356B-4524-8413-C98F09C91D56}"/>
              </a:ext>
            </a:extLst>
          </p:cNvPr>
          <p:cNvSpPr/>
          <p:nvPr/>
        </p:nvSpPr>
        <p:spPr>
          <a:xfrm>
            <a:off x="8585723" y="63545"/>
            <a:ext cx="179512" cy="175787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1417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4">
            <a:extLst>
              <a:ext uri="{FF2B5EF4-FFF2-40B4-BE49-F238E27FC236}">
                <a16:creationId xmlns:a16="http://schemas.microsoft.com/office/drawing/2014/main" id="{8472D9AB-9C4A-4811-9E5D-B62DBEA82F7E}"/>
              </a:ext>
            </a:extLst>
          </p:cNvPr>
          <p:cNvSpPr/>
          <p:nvPr/>
        </p:nvSpPr>
        <p:spPr>
          <a:xfrm rot="16200000" flipH="1">
            <a:off x="2318202" y="-1162429"/>
            <a:ext cx="361866" cy="4594867"/>
          </a:xfrm>
          <a:prstGeom prst="can">
            <a:avLst/>
          </a:prstGeom>
          <a:solidFill>
            <a:srgbClr val="F28E1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latin typeface="Graphik" panose="020B0503030202060203" pitchFamily="34" charset="0"/>
              </a:rPr>
              <a:t>MILESTONES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8AA378E3-B83F-48D6-A6B2-DE62999816E4}"/>
              </a:ext>
            </a:extLst>
          </p:cNvPr>
          <p:cNvSpPr txBox="1">
            <a:spLocks/>
          </p:cNvSpPr>
          <p:nvPr/>
        </p:nvSpPr>
        <p:spPr>
          <a:xfrm>
            <a:off x="224861" y="93747"/>
            <a:ext cx="6093670" cy="755522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erlin Sans FB Demi" panose="020E0802020502020306" pitchFamily="34" charset="0"/>
              </a:rPr>
              <a:t>Run for the bachelor</a:t>
            </a:r>
          </a:p>
          <a:p>
            <a:r>
              <a:rPr lang="en-US" sz="3200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Projektstrukturplan</a:t>
            </a:r>
            <a:endParaRPr lang="en-US" sz="3200" baseline="3000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3389FD65-F890-4341-8E43-99711948AE26}"/>
              </a:ext>
            </a:extLst>
          </p:cNvPr>
          <p:cNvSpPr txBox="1"/>
          <p:nvPr/>
        </p:nvSpPr>
        <p:spPr>
          <a:xfrm>
            <a:off x="5201495" y="2007610"/>
            <a:ext cx="184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solidFill>
                  <a:srgbClr val="00B0F0"/>
                </a:solidFill>
                <a:latin typeface="Graphik" panose="020B0503030202060203" pitchFamily="34" charset="77"/>
              </a:rPr>
              <a:t>Storytelling pro Level (</a:t>
            </a:r>
            <a:r>
              <a:rPr lang="de-DE" sz="1000" dirty="0" err="1">
                <a:solidFill>
                  <a:srgbClr val="00B0F0"/>
                </a:solidFill>
                <a:latin typeface="Graphik" panose="020B0503030202060203" pitchFamily="34" charset="77"/>
              </a:rPr>
              <a:t>Speechbubbles</a:t>
            </a:r>
            <a:r>
              <a:rPr lang="de-DE" sz="1000" dirty="0">
                <a:solidFill>
                  <a:srgbClr val="00B0F0"/>
                </a:solidFill>
                <a:latin typeface="Graphik" panose="020B0503030202060203" pitchFamily="34" charset="77"/>
              </a:rPr>
              <a:t>)</a:t>
            </a:r>
          </a:p>
          <a:p>
            <a:pPr marL="171450" indent="-171450" fontAlgn="base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Dozentenanimation</a:t>
            </a:r>
          </a:p>
          <a:p>
            <a:pPr marL="171450" indent="-171450" fontAlgn="base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Level 1 – 3 (Fertigstellung)</a:t>
            </a:r>
            <a:endParaRPr lang="de-DE" sz="1000" strike="sngStrike" dirty="0">
              <a:latin typeface="Graphik" panose="020B0503030202060203" pitchFamily="34" charset="77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E2C08ED-3D66-4758-BCCD-89209CC92143}"/>
              </a:ext>
            </a:extLst>
          </p:cNvPr>
          <p:cNvGrpSpPr/>
          <p:nvPr/>
        </p:nvGrpSpPr>
        <p:grpSpPr>
          <a:xfrm>
            <a:off x="438236" y="1062135"/>
            <a:ext cx="11942001" cy="5420169"/>
            <a:chOff x="812742" y="1695029"/>
            <a:chExt cx="11942001" cy="5420169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7DA93F61-F6C4-4E22-828A-CE7AF298BA9D}"/>
                </a:ext>
              </a:extLst>
            </p:cNvPr>
            <p:cNvGrpSpPr/>
            <p:nvPr/>
          </p:nvGrpSpPr>
          <p:grpSpPr>
            <a:xfrm>
              <a:off x="812742" y="2119770"/>
              <a:ext cx="4153400" cy="4995428"/>
              <a:chOff x="3322031" y="1634304"/>
              <a:chExt cx="4153400" cy="4995428"/>
            </a:xfrm>
          </p:grpSpPr>
          <p:sp>
            <p:nvSpPr>
              <p:cNvPr id="3" name="Trapezoid 2">
                <a:extLst>
                  <a:ext uri="{FF2B5EF4-FFF2-40B4-BE49-F238E27FC236}">
                    <a16:creationId xmlns:a16="http://schemas.microsoft.com/office/drawing/2014/main" id="{F9AB9172-9205-4B4D-B47D-A19522C13E8F}"/>
                  </a:ext>
                </a:extLst>
              </p:cNvPr>
              <p:cNvSpPr/>
              <p:nvPr/>
            </p:nvSpPr>
            <p:spPr>
              <a:xfrm flipV="1">
                <a:off x="3322031" y="1912708"/>
                <a:ext cx="4153399" cy="4548750"/>
              </a:xfrm>
              <a:prstGeom prst="trapezoid">
                <a:avLst>
                  <a:gd name="adj" fmla="val 2618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lIns="72000" tIns="72000" rIns="72000" bIns="72000" anchor="ctr"/>
              <a:lstStyle/>
              <a:p>
                <a:endParaRPr lang="en-US" sz="1200" dirty="0">
                  <a:solidFill>
                    <a:schemeClr val="tx1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4" name="Oval 4">
                <a:extLst>
                  <a:ext uri="{FF2B5EF4-FFF2-40B4-BE49-F238E27FC236}">
                    <a16:creationId xmlns:a16="http://schemas.microsoft.com/office/drawing/2014/main" id="{CAA1A765-238B-47A4-B9F3-04CD05A7F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20325" y="-163988"/>
                <a:ext cx="556813" cy="4153398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4</a:t>
                </a:r>
              </a:p>
            </p:txBody>
          </p:sp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787AD942-8905-4A0F-B70D-EDE987940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70788" y="1329919"/>
                <a:ext cx="454100" cy="3548543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3</a:t>
                </a: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3C319A83-4D6D-4129-ACA4-89DA4A56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99108" y="2735108"/>
                <a:ext cx="432476" cy="2993407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2</a:t>
                </a:r>
              </a:p>
            </p:txBody>
          </p:sp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1070C61D-39DE-463C-AD25-74A0C8ADC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85748" y="4036294"/>
                <a:ext cx="436080" cy="2536981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1</a:t>
                </a:r>
              </a:p>
            </p:txBody>
          </p:sp>
          <p:sp>
            <p:nvSpPr>
              <p:cNvPr id="8" name="Oval 8">
                <a:extLst>
                  <a:ext uri="{FF2B5EF4-FFF2-40B4-BE49-F238E27FC236}">
                    <a16:creationId xmlns:a16="http://schemas.microsoft.com/office/drawing/2014/main" id="{38DAAB7E-34B3-4718-BDBA-AD676E0D4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222502" y="5469026"/>
                <a:ext cx="347783" cy="1973629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0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307D9E46-439A-4C46-B15F-180F0DA9652A}"/>
                </a:ext>
              </a:extLst>
            </p:cNvPr>
            <p:cNvGrpSpPr/>
            <p:nvPr/>
          </p:nvGrpSpPr>
          <p:grpSpPr>
            <a:xfrm>
              <a:off x="5568570" y="1695029"/>
              <a:ext cx="2442585" cy="1177929"/>
              <a:chOff x="-1903628" y="2445429"/>
              <a:chExt cx="2442585" cy="1177929"/>
            </a:xfrm>
          </p:grpSpPr>
          <p:sp>
            <p:nvSpPr>
              <p:cNvPr id="30" name="TextBox 14">
                <a:extLst>
                  <a:ext uri="{FF2B5EF4-FFF2-40B4-BE49-F238E27FC236}">
                    <a16:creationId xmlns:a16="http://schemas.microsoft.com/office/drawing/2014/main" id="{C6FC5D42-1A5A-433D-9F30-EAB0CDCBC140}"/>
                  </a:ext>
                </a:extLst>
              </p:cNvPr>
              <p:cNvSpPr txBox="1"/>
              <p:nvPr/>
            </p:nvSpPr>
            <p:spPr>
              <a:xfrm>
                <a:off x="-1903628" y="2761584"/>
                <a:ext cx="184576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Bewegende Plattformen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Checkpoints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Lizenzen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Datenschutz &amp; Impressum</a:t>
                </a:r>
              </a:p>
              <a:p>
                <a:pPr fontAlgn="base">
                  <a:buClr>
                    <a:schemeClr val="accent1"/>
                  </a:buClr>
                </a:pPr>
                <a:r>
                  <a:rPr lang="de-DE" sz="1000" dirty="0">
                    <a:latin typeface="Graphik" panose="020B0503030202060203" pitchFamily="34" charset="77"/>
                  </a:rPr>
                  <a:t> </a:t>
                </a:r>
              </a:p>
            </p:txBody>
          </p:sp>
          <p:sp>
            <p:nvSpPr>
              <p:cNvPr id="31" name="TextBox 15">
                <a:extLst>
                  <a:ext uri="{FF2B5EF4-FFF2-40B4-BE49-F238E27FC236}">
                    <a16:creationId xmlns:a16="http://schemas.microsoft.com/office/drawing/2014/main" id="{C55F5EC2-CCD8-42A9-9124-3D27F1E0073C}"/>
                  </a:ext>
                </a:extLst>
              </p:cNvPr>
              <p:cNvSpPr txBox="1"/>
              <p:nvPr/>
            </p:nvSpPr>
            <p:spPr>
              <a:xfrm>
                <a:off x="-779161" y="2445429"/>
                <a:ext cx="1318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Graphik" panose="020B0503030202060203" pitchFamily="34" charset="77"/>
                  </a:rPr>
                  <a:t>MILESTONE 4</a:t>
                </a:r>
              </a:p>
            </p:txBody>
          </p:sp>
        </p:grpSp>
        <p:sp>
          <p:nvSpPr>
            <p:cNvPr id="32" name="Oval 62">
              <a:extLst>
                <a:ext uri="{FF2B5EF4-FFF2-40B4-BE49-F238E27FC236}">
                  <a16:creationId xmlns:a16="http://schemas.microsoft.com/office/drawing/2014/main" id="{384DE59A-875C-4941-8811-A3834E3B57E8}"/>
                </a:ext>
              </a:extLst>
            </p:cNvPr>
            <p:cNvSpPr/>
            <p:nvPr/>
          </p:nvSpPr>
          <p:spPr>
            <a:xfrm>
              <a:off x="6387955" y="1700476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Oval 62">
              <a:extLst>
                <a:ext uri="{FF2B5EF4-FFF2-40B4-BE49-F238E27FC236}">
                  <a16:creationId xmlns:a16="http://schemas.microsoft.com/office/drawing/2014/main" id="{F23C6CD0-CABF-4B90-B031-A7A6DC1EC71F}"/>
                </a:ext>
              </a:extLst>
            </p:cNvPr>
            <p:cNvSpPr/>
            <p:nvPr/>
          </p:nvSpPr>
          <p:spPr>
            <a:xfrm>
              <a:off x="9668631" y="2341394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Oval 62">
              <a:extLst>
                <a:ext uri="{FF2B5EF4-FFF2-40B4-BE49-F238E27FC236}">
                  <a16:creationId xmlns:a16="http://schemas.microsoft.com/office/drawing/2014/main" id="{5CDC05F8-83FB-41E1-B82C-11A89AE43DF1}"/>
                </a:ext>
              </a:extLst>
            </p:cNvPr>
            <p:cNvSpPr/>
            <p:nvPr/>
          </p:nvSpPr>
          <p:spPr>
            <a:xfrm>
              <a:off x="6387955" y="3933209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A94B70BA-3FFD-4627-A9E3-F032F29ADD65}"/>
                </a:ext>
              </a:extLst>
            </p:cNvPr>
            <p:cNvSpPr/>
            <p:nvPr/>
          </p:nvSpPr>
          <p:spPr>
            <a:xfrm>
              <a:off x="6387955" y="6403548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Oval 62">
              <a:extLst>
                <a:ext uri="{FF2B5EF4-FFF2-40B4-BE49-F238E27FC236}">
                  <a16:creationId xmlns:a16="http://schemas.microsoft.com/office/drawing/2014/main" id="{12AAED75-6FD6-4834-89C8-1AC824B992FA}"/>
                </a:ext>
              </a:extLst>
            </p:cNvPr>
            <p:cNvSpPr/>
            <p:nvPr/>
          </p:nvSpPr>
          <p:spPr>
            <a:xfrm>
              <a:off x="9666859" y="5336401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4B98FF11-E79F-478F-B41F-A989BABBBC9E}"/>
                </a:ext>
              </a:extLst>
            </p:cNvPr>
            <p:cNvGrpSpPr/>
            <p:nvPr/>
          </p:nvGrpSpPr>
          <p:grpSpPr>
            <a:xfrm>
              <a:off x="8897164" y="2322120"/>
              <a:ext cx="3851843" cy="2211148"/>
              <a:chOff x="8966707" y="2515725"/>
              <a:chExt cx="3851843" cy="2211148"/>
            </a:xfrm>
          </p:grpSpPr>
          <p:grpSp>
            <p:nvGrpSpPr>
              <p:cNvPr id="35" name="Group 13">
                <a:extLst>
                  <a:ext uri="{FF2B5EF4-FFF2-40B4-BE49-F238E27FC236}">
                    <a16:creationId xmlns:a16="http://schemas.microsoft.com/office/drawing/2014/main" id="{29096457-6BE3-41F1-A225-A15BDFF7A726}"/>
                  </a:ext>
                </a:extLst>
              </p:cNvPr>
              <p:cNvGrpSpPr/>
              <p:nvPr/>
            </p:nvGrpSpPr>
            <p:grpSpPr>
              <a:xfrm>
                <a:off x="8966707" y="2515725"/>
                <a:ext cx="2381570" cy="1898660"/>
                <a:chOff x="1433204" y="2080947"/>
                <a:chExt cx="2381570" cy="1898660"/>
              </a:xfrm>
            </p:grpSpPr>
            <p:sp>
              <p:nvSpPr>
                <p:cNvPr id="36" name="TextBox 14">
                  <a:extLst>
                    <a:ext uri="{FF2B5EF4-FFF2-40B4-BE49-F238E27FC236}">
                      <a16:creationId xmlns:a16="http://schemas.microsoft.com/office/drawing/2014/main" id="{73FF3D33-B513-46F5-B4FD-7D6A38246FB7}"/>
                    </a:ext>
                  </a:extLst>
                </p:cNvPr>
                <p:cNvSpPr txBox="1"/>
                <p:nvPr/>
              </p:nvSpPr>
              <p:spPr>
                <a:xfrm>
                  <a:off x="1433204" y="2502279"/>
                  <a:ext cx="200582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1"/>
                    </a:buClr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Drei Level: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Level haben eine fixe Reihenfolge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Schwierigkeit steigt mit </a:t>
                  </a:r>
                </a:p>
                <a:p>
                  <a:pPr>
                    <a:buClr>
                      <a:schemeClr val="accent1"/>
                    </a:buClr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      jedem Level (bedingt durch            Ausrichtung der Hindernisse)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Design von Milestone 3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Design Dozenten (mit Animationen)</a:t>
                  </a:r>
                </a:p>
              </p:txBody>
            </p:sp>
            <p:sp>
              <p:nvSpPr>
                <p:cNvPr id="37" name="TextBox 15">
                  <a:extLst>
                    <a:ext uri="{FF2B5EF4-FFF2-40B4-BE49-F238E27FC236}">
                      <a16:creationId xmlns:a16="http://schemas.microsoft.com/office/drawing/2014/main" id="{E38AA520-0119-4829-BA66-966CD4726580}"/>
                    </a:ext>
                  </a:extLst>
                </p:cNvPr>
                <p:cNvSpPr txBox="1"/>
                <p:nvPr/>
              </p:nvSpPr>
              <p:spPr>
                <a:xfrm>
                  <a:off x="2496656" y="2080947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3</a:t>
                  </a:r>
                </a:p>
              </p:txBody>
            </p:sp>
          </p:grpSp>
          <p:sp>
            <p:nvSpPr>
              <p:cNvPr id="66" name="TextBox 14">
                <a:extLst>
                  <a:ext uri="{FF2B5EF4-FFF2-40B4-BE49-F238E27FC236}">
                    <a16:creationId xmlns:a16="http://schemas.microsoft.com/office/drawing/2014/main" id="{26D7B72A-39B8-459A-8F3F-86D8931FA71E}"/>
                  </a:ext>
                </a:extLst>
              </p:cNvPr>
              <p:cNvSpPr txBox="1"/>
              <p:nvPr/>
            </p:nvSpPr>
            <p:spPr>
              <a:xfrm>
                <a:off x="10812724" y="2941769"/>
                <a:ext cx="200582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Credit</a:t>
                </a:r>
                <a:r>
                  <a:rPr lang="de-DE" sz="1000" dirty="0">
                    <a:latin typeface="Graphik" panose="020B0503030202060203" pitchFamily="34" charset="77"/>
                  </a:rPr>
                  <a:t> Points (60CP/Level) </a:t>
                </a:r>
              </a:p>
              <a:p>
                <a:pPr marL="171450" indent="-171450">
                  <a:buClr>
                    <a:schemeClr val="accent1"/>
                  </a:buClr>
                  <a:buFont typeface="Wingdings" panose="05000000000000000000" pitchFamily="2" charset="2"/>
                  <a:buChar char="à"/>
                </a:pPr>
                <a:r>
                  <a:rPr lang="de-DE" sz="1000" dirty="0">
                    <a:latin typeface="Graphik" panose="020B0503030202060203" pitchFamily="34" charset="77"/>
                  </a:rPr>
                  <a:t>45 CP durch Bewegung</a:t>
                </a:r>
              </a:p>
              <a:p>
                <a:pPr marL="171450" indent="-171450">
                  <a:buClr>
                    <a:schemeClr val="accent1"/>
                  </a:buClr>
                  <a:buFont typeface="Wingdings" panose="05000000000000000000" pitchFamily="2" charset="2"/>
                  <a:buChar char="à"/>
                </a:pPr>
                <a:r>
                  <a:rPr lang="de-DE" sz="1000" dirty="0">
                    <a:latin typeface="Graphik" panose="020B0503030202060203" pitchFamily="34" charset="77"/>
                  </a:rPr>
                  <a:t>15 CP durch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Coins</a:t>
                </a:r>
                <a:endParaRPr lang="de-DE" sz="1000" dirty="0">
                  <a:latin typeface="Graphik" panose="020B0503030202060203" pitchFamily="34" charset="77"/>
                </a:endParaRP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Hinzufügen von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Collectables</a:t>
                </a:r>
                <a:endParaRPr lang="de-DE" sz="1000" dirty="0">
                  <a:latin typeface="Graphik" panose="020B0503030202060203" pitchFamily="34" charset="77"/>
                </a:endParaRP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Mehr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Collectables</a:t>
                </a:r>
                <a:r>
                  <a:rPr lang="de-DE" sz="1000" dirty="0">
                    <a:latin typeface="Graphik" panose="020B0503030202060203" pitchFamily="34" charset="77"/>
                  </a:rPr>
                  <a:t> = Bessere Note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Schwebende Plattformen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4 weitere Charaktere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Buttons (Design + Funktionalität)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Loading</a:t>
                </a:r>
                <a:r>
                  <a:rPr lang="de-DE" sz="1000" dirty="0">
                    <a:latin typeface="Graphik" panose="020B0503030202060203" pitchFamily="34" charset="77"/>
                  </a:rPr>
                  <a:t> Screen</a:t>
                </a:r>
              </a:p>
            </p:txBody>
          </p:sp>
        </p:grpSp>
        <p:grpSp>
          <p:nvGrpSpPr>
            <p:cNvPr id="69" name="Group 13">
              <a:extLst>
                <a:ext uri="{FF2B5EF4-FFF2-40B4-BE49-F238E27FC236}">
                  <a16:creationId xmlns:a16="http://schemas.microsoft.com/office/drawing/2014/main" id="{1080E3ED-DB9A-47BA-895F-A18B1026C3BF}"/>
                </a:ext>
              </a:extLst>
            </p:cNvPr>
            <p:cNvGrpSpPr/>
            <p:nvPr/>
          </p:nvGrpSpPr>
          <p:grpSpPr>
            <a:xfrm>
              <a:off x="6679857" y="3927443"/>
              <a:ext cx="2606651" cy="2284295"/>
              <a:chOff x="-775351" y="2448072"/>
              <a:chExt cx="2606651" cy="2284295"/>
            </a:xfrm>
          </p:grpSpPr>
          <p:sp>
            <p:nvSpPr>
              <p:cNvPr id="71" name="TextBox 14">
                <a:extLst>
                  <a:ext uri="{FF2B5EF4-FFF2-40B4-BE49-F238E27FC236}">
                    <a16:creationId xmlns:a16="http://schemas.microsoft.com/office/drawing/2014/main" id="{9ADA07B0-7970-4FB1-A923-8BACBC0A3574}"/>
                  </a:ext>
                </a:extLst>
              </p:cNvPr>
              <p:cNvSpPr txBox="1"/>
              <p:nvPr/>
            </p:nvSpPr>
            <p:spPr>
              <a:xfrm>
                <a:off x="-174526" y="2793375"/>
                <a:ext cx="200582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Level 1 (</a:t>
                </a:r>
                <a:r>
                  <a:rPr lang="en-US" sz="1000" dirty="0" err="1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Fertigstellung</a:t>
                </a: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Level 2 (</a:t>
                </a:r>
                <a:r>
                  <a:rPr lang="en-US" sz="1000" dirty="0" err="1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Prototyp</a:t>
                </a: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dirty="0">
                    <a:latin typeface="Graphik" panose="020B0503030202060203" pitchFamily="34" charset="77"/>
                  </a:rPr>
                  <a:t>Credit Points (</a:t>
                </a:r>
                <a:r>
                  <a:rPr lang="en-US" sz="1000" dirty="0" err="1">
                    <a:latin typeface="Graphik" panose="020B0503030202060203" pitchFamily="34" charset="77"/>
                  </a:rPr>
                  <a:t>Prototyp</a:t>
                </a:r>
                <a:r>
                  <a:rPr lang="en-US" sz="1000" dirty="0">
                    <a:latin typeface="Graphik" panose="020B0503030202060203" pitchFamily="34" charset="77"/>
                  </a:rPr>
                  <a:t>, </a:t>
                </a:r>
                <a:r>
                  <a:rPr lang="en-US" sz="1000" dirty="0" err="1">
                    <a:latin typeface="Graphik" panose="020B0503030202060203" pitchFamily="34" charset="77"/>
                  </a:rPr>
                  <a:t>nur</a:t>
                </a:r>
                <a:r>
                  <a:rPr lang="en-US" sz="1000" dirty="0">
                    <a:latin typeface="Graphik" panose="020B0503030202060203" pitchFamily="34" charset="77"/>
                  </a:rPr>
                  <a:t> </a:t>
                </a:r>
                <a:r>
                  <a:rPr lang="en-US" sz="1000" dirty="0" err="1">
                    <a:latin typeface="Graphik" panose="020B0503030202060203" pitchFamily="34" charset="77"/>
                  </a:rPr>
                  <a:t>durch</a:t>
                </a:r>
                <a:r>
                  <a:rPr lang="en-US" sz="1000" dirty="0">
                    <a:latin typeface="Graphik" panose="020B0503030202060203" pitchFamily="34" charset="77"/>
                  </a:rPr>
                  <a:t> </a:t>
                </a:r>
                <a:r>
                  <a:rPr lang="en-US" sz="1000" dirty="0" err="1">
                    <a:latin typeface="Graphik" panose="020B0503030202060203" pitchFamily="34" charset="77"/>
                  </a:rPr>
                  <a:t>Charakter-Bewegung</a:t>
                </a:r>
                <a:r>
                  <a:rPr lang="en-US" sz="1000" dirty="0">
                    <a:latin typeface="Graphik" panose="020B0503030202060203" pitchFamily="34" charset="77"/>
                  </a:rPr>
                  <a:t>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Weitere Menüfunktionalitäten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2 eigene Charaktere (inklusive Animationen)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strike="sngStrike" dirty="0">
                    <a:latin typeface="Graphik" panose="020B0503030202060203" pitchFamily="34" charset="77"/>
                  </a:rPr>
                  <a:t>Ggf. Storytelling pro Level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strike="sngStrike" dirty="0" err="1">
                    <a:latin typeface="Graphik" panose="020B0503030202060203" pitchFamily="34" charset="77"/>
                  </a:rPr>
                  <a:t>Doppelsprung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strike="sngStrike" dirty="0" err="1">
                    <a:latin typeface="Graphik" panose="020B0503030202060203" pitchFamily="34" charset="77"/>
                  </a:rPr>
                  <a:t>Bewegende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 </a:t>
                </a:r>
                <a:r>
                  <a:rPr lang="en-US" sz="1000" strike="sngStrike" dirty="0" err="1">
                    <a:latin typeface="Graphik" panose="020B0503030202060203" pitchFamily="34" charset="77"/>
                  </a:rPr>
                  <a:t>Hindernisse</a:t>
                </a:r>
                <a:r>
                  <a:rPr lang="en-US" sz="1000" dirty="0">
                    <a:latin typeface="Graphik" panose="020B0503030202060203" pitchFamily="34" charset="77"/>
                  </a:rPr>
                  <a:t> 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(</a:t>
                </a:r>
                <a:r>
                  <a:rPr lang="en-US" sz="1000" strike="sngStrike" dirty="0" err="1">
                    <a:latin typeface="Graphik" panose="020B0503030202060203" pitchFamily="34" charset="77"/>
                  </a:rPr>
                  <a:t>Plattformen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, NPCs)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endParaRPr lang="de-DE" sz="1000" dirty="0">
                  <a:latin typeface="Graphik" panose="020B0503030202060203" pitchFamily="34" charset="77"/>
                </a:endParaRPr>
              </a:p>
            </p:txBody>
          </p:sp>
          <p:sp>
            <p:nvSpPr>
              <p:cNvPr id="72" name="TextBox 15">
                <a:extLst>
                  <a:ext uri="{FF2B5EF4-FFF2-40B4-BE49-F238E27FC236}">
                    <a16:creationId xmlns:a16="http://schemas.microsoft.com/office/drawing/2014/main" id="{0F6D8663-50FA-4215-ADB0-B1CF4253F5E9}"/>
                  </a:ext>
                </a:extLst>
              </p:cNvPr>
              <p:cNvSpPr txBox="1"/>
              <p:nvPr/>
            </p:nvSpPr>
            <p:spPr>
              <a:xfrm>
                <a:off x="-775351" y="2448072"/>
                <a:ext cx="1318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Graphik" panose="020B0503030202060203" pitchFamily="34" charset="77"/>
                  </a:rPr>
                  <a:t>MILESTONE 2</a:t>
                </a:r>
              </a:p>
            </p:txBody>
          </p: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A606CBC-1270-402F-8DA3-10174DB7DBD5}"/>
                </a:ext>
              </a:extLst>
            </p:cNvPr>
            <p:cNvGrpSpPr/>
            <p:nvPr/>
          </p:nvGrpSpPr>
          <p:grpSpPr>
            <a:xfrm>
              <a:off x="8930280" y="5306439"/>
              <a:ext cx="3824463" cy="1510892"/>
              <a:chOff x="8991585" y="2902101"/>
              <a:chExt cx="3824463" cy="1510892"/>
            </a:xfrm>
          </p:grpSpPr>
          <p:grpSp>
            <p:nvGrpSpPr>
              <p:cNvPr id="84" name="Group 13">
                <a:extLst>
                  <a:ext uri="{FF2B5EF4-FFF2-40B4-BE49-F238E27FC236}">
                    <a16:creationId xmlns:a16="http://schemas.microsoft.com/office/drawing/2014/main" id="{9704AB2C-3F16-4F55-8ECB-DB580009D51C}"/>
                  </a:ext>
                </a:extLst>
              </p:cNvPr>
              <p:cNvGrpSpPr/>
              <p:nvPr/>
            </p:nvGrpSpPr>
            <p:grpSpPr>
              <a:xfrm>
                <a:off x="8991585" y="2902101"/>
                <a:ext cx="2345947" cy="1388152"/>
                <a:chOff x="1458082" y="2467323"/>
                <a:chExt cx="2345947" cy="1388152"/>
              </a:xfrm>
            </p:grpSpPr>
            <p:sp>
              <p:nvSpPr>
                <p:cNvPr id="86" name="TextBox 14">
                  <a:extLst>
                    <a:ext uri="{FF2B5EF4-FFF2-40B4-BE49-F238E27FC236}">
                      <a16:creationId xmlns:a16="http://schemas.microsoft.com/office/drawing/2014/main" id="{4614BEA6-655F-44F8-B9C5-AA5C7B03C647}"/>
                    </a:ext>
                  </a:extLst>
                </p:cNvPr>
                <p:cNvSpPr txBox="1"/>
                <p:nvPr/>
              </p:nvSpPr>
              <p:spPr>
                <a:xfrm>
                  <a:off x="1458082" y="2993701"/>
                  <a:ext cx="1894820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Charakterbewegung links &amp; rechts (mit Testsprites)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Feste Hindernisse (Boden, schwebend)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solidFill>
                        <a:srgbClr val="00B0F0"/>
                      </a:solidFill>
                      <a:latin typeface="Graphik" panose="020B0503030202060203" pitchFamily="34" charset="77"/>
                    </a:rPr>
                    <a:t>Start / Ziel festlegen </a:t>
                  </a:r>
                </a:p>
              </p:txBody>
            </p:sp>
            <p:sp>
              <p:nvSpPr>
                <p:cNvPr id="87" name="TextBox 15">
                  <a:extLst>
                    <a:ext uri="{FF2B5EF4-FFF2-40B4-BE49-F238E27FC236}">
                      <a16:creationId xmlns:a16="http://schemas.microsoft.com/office/drawing/2014/main" id="{D6E4C93A-6CC4-45A7-ABDF-AB3D9CB48BE4}"/>
                    </a:ext>
                  </a:extLst>
                </p:cNvPr>
                <p:cNvSpPr txBox="1"/>
                <p:nvPr/>
              </p:nvSpPr>
              <p:spPr>
                <a:xfrm>
                  <a:off x="2485911" y="2467323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1</a:t>
                  </a:r>
                </a:p>
              </p:txBody>
            </p:sp>
          </p:grpSp>
          <p:sp>
            <p:nvSpPr>
              <p:cNvPr id="85" name="TextBox 14">
                <a:extLst>
                  <a:ext uri="{FF2B5EF4-FFF2-40B4-BE49-F238E27FC236}">
                    <a16:creationId xmlns:a16="http://schemas.microsoft.com/office/drawing/2014/main" id="{381FE54B-E43C-4361-9396-61EF95D3E5CC}"/>
                  </a:ext>
                </a:extLst>
              </p:cNvPr>
              <p:cNvSpPr txBox="1"/>
              <p:nvPr/>
            </p:nvSpPr>
            <p:spPr>
              <a:xfrm>
                <a:off x="10810222" y="3397330"/>
                <a:ext cx="200582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Zwei Charaktere auswählbar </a:t>
                </a:r>
                <a:r>
                  <a:rPr lang="de-DE" sz="1000" strike="sngStrike" dirty="0">
                    <a:latin typeface="Graphik" panose="020B0503030202060203" pitchFamily="34" charset="77"/>
                  </a:rPr>
                  <a:t>(ohne </a:t>
                </a:r>
                <a:r>
                  <a:rPr lang="de-DE" sz="1000" strike="sngStrike" dirty="0" err="1">
                    <a:latin typeface="Graphik" panose="020B0503030202060203" pitchFamily="34" charset="77"/>
                  </a:rPr>
                  <a:t>shopping</a:t>
                </a:r>
                <a:r>
                  <a:rPr lang="de-DE" sz="1000" strike="sngStrike" dirty="0">
                    <a:latin typeface="Graphik" panose="020B0503030202060203" pitchFamily="34" charset="77"/>
                  </a:rPr>
                  <a:t>)</a:t>
                </a:r>
                <a:r>
                  <a:rPr lang="de-DE" sz="1000" dirty="0">
                    <a:latin typeface="Graphik" panose="020B0503030202060203" pitchFamily="34" charset="77"/>
                  </a:rPr>
                  <a:t>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Springen (mit Animation)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Themenbezogener Hintergrund/Boden </a:t>
                </a:r>
                <a:r>
                  <a:rPr lang="de-DE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(Level 1 Prototyp)</a:t>
                </a:r>
                <a:endParaRPr lang="en-US" sz="1000" dirty="0">
                  <a:solidFill>
                    <a:srgbClr val="00B0F0"/>
                  </a:solidFill>
                  <a:latin typeface="Graphik" panose="020B0503030202060203" pitchFamily="34" charset="77"/>
                </a:endParaRPr>
              </a:p>
            </p:txBody>
          </p:sp>
        </p:grpSp>
      </p:grpSp>
      <p:sp>
        <p:nvSpPr>
          <p:cNvPr id="99" name="TextBox 14">
            <a:extLst>
              <a:ext uri="{FF2B5EF4-FFF2-40B4-BE49-F238E27FC236}">
                <a16:creationId xmlns:a16="http://schemas.microsoft.com/office/drawing/2014/main" id="{33506B8D-C96E-41E2-84D5-E81AB2681862}"/>
              </a:ext>
            </a:extLst>
          </p:cNvPr>
          <p:cNvSpPr txBox="1"/>
          <p:nvPr/>
        </p:nvSpPr>
        <p:spPr>
          <a:xfrm>
            <a:off x="5178083" y="6197447"/>
            <a:ext cx="200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Funktionales Menü (Prototyp)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Nur ein Level (Prototyp)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Feste Hindernisse (Prototyp)</a:t>
            </a:r>
          </a:p>
        </p:txBody>
      </p:sp>
      <p:sp>
        <p:nvSpPr>
          <p:cNvPr id="101" name="TextBox 15">
            <a:extLst>
              <a:ext uri="{FF2B5EF4-FFF2-40B4-BE49-F238E27FC236}">
                <a16:creationId xmlns:a16="http://schemas.microsoft.com/office/drawing/2014/main" id="{69BA2D0F-08AD-4A32-B7EB-394B00E9E7B0}"/>
              </a:ext>
            </a:extLst>
          </p:cNvPr>
          <p:cNvSpPr txBox="1"/>
          <p:nvPr/>
        </p:nvSpPr>
        <p:spPr>
          <a:xfrm>
            <a:off x="6280431" y="5759760"/>
            <a:ext cx="1318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raphik" panose="020B0503030202060203" pitchFamily="34" charset="77"/>
              </a:rPr>
              <a:t>MILESTONE 0</a:t>
            </a:r>
          </a:p>
        </p:txBody>
      </p:sp>
      <p:sp>
        <p:nvSpPr>
          <p:cNvPr id="103" name="TextBox 14">
            <a:extLst>
              <a:ext uri="{FF2B5EF4-FFF2-40B4-BE49-F238E27FC236}">
                <a16:creationId xmlns:a16="http://schemas.microsoft.com/office/drawing/2014/main" id="{A46D4374-53B9-468E-B738-F99E3724B62E}"/>
              </a:ext>
            </a:extLst>
          </p:cNvPr>
          <p:cNvSpPr txBox="1"/>
          <p:nvPr/>
        </p:nvSpPr>
        <p:spPr>
          <a:xfrm>
            <a:off x="7033726" y="6198607"/>
            <a:ext cx="200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Tod durch gegen Hindernisse laufen</a:t>
            </a:r>
            <a:r>
              <a:rPr lang="en-US" sz="1000" dirty="0">
                <a:latin typeface="Graphik" panose="020B0503030202060203" pitchFamily="34" charset="77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Graphik" panose="020B0503030202060203" pitchFamily="34" charset="77"/>
              </a:rPr>
              <a:t>(</a:t>
            </a:r>
            <a:r>
              <a:rPr lang="en-US" sz="1000" dirty="0" err="1">
                <a:solidFill>
                  <a:srgbClr val="00B0F0"/>
                </a:solidFill>
                <a:latin typeface="Graphik" panose="020B0503030202060203" pitchFamily="34" charset="77"/>
              </a:rPr>
              <a:t>Kollisionscheck</a:t>
            </a:r>
            <a:r>
              <a:rPr lang="en-US" sz="1000" dirty="0">
                <a:solidFill>
                  <a:srgbClr val="00B0F0"/>
                </a:solidFill>
                <a:latin typeface="Graphik" panose="020B0503030202060203" pitchFamily="34" charset="77"/>
              </a:rPr>
              <a:t>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strike="sngStrike" dirty="0">
                <a:latin typeface="Graphik" panose="020B0503030202060203" pitchFamily="34" charset="77"/>
              </a:rPr>
              <a:t>Start / Ziel festlegen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de-DE" sz="1000" dirty="0">
              <a:solidFill>
                <a:srgbClr val="00B0F0"/>
              </a:solidFill>
              <a:latin typeface="Graphik" panose="020B0503030202060203" pitchFamily="34" charset="77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84D254-0AFA-460F-B0EF-8E77DE6F6E8C}"/>
              </a:ext>
            </a:extLst>
          </p:cNvPr>
          <p:cNvGrpSpPr/>
          <p:nvPr/>
        </p:nvGrpSpPr>
        <p:grpSpPr>
          <a:xfrm>
            <a:off x="8826311" y="104686"/>
            <a:ext cx="3248566" cy="1024571"/>
            <a:chOff x="4815552" y="-4482"/>
            <a:chExt cx="3248566" cy="1024571"/>
          </a:xfrm>
        </p:grpSpPr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EAF29545-5DD5-4512-9BA4-8110E60EFB44}"/>
                </a:ext>
              </a:extLst>
            </p:cNvPr>
            <p:cNvGrpSpPr/>
            <p:nvPr/>
          </p:nvGrpSpPr>
          <p:grpSpPr>
            <a:xfrm>
              <a:off x="4815552" y="27546"/>
              <a:ext cx="3248566" cy="992543"/>
              <a:chOff x="7113102" y="61351"/>
              <a:chExt cx="4666642" cy="1425812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95E33F08-20C1-480C-B573-B30254D744FA}"/>
                  </a:ext>
                </a:extLst>
              </p:cNvPr>
              <p:cNvGrpSpPr/>
              <p:nvPr/>
            </p:nvGrpSpPr>
            <p:grpSpPr>
              <a:xfrm>
                <a:off x="7113102" y="61351"/>
                <a:ext cx="4666642" cy="1425812"/>
                <a:chOff x="6512986" y="834257"/>
                <a:chExt cx="4569817" cy="1425812"/>
              </a:xfrm>
            </p:grpSpPr>
            <p:sp>
              <p:nvSpPr>
                <p:cNvPr id="20" name="Block Arc 11">
                  <a:extLst>
                    <a:ext uri="{FF2B5EF4-FFF2-40B4-BE49-F238E27FC236}">
                      <a16:creationId xmlns:a16="http://schemas.microsoft.com/office/drawing/2014/main" id="{C0223511-E583-4989-A303-D893F2B7E927}"/>
                    </a:ext>
                  </a:extLst>
                </p:cNvPr>
                <p:cNvSpPr/>
                <p:nvPr/>
              </p:nvSpPr>
              <p:spPr>
                <a:xfrm>
                  <a:off x="6512986" y="834257"/>
                  <a:ext cx="1368364" cy="1425812"/>
                </a:xfrm>
                <a:prstGeom prst="blockArc">
                  <a:avLst>
                    <a:gd name="adj1" fmla="val 17136956"/>
                    <a:gd name="adj2" fmla="val 5660013"/>
                    <a:gd name="adj3" fmla="val 1853"/>
                  </a:avLst>
                </a:prstGeom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-110000"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1" name="Freeform: Shape 12">
                  <a:extLst>
                    <a:ext uri="{FF2B5EF4-FFF2-40B4-BE49-F238E27FC236}">
                      <a16:creationId xmlns:a16="http://schemas.microsoft.com/office/drawing/2014/main" id="{A46EBDEC-066D-4DBA-811F-ED8D49B015C6}"/>
                    </a:ext>
                  </a:extLst>
                </p:cNvPr>
                <p:cNvSpPr/>
                <p:nvPr/>
              </p:nvSpPr>
              <p:spPr>
                <a:xfrm>
                  <a:off x="7799372" y="1114101"/>
                  <a:ext cx="3283430" cy="202018"/>
                </a:xfrm>
                <a:custGeom>
                  <a:avLst/>
                  <a:gdLst>
                    <a:gd name="connsiteX0" fmla="*/ 0 w 3283430"/>
                    <a:gd name="connsiteY0" fmla="*/ 0 h 202018"/>
                    <a:gd name="connsiteX1" fmla="*/ 3283430 w 3283430"/>
                    <a:gd name="connsiteY1" fmla="*/ 0 h 202018"/>
                    <a:gd name="connsiteX2" fmla="*/ 3283430 w 3283430"/>
                    <a:gd name="connsiteY2" fmla="*/ 202018 h 202018"/>
                    <a:gd name="connsiteX3" fmla="*/ 0 w 3283430"/>
                    <a:gd name="connsiteY3" fmla="*/ 202018 h 202018"/>
                    <a:gd name="connsiteX4" fmla="*/ 0 w 3283430"/>
                    <a:gd name="connsiteY4" fmla="*/ 0 h 20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3430" h="202018">
                      <a:moveTo>
                        <a:pt x="0" y="0"/>
                      </a:moveTo>
                      <a:lnTo>
                        <a:pt x="3283430" y="0"/>
                      </a:lnTo>
                      <a:lnTo>
                        <a:pt x="3283430" y="202018"/>
                      </a:lnTo>
                      <a:lnTo>
                        <a:pt x="0" y="2020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6B22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0352" tIns="25400" rIns="25400" bIns="25400" numCol="1" spcCol="1270" anchor="ctr" anchorCtr="0">
                  <a:noAutofit/>
                </a:bodyPr>
                <a:lstStyle/>
                <a:p>
                  <a:pPr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kern="1200" dirty="0"/>
                    <a:t>Philip Härtel</a:t>
                  </a:r>
                </a:p>
              </p:txBody>
            </p:sp>
            <p:sp>
              <p:nvSpPr>
                <p:cNvPr id="22" name="Oval 14">
                  <a:extLst>
                    <a:ext uri="{FF2B5EF4-FFF2-40B4-BE49-F238E27FC236}">
                      <a16:creationId xmlns:a16="http://schemas.microsoft.com/office/drawing/2014/main" id="{FE87D040-465A-44AA-86C9-BBD09B7A2E88}"/>
                    </a:ext>
                  </a:extLst>
                </p:cNvPr>
                <p:cNvSpPr/>
                <p:nvPr/>
              </p:nvSpPr>
              <p:spPr>
                <a:xfrm>
                  <a:off x="7673111" y="1088848"/>
                  <a:ext cx="252523" cy="252523"/>
                </a:xfrm>
                <a:prstGeom prst="ellipse">
                  <a:avLst/>
                </a:prstGeom>
                <a:solidFill>
                  <a:srgbClr val="FC6B22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300000" contourW="12700" prstMaterial="flat">
                  <a:bevelT w="177800" h="254000"/>
                  <a:bevelB w="152400"/>
                </a:sp3d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" name="Freeform: Shape 15">
                  <a:extLst>
                    <a:ext uri="{FF2B5EF4-FFF2-40B4-BE49-F238E27FC236}">
                      <a16:creationId xmlns:a16="http://schemas.microsoft.com/office/drawing/2014/main" id="{FCAD89B9-BA17-4F96-99A3-CA1235368622}"/>
                    </a:ext>
                  </a:extLst>
                </p:cNvPr>
                <p:cNvSpPr/>
                <p:nvPr/>
              </p:nvSpPr>
              <p:spPr>
                <a:xfrm>
                  <a:off x="7872806" y="1417129"/>
                  <a:ext cx="3209997" cy="202018"/>
                </a:xfrm>
                <a:custGeom>
                  <a:avLst/>
                  <a:gdLst>
                    <a:gd name="connsiteX0" fmla="*/ 0 w 3209997"/>
                    <a:gd name="connsiteY0" fmla="*/ 0 h 202018"/>
                    <a:gd name="connsiteX1" fmla="*/ 3209997 w 3209997"/>
                    <a:gd name="connsiteY1" fmla="*/ 0 h 202018"/>
                    <a:gd name="connsiteX2" fmla="*/ 3209997 w 3209997"/>
                    <a:gd name="connsiteY2" fmla="*/ 202018 h 202018"/>
                    <a:gd name="connsiteX3" fmla="*/ 0 w 3209997"/>
                    <a:gd name="connsiteY3" fmla="*/ 202018 h 202018"/>
                    <a:gd name="connsiteX4" fmla="*/ 0 w 3209997"/>
                    <a:gd name="connsiteY4" fmla="*/ 0 h 20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9997" h="202018">
                      <a:moveTo>
                        <a:pt x="0" y="0"/>
                      </a:moveTo>
                      <a:lnTo>
                        <a:pt x="3209997" y="0"/>
                      </a:lnTo>
                      <a:lnTo>
                        <a:pt x="3209997" y="202018"/>
                      </a:lnTo>
                      <a:lnTo>
                        <a:pt x="0" y="2020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0352" tIns="25400" rIns="25400" bIns="25400" numCol="1" spcCol="1270" anchor="ctr" anchorCtr="0">
                  <a:noAutofit/>
                </a:bodyPr>
                <a:lstStyle/>
                <a:p>
                  <a:pPr marL="0" lvl="0" indent="0" algn="l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000" dirty="0"/>
                    <a:t>Alexander </a:t>
                  </a:r>
                  <a:r>
                    <a:rPr lang="en-US" sz="1000" dirty="0" err="1"/>
                    <a:t>Kaluza</a:t>
                  </a:r>
                  <a:r>
                    <a:rPr lang="en-US" sz="1000" dirty="0"/>
                    <a:t>	</a:t>
                  </a:r>
                  <a:endParaRPr lang="en-US" sz="1000" kern="1200" dirty="0"/>
                </a:p>
              </p:txBody>
            </p:sp>
            <p:sp>
              <p:nvSpPr>
                <p:cNvPr id="24" name="Oval 16">
                  <a:extLst>
                    <a:ext uri="{FF2B5EF4-FFF2-40B4-BE49-F238E27FC236}">
                      <a16:creationId xmlns:a16="http://schemas.microsoft.com/office/drawing/2014/main" id="{F0751C5A-E598-438F-A7A0-A0D483CFA12E}"/>
                    </a:ext>
                  </a:extLst>
                </p:cNvPr>
                <p:cNvSpPr/>
                <p:nvPr/>
              </p:nvSpPr>
              <p:spPr>
                <a:xfrm>
                  <a:off x="7746544" y="1391876"/>
                  <a:ext cx="252523" cy="252523"/>
                </a:xfrm>
                <a:prstGeom prst="ellipse">
                  <a:avLst/>
                </a:prstGeom>
                <a:solidFill>
                  <a:srgbClr val="92D05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300000" contourW="12700" prstMaterial="flat">
                  <a:bevelT w="177800" h="254000"/>
                  <a:bevelB w="152400"/>
                </a:sp3d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" name="Freeform: Shape 17">
                  <a:extLst>
                    <a:ext uri="{FF2B5EF4-FFF2-40B4-BE49-F238E27FC236}">
                      <a16:creationId xmlns:a16="http://schemas.microsoft.com/office/drawing/2014/main" id="{F82BDB8E-5100-4EBD-8699-1BD0798A3C59}"/>
                    </a:ext>
                  </a:extLst>
                </p:cNvPr>
                <p:cNvSpPr/>
                <p:nvPr/>
              </p:nvSpPr>
              <p:spPr>
                <a:xfrm>
                  <a:off x="7799372" y="1720157"/>
                  <a:ext cx="3283430" cy="202018"/>
                </a:xfrm>
                <a:custGeom>
                  <a:avLst/>
                  <a:gdLst>
                    <a:gd name="connsiteX0" fmla="*/ 0 w 3283430"/>
                    <a:gd name="connsiteY0" fmla="*/ 0 h 202018"/>
                    <a:gd name="connsiteX1" fmla="*/ 3283430 w 3283430"/>
                    <a:gd name="connsiteY1" fmla="*/ 0 h 202018"/>
                    <a:gd name="connsiteX2" fmla="*/ 3283430 w 3283430"/>
                    <a:gd name="connsiteY2" fmla="*/ 202018 h 202018"/>
                    <a:gd name="connsiteX3" fmla="*/ 0 w 3283430"/>
                    <a:gd name="connsiteY3" fmla="*/ 202018 h 202018"/>
                    <a:gd name="connsiteX4" fmla="*/ 0 w 3283430"/>
                    <a:gd name="connsiteY4" fmla="*/ 0 h 20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3430" h="202018">
                      <a:moveTo>
                        <a:pt x="0" y="0"/>
                      </a:moveTo>
                      <a:lnTo>
                        <a:pt x="3283430" y="0"/>
                      </a:lnTo>
                      <a:lnTo>
                        <a:pt x="3283430" y="202018"/>
                      </a:lnTo>
                      <a:lnTo>
                        <a:pt x="0" y="2020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0352" tIns="25400" rIns="25400" bIns="25400" numCol="1" spcCol="1270" anchor="ctr" anchorCtr="0">
                  <a:noAutofit/>
                </a:bodyPr>
                <a:lstStyle/>
                <a:p>
                  <a:pPr marL="0" lvl="0" indent="0" algn="l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000" kern="1200" dirty="0"/>
                    <a:t>Erdem Aksoy</a:t>
                  </a:r>
                </a:p>
              </p:txBody>
            </p:sp>
            <p:sp>
              <p:nvSpPr>
                <p:cNvPr id="26" name="Oval 18">
                  <a:extLst>
                    <a:ext uri="{FF2B5EF4-FFF2-40B4-BE49-F238E27FC236}">
                      <a16:creationId xmlns:a16="http://schemas.microsoft.com/office/drawing/2014/main" id="{C9284A50-B2BB-4F91-A0CC-882F8CA99B18}"/>
                    </a:ext>
                  </a:extLst>
                </p:cNvPr>
                <p:cNvSpPr/>
                <p:nvPr/>
              </p:nvSpPr>
              <p:spPr>
                <a:xfrm>
                  <a:off x="7673111" y="1694904"/>
                  <a:ext cx="252523" cy="252523"/>
                </a:xfrm>
                <a:prstGeom prst="ellipse">
                  <a:avLst/>
                </a:prstGeom>
                <a:solidFill>
                  <a:srgbClr val="00B0F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300000" contourW="12700" prstMaterial="flat">
                  <a:bevelT w="177800" h="254000"/>
                  <a:bevelB w="152400"/>
                </a:sp3d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105" name="Freeform: Shape 17">
                <a:extLst>
                  <a:ext uri="{FF2B5EF4-FFF2-40B4-BE49-F238E27FC236}">
                    <a16:creationId xmlns:a16="http://schemas.microsoft.com/office/drawing/2014/main" id="{CC36A126-AB63-446C-9193-FCEF32151FDF}"/>
                  </a:ext>
                </a:extLst>
              </p:cNvPr>
              <p:cNvSpPr/>
              <p:nvPr/>
            </p:nvSpPr>
            <p:spPr>
              <a:xfrm>
                <a:off x="8193293" y="1229307"/>
                <a:ext cx="3586449" cy="216083"/>
              </a:xfrm>
              <a:custGeom>
                <a:avLst/>
                <a:gdLst>
                  <a:gd name="connsiteX0" fmla="*/ 0 w 3283430"/>
                  <a:gd name="connsiteY0" fmla="*/ 0 h 202018"/>
                  <a:gd name="connsiteX1" fmla="*/ 3283430 w 3283430"/>
                  <a:gd name="connsiteY1" fmla="*/ 0 h 202018"/>
                  <a:gd name="connsiteX2" fmla="*/ 3283430 w 3283430"/>
                  <a:gd name="connsiteY2" fmla="*/ 202018 h 202018"/>
                  <a:gd name="connsiteX3" fmla="*/ 0 w 3283430"/>
                  <a:gd name="connsiteY3" fmla="*/ 202018 h 202018"/>
                  <a:gd name="connsiteX4" fmla="*/ 0 w 3283430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3430" h="202018">
                    <a:moveTo>
                      <a:pt x="0" y="0"/>
                    </a:moveTo>
                    <a:lnTo>
                      <a:pt x="3283430" y="0"/>
                    </a:lnTo>
                    <a:lnTo>
                      <a:pt x="3283430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dirty="0"/>
                  <a:t>Dustin Boehlke</a:t>
                </a:r>
                <a:endParaRPr lang="en-US" sz="1000" kern="1200" dirty="0"/>
              </a:p>
            </p:txBody>
          </p:sp>
          <p:sp>
            <p:nvSpPr>
              <p:cNvPr id="107" name="Oval 18">
                <a:extLst>
                  <a:ext uri="{FF2B5EF4-FFF2-40B4-BE49-F238E27FC236}">
                    <a16:creationId xmlns:a16="http://schemas.microsoft.com/office/drawing/2014/main" id="{12141A1A-D125-4817-9B45-B3942DC38D9B}"/>
                  </a:ext>
                </a:extLst>
              </p:cNvPr>
              <p:cNvSpPr/>
              <p:nvPr/>
            </p:nvSpPr>
            <p:spPr>
              <a:xfrm>
                <a:off x="8064356" y="1218119"/>
                <a:ext cx="257873" cy="252524"/>
              </a:xfrm>
              <a:prstGeom prst="ellipse">
                <a:avLst/>
              </a:prstGeom>
              <a:solidFill>
                <a:srgbClr val="7030A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10" name="Freeform: Shape 17">
              <a:extLst>
                <a:ext uri="{FF2B5EF4-FFF2-40B4-BE49-F238E27FC236}">
                  <a16:creationId xmlns:a16="http://schemas.microsoft.com/office/drawing/2014/main" id="{88DD4C81-4FAC-4DAA-8C4E-0BCBD5319A27}"/>
                </a:ext>
              </a:extLst>
            </p:cNvPr>
            <p:cNvSpPr/>
            <p:nvPr/>
          </p:nvSpPr>
          <p:spPr>
            <a:xfrm>
              <a:off x="5567500" y="3305"/>
              <a:ext cx="2496617" cy="150421"/>
            </a:xfrm>
            <a:custGeom>
              <a:avLst/>
              <a:gdLst>
                <a:gd name="connsiteX0" fmla="*/ 0 w 3283430"/>
                <a:gd name="connsiteY0" fmla="*/ 0 h 202018"/>
                <a:gd name="connsiteX1" fmla="*/ 3283430 w 3283430"/>
                <a:gd name="connsiteY1" fmla="*/ 0 h 202018"/>
                <a:gd name="connsiteX2" fmla="*/ 3283430 w 3283430"/>
                <a:gd name="connsiteY2" fmla="*/ 202018 h 202018"/>
                <a:gd name="connsiteX3" fmla="*/ 0 w 3283430"/>
                <a:gd name="connsiteY3" fmla="*/ 202018 h 202018"/>
                <a:gd name="connsiteX4" fmla="*/ 0 w 3283430"/>
                <a:gd name="connsiteY4" fmla="*/ 0 h 20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430" h="202018">
                  <a:moveTo>
                    <a:pt x="0" y="0"/>
                  </a:moveTo>
                  <a:lnTo>
                    <a:pt x="3283430" y="0"/>
                  </a:lnTo>
                  <a:lnTo>
                    <a:pt x="3283430" y="202018"/>
                  </a:lnTo>
                  <a:lnTo>
                    <a:pt x="0" y="202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352" tIns="25400" rIns="25400" bIns="25400" numCol="1" spcCol="1270" anchor="ctr" anchorCtr="0">
              <a:noAutofit/>
            </a:bodyPr>
            <a:lstStyle/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André Bosbach</a:t>
              </a:r>
            </a:p>
          </p:txBody>
        </p:sp>
        <p:sp>
          <p:nvSpPr>
            <p:cNvPr id="112" name="Oval 18">
              <a:extLst>
                <a:ext uri="{FF2B5EF4-FFF2-40B4-BE49-F238E27FC236}">
                  <a16:creationId xmlns:a16="http://schemas.microsoft.com/office/drawing/2014/main" id="{469F1857-356B-4524-8413-C98F09C91D56}"/>
                </a:ext>
              </a:extLst>
            </p:cNvPr>
            <p:cNvSpPr/>
            <p:nvPr/>
          </p:nvSpPr>
          <p:spPr>
            <a:xfrm>
              <a:off x="5477744" y="-4482"/>
              <a:ext cx="179512" cy="175787"/>
            </a:xfrm>
            <a:prstGeom prst="ellipse">
              <a:avLst/>
            </a:prstGeom>
            <a:solidFill>
              <a:srgbClr val="008899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D7468E28-D26F-4FBC-BB3E-9539D16B8256}"/>
              </a:ext>
            </a:extLst>
          </p:cNvPr>
          <p:cNvSpPr txBox="1"/>
          <p:nvPr/>
        </p:nvSpPr>
        <p:spPr>
          <a:xfrm>
            <a:off x="5191980" y="3661113"/>
            <a:ext cx="18457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 err="1">
                <a:latin typeface="Graphik" panose="020B0503030202060203" pitchFamily="34" charset="77"/>
              </a:rPr>
              <a:t>Ingame</a:t>
            </a:r>
            <a:r>
              <a:rPr lang="de-DE" sz="1000" dirty="0">
                <a:latin typeface="Graphik" panose="020B0503030202060203" pitchFamily="34" charset="77"/>
              </a:rPr>
              <a:t> HUD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  <a:sym typeface="Wingdings" panose="05000000000000000000" pitchFamily="2" charset="2"/>
              </a:rPr>
              <a:t>Lebensanzeige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  <a:sym typeface="Wingdings" panose="05000000000000000000" pitchFamily="2" charset="2"/>
              </a:rPr>
              <a:t>CP Anzeige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  <a:sym typeface="Wingdings" panose="05000000000000000000" pitchFamily="2" charset="2"/>
              </a:rPr>
              <a:t>Menübutton (Open &amp; Close)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3 Fenster (Menü, </a:t>
            </a:r>
          </a:p>
          <a:p>
            <a:pPr>
              <a:buClr>
                <a:schemeClr val="accent1"/>
              </a:buClr>
            </a:pPr>
            <a:r>
              <a:rPr lang="de-DE" sz="1000" dirty="0">
                <a:latin typeface="Graphik" panose="020B0503030202060203" pitchFamily="34" charset="77"/>
              </a:rPr>
              <a:t>         </a:t>
            </a:r>
            <a:r>
              <a:rPr lang="de-DE" sz="1000" dirty="0" err="1">
                <a:latin typeface="Graphik" panose="020B0503030202060203" pitchFamily="34" charset="77"/>
              </a:rPr>
              <a:t>Gameover</a:t>
            </a:r>
            <a:r>
              <a:rPr lang="de-DE" sz="1000" dirty="0">
                <a:latin typeface="Graphik" panose="020B0503030202060203" pitchFamily="34" charset="77"/>
              </a:rPr>
              <a:t>, Finish)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Grafische Inhalte (Hindernisse)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Testmusik mit Mute/Play Button</a:t>
            </a:r>
            <a:endParaRPr lang="de-DE" sz="1000" strike="sngStrike" dirty="0">
              <a:latin typeface="Graphik" panose="020B0503030202060203" pitchFamily="34" charset="77"/>
            </a:endParaRPr>
          </a:p>
          <a:p>
            <a:pPr>
              <a:buClr>
                <a:schemeClr val="accent1"/>
              </a:buClr>
            </a:pPr>
            <a:endParaRPr lang="de-DE" sz="1000" dirty="0">
              <a:latin typeface="Graphik" panose="020B0503030202060203" pitchFamily="34" charset="77"/>
            </a:endParaRP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de-DE" sz="1000" dirty="0">
              <a:latin typeface="Graphik" panose="020B0503030202060203" pitchFamily="34" charset="77"/>
            </a:endParaRP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endParaRPr lang="de-DE" sz="1000" dirty="0">
              <a:latin typeface="Graphik" panose="020B0503030202060203" pitchFamily="34" charset="77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B34E8D4-22BE-4B05-B118-4FC99E4F01C3}"/>
              </a:ext>
            </a:extLst>
          </p:cNvPr>
          <p:cNvGrpSpPr/>
          <p:nvPr/>
        </p:nvGrpSpPr>
        <p:grpSpPr>
          <a:xfrm>
            <a:off x="6845936" y="1371279"/>
            <a:ext cx="1845760" cy="1765355"/>
            <a:chOff x="7236702" y="1421511"/>
            <a:chExt cx="1845760" cy="1765355"/>
          </a:xfrm>
        </p:grpSpPr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491E838B-50E4-4221-ACC9-D8F49889AB0D}"/>
                </a:ext>
              </a:extLst>
            </p:cNvPr>
            <p:cNvSpPr txBox="1"/>
            <p:nvPr/>
          </p:nvSpPr>
          <p:spPr>
            <a:xfrm>
              <a:off x="7247433" y="1421511"/>
              <a:ext cx="17443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 err="1">
                  <a:latin typeface="Graphik" panose="020B0503030202060203" pitchFamily="34" charset="77"/>
                </a:rPr>
                <a:t>ReadMe</a:t>
              </a:r>
              <a:endParaRPr lang="de-DE" sz="1000" dirty="0">
                <a:latin typeface="Graphik" panose="020B0503030202060203" pitchFamily="34" charset="77"/>
              </a:endParaRP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>
                  <a:latin typeface="Graphik" panose="020B0503030202060203" pitchFamily="34" charset="77"/>
                </a:rPr>
                <a:t>Projektstrukturplan</a:t>
              </a: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 err="1">
                  <a:latin typeface="Graphik" panose="020B0503030202060203" pitchFamily="34" charset="77"/>
                </a:rPr>
                <a:t>Pitchslide</a:t>
              </a:r>
              <a:endParaRPr lang="de-DE" sz="1000" dirty="0">
                <a:latin typeface="Graphik" panose="020B0503030202060203" pitchFamily="34" charset="77"/>
              </a:endParaRP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>
                  <a:latin typeface="Graphik" panose="020B0503030202060203" pitchFamily="34" charset="77"/>
                </a:rPr>
                <a:t>Mehrere Leben </a:t>
              </a:r>
              <a:r>
                <a:rPr lang="de-DE" sz="1000" dirty="0" err="1">
                  <a:latin typeface="Graphik" panose="020B0503030202060203" pitchFamily="34" charset="77"/>
                </a:rPr>
                <a:t>Ingame</a:t>
              </a:r>
              <a:r>
                <a:rPr lang="de-DE" sz="1000" dirty="0">
                  <a:latin typeface="Graphik" panose="020B0503030202060203" pitchFamily="34" charset="77"/>
                </a:rPr>
                <a:t> (3 pro Level)</a:t>
              </a:r>
            </a:p>
            <a:p>
              <a:pPr fontAlgn="base">
                <a:buClr>
                  <a:schemeClr val="accent1"/>
                </a:buClr>
              </a:pPr>
              <a:r>
                <a:rPr lang="de-DE" sz="1000" dirty="0">
                  <a:latin typeface="Graphik" panose="020B0503030202060203" pitchFamily="34" charset="77"/>
                </a:rPr>
                <a:t> </a:t>
              </a: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1E5E9ED8-EC70-492E-B9F8-EB122F1E99D1}"/>
                </a:ext>
              </a:extLst>
            </p:cNvPr>
            <p:cNvSpPr txBox="1"/>
            <p:nvPr/>
          </p:nvSpPr>
          <p:spPr>
            <a:xfrm>
              <a:off x="7236702" y="2171203"/>
              <a:ext cx="1845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Shopping</a:t>
              </a:r>
              <a:r>
                <a:rPr lang="de-DE" sz="1000" dirty="0">
                  <a:latin typeface="Graphik" panose="020B0503030202060203" pitchFamily="34" charset="77"/>
                </a:rPr>
                <a:t> </a:t>
              </a:r>
            </a:p>
            <a:p>
              <a:pPr marL="171450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Ducken</a:t>
              </a: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Gegner getötet</a:t>
              </a:r>
            </a:p>
            <a:p>
              <a:pPr marL="171450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Hinzufügen von </a:t>
              </a:r>
            </a:p>
            <a:p>
              <a:pPr fontAlgn="base">
                <a:buClr>
                  <a:schemeClr val="accent1"/>
                </a:buClr>
              </a:pPr>
              <a:r>
                <a:rPr lang="de-DE" sz="1000" dirty="0">
                  <a:latin typeface="Graphik" panose="020B0503030202060203" pitchFamily="34" charset="77"/>
                </a:rPr>
                <a:t>      </a:t>
              </a:r>
              <a:r>
                <a:rPr lang="de-DE" sz="1000" strike="sngStrike" dirty="0">
                  <a:latin typeface="Graphik" panose="020B0503030202060203" pitchFamily="34" charset="77"/>
                </a:rPr>
                <a:t>Fähigkeiten</a:t>
              </a:r>
            </a:p>
            <a:p>
              <a:pPr fontAlgn="base">
                <a:buClr>
                  <a:schemeClr val="accent1"/>
                </a:buClr>
              </a:pPr>
              <a:endParaRPr lang="de-DE" sz="1000" dirty="0">
                <a:latin typeface="Graphik" panose="020B0503030202060203" pitchFamily="34" charset="77"/>
              </a:endParaRPr>
            </a:p>
          </p:txBody>
        </p:sp>
      </p:grpSp>
      <p:sp>
        <p:nvSpPr>
          <p:cNvPr id="10" name="Oval 14">
            <a:extLst>
              <a:ext uri="{FF2B5EF4-FFF2-40B4-BE49-F238E27FC236}">
                <a16:creationId xmlns:a16="http://schemas.microsoft.com/office/drawing/2014/main" id="{AA2B0CD2-ECAD-4611-A8A4-B1056342A692}"/>
              </a:ext>
            </a:extLst>
          </p:cNvPr>
          <p:cNvSpPr/>
          <p:nvPr/>
        </p:nvSpPr>
        <p:spPr>
          <a:xfrm>
            <a:off x="5269766" y="144819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9D586447-C85A-431E-8FF2-7C8919813CA4}"/>
              </a:ext>
            </a:extLst>
          </p:cNvPr>
          <p:cNvSpPr/>
          <p:nvPr/>
        </p:nvSpPr>
        <p:spPr>
          <a:xfrm>
            <a:off x="5269474" y="1601390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690FFF81-6B00-422D-B1B0-B3BCEA0622E1}"/>
              </a:ext>
            </a:extLst>
          </p:cNvPr>
          <p:cNvSpPr/>
          <p:nvPr/>
        </p:nvSpPr>
        <p:spPr>
          <a:xfrm>
            <a:off x="5266083" y="176352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18A58952-FFBB-4809-8DC0-AD8BF21A8C0C}"/>
              </a:ext>
            </a:extLst>
          </p:cNvPr>
          <p:cNvSpPr/>
          <p:nvPr/>
        </p:nvSpPr>
        <p:spPr>
          <a:xfrm>
            <a:off x="5266083" y="1916720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Oval 16">
            <a:extLst>
              <a:ext uri="{FF2B5EF4-FFF2-40B4-BE49-F238E27FC236}">
                <a16:creationId xmlns:a16="http://schemas.microsoft.com/office/drawing/2014/main" id="{5B9E4D34-79D3-486D-A568-73C98DF528FE}"/>
              </a:ext>
            </a:extLst>
          </p:cNvPr>
          <p:cNvSpPr/>
          <p:nvPr/>
        </p:nvSpPr>
        <p:spPr>
          <a:xfrm>
            <a:off x="5266083" y="207885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Oval 18">
            <a:extLst>
              <a:ext uri="{FF2B5EF4-FFF2-40B4-BE49-F238E27FC236}">
                <a16:creationId xmlns:a16="http://schemas.microsoft.com/office/drawing/2014/main" id="{0F7484DC-B9C2-444D-B392-558F41EB3C20}"/>
              </a:ext>
            </a:extLst>
          </p:cNvPr>
          <p:cNvSpPr/>
          <p:nvPr/>
        </p:nvSpPr>
        <p:spPr>
          <a:xfrm>
            <a:off x="5271588" y="2384097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1" name="Oval 16">
            <a:extLst>
              <a:ext uri="{FF2B5EF4-FFF2-40B4-BE49-F238E27FC236}">
                <a16:creationId xmlns:a16="http://schemas.microsoft.com/office/drawing/2014/main" id="{AAD7231E-4940-4151-A4F2-96DC5EC572FD}"/>
              </a:ext>
            </a:extLst>
          </p:cNvPr>
          <p:cNvSpPr/>
          <p:nvPr/>
        </p:nvSpPr>
        <p:spPr>
          <a:xfrm>
            <a:off x="5124044" y="2384097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Oval 18">
            <a:extLst>
              <a:ext uri="{FF2B5EF4-FFF2-40B4-BE49-F238E27FC236}">
                <a16:creationId xmlns:a16="http://schemas.microsoft.com/office/drawing/2014/main" id="{F8479414-8ACE-458A-A4A8-354B64FAC7A4}"/>
              </a:ext>
            </a:extLst>
          </p:cNvPr>
          <p:cNvSpPr/>
          <p:nvPr/>
        </p:nvSpPr>
        <p:spPr>
          <a:xfrm>
            <a:off x="6969583" y="1426991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Oval 18">
            <a:extLst>
              <a:ext uri="{FF2B5EF4-FFF2-40B4-BE49-F238E27FC236}">
                <a16:creationId xmlns:a16="http://schemas.microsoft.com/office/drawing/2014/main" id="{BC5BE285-C77C-4C27-97C3-9AD81B6E91F3}"/>
              </a:ext>
            </a:extLst>
          </p:cNvPr>
          <p:cNvSpPr/>
          <p:nvPr/>
        </p:nvSpPr>
        <p:spPr>
          <a:xfrm>
            <a:off x="6969583" y="1590563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C89B0EC7-FC96-448C-8CF1-27127BA87999}"/>
              </a:ext>
            </a:extLst>
          </p:cNvPr>
          <p:cNvSpPr/>
          <p:nvPr/>
        </p:nvSpPr>
        <p:spPr>
          <a:xfrm>
            <a:off x="6969583" y="1752696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2BD62346-8E03-4275-8FE5-562F26B1F2C4}"/>
              </a:ext>
            </a:extLst>
          </p:cNvPr>
          <p:cNvSpPr/>
          <p:nvPr/>
        </p:nvSpPr>
        <p:spPr>
          <a:xfrm>
            <a:off x="6969583" y="1902069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Oval 14">
            <a:extLst>
              <a:ext uri="{FF2B5EF4-FFF2-40B4-BE49-F238E27FC236}">
                <a16:creationId xmlns:a16="http://schemas.microsoft.com/office/drawing/2014/main" id="{4AF192FA-40CF-44EB-B422-7509187A1058}"/>
              </a:ext>
            </a:extLst>
          </p:cNvPr>
          <p:cNvSpPr/>
          <p:nvPr/>
        </p:nvSpPr>
        <p:spPr>
          <a:xfrm>
            <a:off x="6834841" y="1904100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7" name="Oval 18">
            <a:extLst>
              <a:ext uri="{FF2B5EF4-FFF2-40B4-BE49-F238E27FC236}">
                <a16:creationId xmlns:a16="http://schemas.microsoft.com/office/drawing/2014/main" id="{6956BE7F-A5F4-458A-819E-9B0DFB99C31F}"/>
              </a:ext>
            </a:extLst>
          </p:cNvPr>
          <p:cNvSpPr/>
          <p:nvPr/>
        </p:nvSpPr>
        <p:spPr>
          <a:xfrm>
            <a:off x="8601024" y="308583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Oval 18">
            <a:extLst>
              <a:ext uri="{FF2B5EF4-FFF2-40B4-BE49-F238E27FC236}">
                <a16:creationId xmlns:a16="http://schemas.microsoft.com/office/drawing/2014/main" id="{4CEA1386-29BB-4C88-9470-4DD68724CB86}"/>
              </a:ext>
            </a:extLst>
          </p:cNvPr>
          <p:cNvSpPr/>
          <p:nvPr/>
        </p:nvSpPr>
        <p:spPr>
          <a:xfrm>
            <a:off x="10467465" y="3098519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Oval 16">
            <a:extLst>
              <a:ext uri="{FF2B5EF4-FFF2-40B4-BE49-F238E27FC236}">
                <a16:creationId xmlns:a16="http://schemas.microsoft.com/office/drawing/2014/main" id="{26BDC5E2-563B-4672-9D5B-58F1AB3D335A}"/>
              </a:ext>
            </a:extLst>
          </p:cNvPr>
          <p:cNvSpPr/>
          <p:nvPr/>
        </p:nvSpPr>
        <p:spPr>
          <a:xfrm>
            <a:off x="10336137" y="3098519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Oval 14">
            <a:extLst>
              <a:ext uri="{FF2B5EF4-FFF2-40B4-BE49-F238E27FC236}">
                <a16:creationId xmlns:a16="http://schemas.microsoft.com/office/drawing/2014/main" id="{DBAFADBB-5F7C-4AB0-9EF5-8DB8E23C0914}"/>
              </a:ext>
            </a:extLst>
          </p:cNvPr>
          <p:cNvSpPr/>
          <p:nvPr/>
        </p:nvSpPr>
        <p:spPr>
          <a:xfrm>
            <a:off x="10201247" y="3098519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9D8D4B47-8DC7-459A-A2F3-E6F987CEB7CB}"/>
              </a:ext>
            </a:extLst>
          </p:cNvPr>
          <p:cNvSpPr/>
          <p:nvPr/>
        </p:nvSpPr>
        <p:spPr>
          <a:xfrm>
            <a:off x="10467465" y="3713948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Oval 18">
            <a:extLst>
              <a:ext uri="{FF2B5EF4-FFF2-40B4-BE49-F238E27FC236}">
                <a16:creationId xmlns:a16="http://schemas.microsoft.com/office/drawing/2014/main" id="{BFD01F02-E867-436A-A68B-3AA23C091300}"/>
              </a:ext>
            </a:extLst>
          </p:cNvPr>
          <p:cNvSpPr/>
          <p:nvPr/>
        </p:nvSpPr>
        <p:spPr>
          <a:xfrm>
            <a:off x="10330069" y="3713948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Oval 18">
            <a:extLst>
              <a:ext uri="{FF2B5EF4-FFF2-40B4-BE49-F238E27FC236}">
                <a16:creationId xmlns:a16="http://schemas.microsoft.com/office/drawing/2014/main" id="{AC5C401E-09F9-49B4-8E77-3EABF6615735}"/>
              </a:ext>
            </a:extLst>
          </p:cNvPr>
          <p:cNvSpPr/>
          <p:nvPr/>
        </p:nvSpPr>
        <p:spPr>
          <a:xfrm>
            <a:off x="10467465" y="3392902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Oval 14">
            <a:extLst>
              <a:ext uri="{FF2B5EF4-FFF2-40B4-BE49-F238E27FC236}">
                <a16:creationId xmlns:a16="http://schemas.microsoft.com/office/drawing/2014/main" id="{EB34C83D-D36C-4101-AE11-3FA2F1D77118}"/>
              </a:ext>
            </a:extLst>
          </p:cNvPr>
          <p:cNvSpPr/>
          <p:nvPr/>
        </p:nvSpPr>
        <p:spPr>
          <a:xfrm>
            <a:off x="10336535" y="3392902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78" name="Oval 18">
            <a:extLst>
              <a:ext uri="{FF2B5EF4-FFF2-40B4-BE49-F238E27FC236}">
                <a16:creationId xmlns:a16="http://schemas.microsoft.com/office/drawing/2014/main" id="{C70DB080-16A6-4DBA-A62A-252D05B86AAD}"/>
              </a:ext>
            </a:extLst>
          </p:cNvPr>
          <p:cNvSpPr/>
          <p:nvPr/>
        </p:nvSpPr>
        <p:spPr>
          <a:xfrm>
            <a:off x="10467465" y="2784843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0" name="Oval 18">
            <a:extLst>
              <a:ext uri="{FF2B5EF4-FFF2-40B4-BE49-F238E27FC236}">
                <a16:creationId xmlns:a16="http://schemas.microsoft.com/office/drawing/2014/main" id="{7490F167-C0A8-4DCC-8826-763D678B7036}"/>
              </a:ext>
            </a:extLst>
          </p:cNvPr>
          <p:cNvSpPr/>
          <p:nvPr/>
        </p:nvSpPr>
        <p:spPr>
          <a:xfrm>
            <a:off x="10329831" y="2788979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2" name="Oval 18">
            <a:extLst>
              <a:ext uri="{FF2B5EF4-FFF2-40B4-BE49-F238E27FC236}">
                <a16:creationId xmlns:a16="http://schemas.microsoft.com/office/drawing/2014/main" id="{F0E495CB-B22C-4679-AF28-FC5F34B24B64}"/>
              </a:ext>
            </a:extLst>
          </p:cNvPr>
          <p:cNvSpPr/>
          <p:nvPr/>
        </p:nvSpPr>
        <p:spPr>
          <a:xfrm>
            <a:off x="5273612" y="3739752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6" name="Oval 18">
            <a:extLst>
              <a:ext uri="{FF2B5EF4-FFF2-40B4-BE49-F238E27FC236}">
                <a16:creationId xmlns:a16="http://schemas.microsoft.com/office/drawing/2014/main" id="{23FE8AD5-EC9E-4BA4-A82A-6335DBB252DB}"/>
              </a:ext>
            </a:extLst>
          </p:cNvPr>
          <p:cNvSpPr/>
          <p:nvPr/>
        </p:nvSpPr>
        <p:spPr>
          <a:xfrm>
            <a:off x="5277458" y="3895237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8" name="Oval 18">
            <a:extLst>
              <a:ext uri="{FF2B5EF4-FFF2-40B4-BE49-F238E27FC236}">
                <a16:creationId xmlns:a16="http://schemas.microsoft.com/office/drawing/2014/main" id="{F76201FB-3177-4754-8EBB-B1820A8B611B}"/>
              </a:ext>
            </a:extLst>
          </p:cNvPr>
          <p:cNvSpPr/>
          <p:nvPr/>
        </p:nvSpPr>
        <p:spPr>
          <a:xfrm>
            <a:off x="5273612" y="4042498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6" name="Oval 18">
            <a:extLst>
              <a:ext uri="{FF2B5EF4-FFF2-40B4-BE49-F238E27FC236}">
                <a16:creationId xmlns:a16="http://schemas.microsoft.com/office/drawing/2014/main" id="{1B693770-B740-48F2-93E7-1319BF0CE6E5}"/>
              </a:ext>
            </a:extLst>
          </p:cNvPr>
          <p:cNvSpPr/>
          <p:nvPr/>
        </p:nvSpPr>
        <p:spPr>
          <a:xfrm>
            <a:off x="5273612" y="418468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8" name="Oval 18">
            <a:extLst>
              <a:ext uri="{FF2B5EF4-FFF2-40B4-BE49-F238E27FC236}">
                <a16:creationId xmlns:a16="http://schemas.microsoft.com/office/drawing/2014/main" id="{4B5DF845-1B09-4A22-BBCF-CF6377B4C13A}"/>
              </a:ext>
            </a:extLst>
          </p:cNvPr>
          <p:cNvSpPr/>
          <p:nvPr/>
        </p:nvSpPr>
        <p:spPr>
          <a:xfrm>
            <a:off x="5277458" y="433187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0" name="Oval 18">
            <a:extLst>
              <a:ext uri="{FF2B5EF4-FFF2-40B4-BE49-F238E27FC236}">
                <a16:creationId xmlns:a16="http://schemas.microsoft.com/office/drawing/2014/main" id="{93C4B915-F3A0-48B2-864C-BC7056FE1A2E}"/>
              </a:ext>
            </a:extLst>
          </p:cNvPr>
          <p:cNvSpPr/>
          <p:nvPr/>
        </p:nvSpPr>
        <p:spPr>
          <a:xfrm>
            <a:off x="5140083" y="3739752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6" name="Oval 18">
            <a:extLst>
              <a:ext uri="{FF2B5EF4-FFF2-40B4-BE49-F238E27FC236}">
                <a16:creationId xmlns:a16="http://schemas.microsoft.com/office/drawing/2014/main" id="{C64C7E32-D51C-4AE7-BA0C-D4FAC4ED973C}"/>
              </a:ext>
            </a:extLst>
          </p:cNvPr>
          <p:cNvSpPr/>
          <p:nvPr/>
        </p:nvSpPr>
        <p:spPr>
          <a:xfrm>
            <a:off x="5140083" y="418468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8" name="Oval 18">
            <a:extLst>
              <a:ext uri="{FF2B5EF4-FFF2-40B4-BE49-F238E27FC236}">
                <a16:creationId xmlns:a16="http://schemas.microsoft.com/office/drawing/2014/main" id="{AE9CF18A-610D-49BF-BA85-BE7DD25DCAD3}"/>
              </a:ext>
            </a:extLst>
          </p:cNvPr>
          <p:cNvSpPr/>
          <p:nvPr/>
        </p:nvSpPr>
        <p:spPr>
          <a:xfrm>
            <a:off x="5138495" y="433187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0" name="Oval 14">
            <a:extLst>
              <a:ext uri="{FF2B5EF4-FFF2-40B4-BE49-F238E27FC236}">
                <a16:creationId xmlns:a16="http://schemas.microsoft.com/office/drawing/2014/main" id="{2A4271E3-CE27-4106-B716-BD7EE200A1EE}"/>
              </a:ext>
            </a:extLst>
          </p:cNvPr>
          <p:cNvSpPr/>
          <p:nvPr/>
        </p:nvSpPr>
        <p:spPr>
          <a:xfrm>
            <a:off x="5002778" y="3739752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2" name="Oval 14">
            <a:extLst>
              <a:ext uri="{FF2B5EF4-FFF2-40B4-BE49-F238E27FC236}">
                <a16:creationId xmlns:a16="http://schemas.microsoft.com/office/drawing/2014/main" id="{CB202968-810D-459F-B004-2B05D2247B41}"/>
              </a:ext>
            </a:extLst>
          </p:cNvPr>
          <p:cNvSpPr/>
          <p:nvPr/>
        </p:nvSpPr>
        <p:spPr>
          <a:xfrm>
            <a:off x="5008471" y="4331870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4" name="Oval 18">
            <a:extLst>
              <a:ext uri="{FF2B5EF4-FFF2-40B4-BE49-F238E27FC236}">
                <a16:creationId xmlns:a16="http://schemas.microsoft.com/office/drawing/2014/main" id="{6BF33616-0195-49DF-B8CA-132802BBE476}"/>
              </a:ext>
            </a:extLst>
          </p:cNvPr>
          <p:cNvSpPr/>
          <p:nvPr/>
        </p:nvSpPr>
        <p:spPr>
          <a:xfrm>
            <a:off x="5275393" y="4940194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6" name="Oval 18">
            <a:extLst>
              <a:ext uri="{FF2B5EF4-FFF2-40B4-BE49-F238E27FC236}">
                <a16:creationId xmlns:a16="http://schemas.microsoft.com/office/drawing/2014/main" id="{9034DC15-B92A-407D-AABB-7448A0E2E2A8}"/>
              </a:ext>
            </a:extLst>
          </p:cNvPr>
          <p:cNvSpPr/>
          <p:nvPr/>
        </p:nvSpPr>
        <p:spPr>
          <a:xfrm>
            <a:off x="5138495" y="4940194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8" name="Oval 14">
            <a:extLst>
              <a:ext uri="{FF2B5EF4-FFF2-40B4-BE49-F238E27FC236}">
                <a16:creationId xmlns:a16="http://schemas.microsoft.com/office/drawing/2014/main" id="{A825B185-954E-42FF-BFC4-4057987C75A1}"/>
              </a:ext>
            </a:extLst>
          </p:cNvPr>
          <p:cNvSpPr/>
          <p:nvPr/>
        </p:nvSpPr>
        <p:spPr>
          <a:xfrm>
            <a:off x="5001190" y="4940194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0" name="Oval 16">
            <a:extLst>
              <a:ext uri="{FF2B5EF4-FFF2-40B4-BE49-F238E27FC236}">
                <a16:creationId xmlns:a16="http://schemas.microsoft.com/office/drawing/2014/main" id="{DF7B2886-F540-4839-B083-14E53A2E39EC}"/>
              </a:ext>
            </a:extLst>
          </p:cNvPr>
          <p:cNvSpPr/>
          <p:nvPr/>
        </p:nvSpPr>
        <p:spPr>
          <a:xfrm>
            <a:off x="4866432" y="494019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2" name="Oval 18">
            <a:extLst>
              <a:ext uri="{FF2B5EF4-FFF2-40B4-BE49-F238E27FC236}">
                <a16:creationId xmlns:a16="http://schemas.microsoft.com/office/drawing/2014/main" id="{D58EDD5A-AB16-40F3-9DAC-E96C5AA2691A}"/>
              </a:ext>
            </a:extLst>
          </p:cNvPr>
          <p:cNvSpPr/>
          <p:nvPr/>
        </p:nvSpPr>
        <p:spPr>
          <a:xfrm>
            <a:off x="6981822" y="3712806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4" name="Oval 18">
            <a:extLst>
              <a:ext uri="{FF2B5EF4-FFF2-40B4-BE49-F238E27FC236}">
                <a16:creationId xmlns:a16="http://schemas.microsoft.com/office/drawing/2014/main" id="{E1287FAD-AFBF-4C6A-ABC5-1925E32AFCE9}"/>
              </a:ext>
            </a:extLst>
          </p:cNvPr>
          <p:cNvSpPr/>
          <p:nvPr/>
        </p:nvSpPr>
        <p:spPr>
          <a:xfrm>
            <a:off x="6843381" y="3712806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6" name="Oval 14">
            <a:extLst>
              <a:ext uri="{FF2B5EF4-FFF2-40B4-BE49-F238E27FC236}">
                <a16:creationId xmlns:a16="http://schemas.microsoft.com/office/drawing/2014/main" id="{DC85CCDF-00EF-482A-B951-2E0EF04E11AC}"/>
              </a:ext>
            </a:extLst>
          </p:cNvPr>
          <p:cNvSpPr/>
          <p:nvPr/>
        </p:nvSpPr>
        <p:spPr>
          <a:xfrm>
            <a:off x="6706076" y="3712806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8" name="Oval 16">
            <a:extLst>
              <a:ext uri="{FF2B5EF4-FFF2-40B4-BE49-F238E27FC236}">
                <a16:creationId xmlns:a16="http://schemas.microsoft.com/office/drawing/2014/main" id="{59D45A8D-41B9-439D-891A-154EBD2C0954}"/>
              </a:ext>
            </a:extLst>
          </p:cNvPr>
          <p:cNvSpPr/>
          <p:nvPr/>
        </p:nvSpPr>
        <p:spPr>
          <a:xfrm>
            <a:off x="6571318" y="3712806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0" name="Oval 18">
            <a:extLst>
              <a:ext uri="{FF2B5EF4-FFF2-40B4-BE49-F238E27FC236}">
                <a16:creationId xmlns:a16="http://schemas.microsoft.com/office/drawing/2014/main" id="{982D991C-50EE-4835-A2D1-B84F5257DDE5}"/>
              </a:ext>
            </a:extLst>
          </p:cNvPr>
          <p:cNvSpPr/>
          <p:nvPr/>
        </p:nvSpPr>
        <p:spPr>
          <a:xfrm>
            <a:off x="6981822" y="386729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2" name="Oval 18">
            <a:extLst>
              <a:ext uri="{FF2B5EF4-FFF2-40B4-BE49-F238E27FC236}">
                <a16:creationId xmlns:a16="http://schemas.microsoft.com/office/drawing/2014/main" id="{CF457745-6249-4BF4-AD7A-CFCB764A2A27}"/>
              </a:ext>
            </a:extLst>
          </p:cNvPr>
          <p:cNvSpPr/>
          <p:nvPr/>
        </p:nvSpPr>
        <p:spPr>
          <a:xfrm>
            <a:off x="6843381" y="386729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4" name="Oval 14">
            <a:extLst>
              <a:ext uri="{FF2B5EF4-FFF2-40B4-BE49-F238E27FC236}">
                <a16:creationId xmlns:a16="http://schemas.microsoft.com/office/drawing/2014/main" id="{B34592ED-DF7C-4FA7-ABC8-FEE814B6F08F}"/>
              </a:ext>
            </a:extLst>
          </p:cNvPr>
          <p:cNvSpPr/>
          <p:nvPr/>
        </p:nvSpPr>
        <p:spPr>
          <a:xfrm>
            <a:off x="6706076" y="3867290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56" name="Oval 16">
            <a:extLst>
              <a:ext uri="{FF2B5EF4-FFF2-40B4-BE49-F238E27FC236}">
                <a16:creationId xmlns:a16="http://schemas.microsoft.com/office/drawing/2014/main" id="{E5818B43-3275-4F59-AFAF-108AFCCFF35D}"/>
              </a:ext>
            </a:extLst>
          </p:cNvPr>
          <p:cNvSpPr/>
          <p:nvPr/>
        </p:nvSpPr>
        <p:spPr>
          <a:xfrm>
            <a:off x="6571318" y="3867290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8" name="Oval 18">
            <a:extLst>
              <a:ext uri="{FF2B5EF4-FFF2-40B4-BE49-F238E27FC236}">
                <a16:creationId xmlns:a16="http://schemas.microsoft.com/office/drawing/2014/main" id="{4B75D544-D629-4A4A-8C70-C02562741D0A}"/>
              </a:ext>
            </a:extLst>
          </p:cNvPr>
          <p:cNvSpPr/>
          <p:nvPr/>
        </p:nvSpPr>
        <p:spPr>
          <a:xfrm>
            <a:off x="6980279" y="4020306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0" name="Oval 18">
            <a:extLst>
              <a:ext uri="{FF2B5EF4-FFF2-40B4-BE49-F238E27FC236}">
                <a16:creationId xmlns:a16="http://schemas.microsoft.com/office/drawing/2014/main" id="{F1F9AE65-596C-470F-A07C-AAD532AE3392}"/>
              </a:ext>
            </a:extLst>
          </p:cNvPr>
          <p:cNvSpPr/>
          <p:nvPr/>
        </p:nvSpPr>
        <p:spPr>
          <a:xfrm>
            <a:off x="6981822" y="433187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2" name="Oval 18">
            <a:extLst>
              <a:ext uri="{FF2B5EF4-FFF2-40B4-BE49-F238E27FC236}">
                <a16:creationId xmlns:a16="http://schemas.microsoft.com/office/drawing/2014/main" id="{A32E3DF6-51E8-4C85-A88C-57E783D8E814}"/>
              </a:ext>
            </a:extLst>
          </p:cNvPr>
          <p:cNvSpPr/>
          <p:nvPr/>
        </p:nvSpPr>
        <p:spPr>
          <a:xfrm>
            <a:off x="6844403" y="433187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4" name="Oval 14">
            <a:extLst>
              <a:ext uri="{FF2B5EF4-FFF2-40B4-BE49-F238E27FC236}">
                <a16:creationId xmlns:a16="http://schemas.microsoft.com/office/drawing/2014/main" id="{6D3AE903-80E5-4769-807B-642C8FFEE947}"/>
              </a:ext>
            </a:extLst>
          </p:cNvPr>
          <p:cNvSpPr/>
          <p:nvPr/>
        </p:nvSpPr>
        <p:spPr>
          <a:xfrm>
            <a:off x="6717635" y="4331870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66" name="Oval 18">
            <a:extLst>
              <a:ext uri="{FF2B5EF4-FFF2-40B4-BE49-F238E27FC236}">
                <a16:creationId xmlns:a16="http://schemas.microsoft.com/office/drawing/2014/main" id="{610BB921-40A2-4CF3-A326-5F7758684A49}"/>
              </a:ext>
            </a:extLst>
          </p:cNvPr>
          <p:cNvSpPr/>
          <p:nvPr/>
        </p:nvSpPr>
        <p:spPr>
          <a:xfrm>
            <a:off x="8630601" y="5866037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8" name="Oval 18">
            <a:extLst>
              <a:ext uri="{FF2B5EF4-FFF2-40B4-BE49-F238E27FC236}">
                <a16:creationId xmlns:a16="http://schemas.microsoft.com/office/drawing/2014/main" id="{A3A0320C-9FC3-4CA4-A1B4-AD6CA76EB60C}"/>
              </a:ext>
            </a:extLst>
          </p:cNvPr>
          <p:cNvSpPr/>
          <p:nvPr/>
        </p:nvSpPr>
        <p:spPr>
          <a:xfrm>
            <a:off x="10484152" y="5543494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0" name="Oval 16">
            <a:extLst>
              <a:ext uri="{FF2B5EF4-FFF2-40B4-BE49-F238E27FC236}">
                <a16:creationId xmlns:a16="http://schemas.microsoft.com/office/drawing/2014/main" id="{0B2032AA-2720-4297-A161-549025A4FF87}"/>
              </a:ext>
            </a:extLst>
          </p:cNvPr>
          <p:cNvSpPr/>
          <p:nvPr/>
        </p:nvSpPr>
        <p:spPr>
          <a:xfrm>
            <a:off x="10343845" y="554349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2" name="Oval 16">
            <a:extLst>
              <a:ext uri="{FF2B5EF4-FFF2-40B4-BE49-F238E27FC236}">
                <a16:creationId xmlns:a16="http://schemas.microsoft.com/office/drawing/2014/main" id="{BEDCA807-5497-4B5E-9CE8-0E1A474A7ADE}"/>
              </a:ext>
            </a:extLst>
          </p:cNvPr>
          <p:cNvSpPr/>
          <p:nvPr/>
        </p:nvSpPr>
        <p:spPr>
          <a:xfrm>
            <a:off x="10341465" y="5708358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4" name="Oval 18">
            <a:extLst>
              <a:ext uri="{FF2B5EF4-FFF2-40B4-BE49-F238E27FC236}">
                <a16:creationId xmlns:a16="http://schemas.microsoft.com/office/drawing/2014/main" id="{CF00535E-6EEE-4180-B843-AB11D922AB0B}"/>
              </a:ext>
            </a:extLst>
          </p:cNvPr>
          <p:cNvSpPr/>
          <p:nvPr/>
        </p:nvSpPr>
        <p:spPr>
          <a:xfrm>
            <a:off x="10484152" y="5708358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6" name="Oval 14">
            <a:extLst>
              <a:ext uri="{FF2B5EF4-FFF2-40B4-BE49-F238E27FC236}">
                <a16:creationId xmlns:a16="http://schemas.microsoft.com/office/drawing/2014/main" id="{ECB74AF0-B6FF-4FE5-9EC1-31850C44FDE7}"/>
              </a:ext>
            </a:extLst>
          </p:cNvPr>
          <p:cNvSpPr/>
          <p:nvPr/>
        </p:nvSpPr>
        <p:spPr>
          <a:xfrm>
            <a:off x="7106279" y="6261878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78" name="Oval 18">
            <a:extLst>
              <a:ext uri="{FF2B5EF4-FFF2-40B4-BE49-F238E27FC236}">
                <a16:creationId xmlns:a16="http://schemas.microsoft.com/office/drawing/2014/main" id="{10A5448A-50D6-4A5E-99F3-B6DBB8878A80}"/>
              </a:ext>
            </a:extLst>
          </p:cNvPr>
          <p:cNvSpPr/>
          <p:nvPr/>
        </p:nvSpPr>
        <p:spPr>
          <a:xfrm>
            <a:off x="5272342" y="6258161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0" name="Oval 18">
            <a:extLst>
              <a:ext uri="{FF2B5EF4-FFF2-40B4-BE49-F238E27FC236}">
                <a16:creationId xmlns:a16="http://schemas.microsoft.com/office/drawing/2014/main" id="{2D620172-15C0-4878-B0EB-2FA72B34DF91}"/>
              </a:ext>
            </a:extLst>
          </p:cNvPr>
          <p:cNvSpPr/>
          <p:nvPr/>
        </p:nvSpPr>
        <p:spPr>
          <a:xfrm>
            <a:off x="5138495" y="625816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4" name="Oval 16">
            <a:extLst>
              <a:ext uri="{FF2B5EF4-FFF2-40B4-BE49-F238E27FC236}">
                <a16:creationId xmlns:a16="http://schemas.microsoft.com/office/drawing/2014/main" id="{D3350C58-82B6-4431-B808-07AC127D58FA}"/>
              </a:ext>
            </a:extLst>
          </p:cNvPr>
          <p:cNvSpPr/>
          <p:nvPr/>
        </p:nvSpPr>
        <p:spPr>
          <a:xfrm>
            <a:off x="4997439" y="6258161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4" name="Oval 18">
            <a:extLst>
              <a:ext uri="{FF2B5EF4-FFF2-40B4-BE49-F238E27FC236}">
                <a16:creationId xmlns:a16="http://schemas.microsoft.com/office/drawing/2014/main" id="{B56362B6-8620-452F-94E5-3ABB9047B433}"/>
              </a:ext>
            </a:extLst>
          </p:cNvPr>
          <p:cNvSpPr/>
          <p:nvPr/>
        </p:nvSpPr>
        <p:spPr>
          <a:xfrm>
            <a:off x="6436560" y="3712806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6" name="Oval 18">
            <a:extLst>
              <a:ext uri="{FF2B5EF4-FFF2-40B4-BE49-F238E27FC236}">
                <a16:creationId xmlns:a16="http://schemas.microsoft.com/office/drawing/2014/main" id="{48CE408E-49A3-45C7-8BE8-E1F13E04B780}"/>
              </a:ext>
            </a:extLst>
          </p:cNvPr>
          <p:cNvSpPr/>
          <p:nvPr/>
        </p:nvSpPr>
        <p:spPr>
          <a:xfrm>
            <a:off x="6436560" y="3867290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8" name="Oval 18">
            <a:extLst>
              <a:ext uri="{FF2B5EF4-FFF2-40B4-BE49-F238E27FC236}">
                <a16:creationId xmlns:a16="http://schemas.microsoft.com/office/drawing/2014/main" id="{3B96EF98-788F-4382-965B-8D19DDB63456}"/>
              </a:ext>
            </a:extLst>
          </p:cNvPr>
          <p:cNvSpPr/>
          <p:nvPr/>
        </p:nvSpPr>
        <p:spPr>
          <a:xfrm>
            <a:off x="5272342" y="6434783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0" name="Oval 18">
            <a:extLst>
              <a:ext uri="{FF2B5EF4-FFF2-40B4-BE49-F238E27FC236}">
                <a16:creationId xmlns:a16="http://schemas.microsoft.com/office/drawing/2014/main" id="{7183C7C3-6961-41CE-9221-05EE41C16BB8}"/>
              </a:ext>
            </a:extLst>
          </p:cNvPr>
          <p:cNvSpPr/>
          <p:nvPr/>
        </p:nvSpPr>
        <p:spPr>
          <a:xfrm>
            <a:off x="5140476" y="6434783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2" name="Oval 14">
            <a:extLst>
              <a:ext uri="{FF2B5EF4-FFF2-40B4-BE49-F238E27FC236}">
                <a16:creationId xmlns:a16="http://schemas.microsoft.com/office/drawing/2014/main" id="{4B75ED7C-BC7A-4411-935E-6AB06B0766D9}"/>
              </a:ext>
            </a:extLst>
          </p:cNvPr>
          <p:cNvSpPr/>
          <p:nvPr/>
        </p:nvSpPr>
        <p:spPr>
          <a:xfrm>
            <a:off x="5003171" y="643478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04" name="Oval 16">
            <a:extLst>
              <a:ext uri="{FF2B5EF4-FFF2-40B4-BE49-F238E27FC236}">
                <a16:creationId xmlns:a16="http://schemas.microsoft.com/office/drawing/2014/main" id="{EE65FE2D-AD37-4076-96D4-28B6CF252916}"/>
              </a:ext>
            </a:extLst>
          </p:cNvPr>
          <p:cNvSpPr/>
          <p:nvPr/>
        </p:nvSpPr>
        <p:spPr>
          <a:xfrm>
            <a:off x="4868413" y="643478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6" name="Oval 18">
            <a:extLst>
              <a:ext uri="{FF2B5EF4-FFF2-40B4-BE49-F238E27FC236}">
                <a16:creationId xmlns:a16="http://schemas.microsoft.com/office/drawing/2014/main" id="{F93A18A1-8890-4D73-8F4C-E06604815334}"/>
              </a:ext>
            </a:extLst>
          </p:cNvPr>
          <p:cNvSpPr/>
          <p:nvPr/>
        </p:nvSpPr>
        <p:spPr>
          <a:xfrm>
            <a:off x="4733655" y="6434783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0" name="Oval 18">
            <a:extLst>
              <a:ext uri="{FF2B5EF4-FFF2-40B4-BE49-F238E27FC236}">
                <a16:creationId xmlns:a16="http://schemas.microsoft.com/office/drawing/2014/main" id="{5D0A8546-D372-4EFD-B77A-0834631A469F}"/>
              </a:ext>
            </a:extLst>
          </p:cNvPr>
          <p:cNvSpPr/>
          <p:nvPr/>
        </p:nvSpPr>
        <p:spPr>
          <a:xfrm>
            <a:off x="5272342" y="6600836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2" name="Oval 14">
            <a:extLst>
              <a:ext uri="{FF2B5EF4-FFF2-40B4-BE49-F238E27FC236}">
                <a16:creationId xmlns:a16="http://schemas.microsoft.com/office/drawing/2014/main" id="{B500C319-1139-45B0-8F16-7AB33E8B78E4}"/>
              </a:ext>
            </a:extLst>
          </p:cNvPr>
          <p:cNvSpPr/>
          <p:nvPr/>
        </p:nvSpPr>
        <p:spPr>
          <a:xfrm>
            <a:off x="5130005" y="6600836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14" name="Oval 16">
            <a:extLst>
              <a:ext uri="{FF2B5EF4-FFF2-40B4-BE49-F238E27FC236}">
                <a16:creationId xmlns:a16="http://schemas.microsoft.com/office/drawing/2014/main" id="{5B81631E-AF68-4259-8160-F592512D48BF}"/>
              </a:ext>
            </a:extLst>
          </p:cNvPr>
          <p:cNvSpPr/>
          <p:nvPr/>
        </p:nvSpPr>
        <p:spPr>
          <a:xfrm>
            <a:off x="4995247" y="6600836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6" name="Oval 18">
            <a:extLst>
              <a:ext uri="{FF2B5EF4-FFF2-40B4-BE49-F238E27FC236}">
                <a16:creationId xmlns:a16="http://schemas.microsoft.com/office/drawing/2014/main" id="{F753F1EE-48A2-41FE-8AA5-0EED62CD6D51}"/>
              </a:ext>
            </a:extLst>
          </p:cNvPr>
          <p:cNvSpPr/>
          <p:nvPr/>
        </p:nvSpPr>
        <p:spPr>
          <a:xfrm>
            <a:off x="4860489" y="6600836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8" name="Oval 18">
            <a:extLst>
              <a:ext uri="{FF2B5EF4-FFF2-40B4-BE49-F238E27FC236}">
                <a16:creationId xmlns:a16="http://schemas.microsoft.com/office/drawing/2014/main" id="{F629C396-6938-4CCC-80F8-5D39FB02CE9C}"/>
              </a:ext>
            </a:extLst>
          </p:cNvPr>
          <p:cNvSpPr/>
          <p:nvPr/>
        </p:nvSpPr>
        <p:spPr>
          <a:xfrm>
            <a:off x="8610887" y="2330691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0" name="Oval 14">
            <a:extLst>
              <a:ext uri="{FF2B5EF4-FFF2-40B4-BE49-F238E27FC236}">
                <a16:creationId xmlns:a16="http://schemas.microsoft.com/office/drawing/2014/main" id="{D4249562-7E2E-4192-B50E-5786074CCB67}"/>
              </a:ext>
            </a:extLst>
          </p:cNvPr>
          <p:cNvSpPr/>
          <p:nvPr/>
        </p:nvSpPr>
        <p:spPr>
          <a:xfrm>
            <a:off x="8475751" y="2330691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22" name="Oval 18">
            <a:extLst>
              <a:ext uri="{FF2B5EF4-FFF2-40B4-BE49-F238E27FC236}">
                <a16:creationId xmlns:a16="http://schemas.microsoft.com/office/drawing/2014/main" id="{AD6608FB-5CD9-4F89-ADD6-565918F99828}"/>
              </a:ext>
            </a:extLst>
          </p:cNvPr>
          <p:cNvSpPr/>
          <p:nvPr/>
        </p:nvSpPr>
        <p:spPr>
          <a:xfrm>
            <a:off x="8607165" y="2647343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4" name="Oval 16">
            <a:extLst>
              <a:ext uri="{FF2B5EF4-FFF2-40B4-BE49-F238E27FC236}">
                <a16:creationId xmlns:a16="http://schemas.microsoft.com/office/drawing/2014/main" id="{4BC42F79-34E6-43A9-8C30-6A298F466808}"/>
              </a:ext>
            </a:extLst>
          </p:cNvPr>
          <p:cNvSpPr/>
          <p:nvPr/>
        </p:nvSpPr>
        <p:spPr>
          <a:xfrm>
            <a:off x="8471280" y="264734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6" name="Oval 16">
            <a:extLst>
              <a:ext uri="{FF2B5EF4-FFF2-40B4-BE49-F238E27FC236}">
                <a16:creationId xmlns:a16="http://schemas.microsoft.com/office/drawing/2014/main" id="{C9934250-8D01-4F89-B5B0-24F429873714}"/>
              </a:ext>
            </a:extLst>
          </p:cNvPr>
          <p:cNvSpPr/>
          <p:nvPr/>
        </p:nvSpPr>
        <p:spPr>
          <a:xfrm>
            <a:off x="8601024" y="324912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8" name="Oval 18">
            <a:extLst>
              <a:ext uri="{FF2B5EF4-FFF2-40B4-BE49-F238E27FC236}">
                <a16:creationId xmlns:a16="http://schemas.microsoft.com/office/drawing/2014/main" id="{99F04BCD-558C-4498-AE9B-4E7ADDC2C18E}"/>
              </a:ext>
            </a:extLst>
          </p:cNvPr>
          <p:cNvSpPr/>
          <p:nvPr/>
        </p:nvSpPr>
        <p:spPr>
          <a:xfrm>
            <a:off x="10467465" y="2177729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0" name="Oval 14">
            <a:extLst>
              <a:ext uri="{FF2B5EF4-FFF2-40B4-BE49-F238E27FC236}">
                <a16:creationId xmlns:a16="http://schemas.microsoft.com/office/drawing/2014/main" id="{D9171284-7641-4B39-89A9-F2D8360D6633}"/>
              </a:ext>
            </a:extLst>
          </p:cNvPr>
          <p:cNvSpPr/>
          <p:nvPr/>
        </p:nvSpPr>
        <p:spPr>
          <a:xfrm>
            <a:off x="10337505" y="2177729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32" name="Oval 16">
            <a:extLst>
              <a:ext uri="{FF2B5EF4-FFF2-40B4-BE49-F238E27FC236}">
                <a16:creationId xmlns:a16="http://schemas.microsoft.com/office/drawing/2014/main" id="{793A2721-17D5-4E96-B3B7-839E63E63BEC}"/>
              </a:ext>
            </a:extLst>
          </p:cNvPr>
          <p:cNvSpPr/>
          <p:nvPr/>
        </p:nvSpPr>
        <p:spPr>
          <a:xfrm>
            <a:off x="10333347" y="2621590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4" name="Oval 18">
            <a:extLst>
              <a:ext uri="{FF2B5EF4-FFF2-40B4-BE49-F238E27FC236}">
                <a16:creationId xmlns:a16="http://schemas.microsoft.com/office/drawing/2014/main" id="{06CB4212-64E0-497B-AF9D-78EF12224474}"/>
              </a:ext>
            </a:extLst>
          </p:cNvPr>
          <p:cNvSpPr/>
          <p:nvPr/>
        </p:nvSpPr>
        <p:spPr>
          <a:xfrm>
            <a:off x="10467465" y="2621590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6" name="Oval 16">
            <a:extLst>
              <a:ext uri="{FF2B5EF4-FFF2-40B4-BE49-F238E27FC236}">
                <a16:creationId xmlns:a16="http://schemas.microsoft.com/office/drawing/2014/main" id="{EB675E7E-16B6-4059-BF21-894956911A9C}"/>
              </a:ext>
            </a:extLst>
          </p:cNvPr>
          <p:cNvSpPr/>
          <p:nvPr/>
        </p:nvSpPr>
        <p:spPr>
          <a:xfrm>
            <a:off x="10467465" y="3249009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8" name="Oval 18">
            <a:extLst>
              <a:ext uri="{FF2B5EF4-FFF2-40B4-BE49-F238E27FC236}">
                <a16:creationId xmlns:a16="http://schemas.microsoft.com/office/drawing/2014/main" id="{0CE15546-B40B-4416-8B25-E2E9BBCF0508}"/>
              </a:ext>
            </a:extLst>
          </p:cNvPr>
          <p:cNvSpPr/>
          <p:nvPr/>
        </p:nvSpPr>
        <p:spPr>
          <a:xfrm>
            <a:off x="5273612" y="464837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0" name="Oval 16">
            <a:extLst>
              <a:ext uri="{FF2B5EF4-FFF2-40B4-BE49-F238E27FC236}">
                <a16:creationId xmlns:a16="http://schemas.microsoft.com/office/drawing/2014/main" id="{5F0B8A4C-1C82-4CAC-B63D-5945B1254BFE}"/>
              </a:ext>
            </a:extLst>
          </p:cNvPr>
          <p:cNvSpPr/>
          <p:nvPr/>
        </p:nvSpPr>
        <p:spPr>
          <a:xfrm>
            <a:off x="5133881" y="4648370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2" name="Oval 16">
            <a:extLst>
              <a:ext uri="{FF2B5EF4-FFF2-40B4-BE49-F238E27FC236}">
                <a16:creationId xmlns:a16="http://schemas.microsoft.com/office/drawing/2014/main" id="{A472EA41-BE13-4435-A8D0-6FDCD80F67A6}"/>
              </a:ext>
            </a:extLst>
          </p:cNvPr>
          <p:cNvSpPr/>
          <p:nvPr/>
        </p:nvSpPr>
        <p:spPr>
          <a:xfrm>
            <a:off x="6980279" y="448358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4" name="Oval 18">
            <a:extLst>
              <a:ext uri="{FF2B5EF4-FFF2-40B4-BE49-F238E27FC236}">
                <a16:creationId xmlns:a16="http://schemas.microsoft.com/office/drawing/2014/main" id="{D9A8705B-B062-4781-8499-EDEDD17C1AFA}"/>
              </a:ext>
            </a:extLst>
          </p:cNvPr>
          <p:cNvSpPr/>
          <p:nvPr/>
        </p:nvSpPr>
        <p:spPr>
          <a:xfrm>
            <a:off x="8630601" y="5263843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6" name="Oval 14">
            <a:extLst>
              <a:ext uri="{FF2B5EF4-FFF2-40B4-BE49-F238E27FC236}">
                <a16:creationId xmlns:a16="http://schemas.microsoft.com/office/drawing/2014/main" id="{8C46D690-A9E4-403D-9A93-F433CDCB11C8}"/>
              </a:ext>
            </a:extLst>
          </p:cNvPr>
          <p:cNvSpPr/>
          <p:nvPr/>
        </p:nvSpPr>
        <p:spPr>
          <a:xfrm>
            <a:off x="8630747" y="557152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48" name="Oval 18">
            <a:extLst>
              <a:ext uri="{FF2B5EF4-FFF2-40B4-BE49-F238E27FC236}">
                <a16:creationId xmlns:a16="http://schemas.microsoft.com/office/drawing/2014/main" id="{2729874F-FBF8-49C5-A39F-B8C137FCFF93}"/>
              </a:ext>
            </a:extLst>
          </p:cNvPr>
          <p:cNvSpPr/>
          <p:nvPr/>
        </p:nvSpPr>
        <p:spPr>
          <a:xfrm>
            <a:off x="10484152" y="523228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" name="Oval 16">
            <a:extLst>
              <a:ext uri="{FF2B5EF4-FFF2-40B4-BE49-F238E27FC236}">
                <a16:creationId xmlns:a16="http://schemas.microsoft.com/office/drawing/2014/main" id="{D559BFCA-9A92-4E0A-AA29-77D3DFDD7E05}"/>
              </a:ext>
            </a:extLst>
          </p:cNvPr>
          <p:cNvSpPr/>
          <p:nvPr/>
        </p:nvSpPr>
        <p:spPr>
          <a:xfrm>
            <a:off x="10353210" y="5232281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2" name="Oval 18">
            <a:extLst>
              <a:ext uri="{FF2B5EF4-FFF2-40B4-BE49-F238E27FC236}">
                <a16:creationId xmlns:a16="http://schemas.microsoft.com/office/drawing/2014/main" id="{0CA2E875-9F3E-4B98-9861-6385C2F01424}"/>
              </a:ext>
            </a:extLst>
          </p:cNvPr>
          <p:cNvSpPr/>
          <p:nvPr/>
        </p:nvSpPr>
        <p:spPr>
          <a:xfrm>
            <a:off x="5266083" y="2533811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4" name="Oval 18">
            <a:extLst>
              <a:ext uri="{FF2B5EF4-FFF2-40B4-BE49-F238E27FC236}">
                <a16:creationId xmlns:a16="http://schemas.microsoft.com/office/drawing/2014/main" id="{9686B3AE-311E-4DCB-9621-92248FC9CEBE}"/>
              </a:ext>
            </a:extLst>
          </p:cNvPr>
          <p:cNvSpPr/>
          <p:nvPr/>
        </p:nvSpPr>
        <p:spPr>
          <a:xfrm>
            <a:off x="5129185" y="253381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6" name="Oval 14">
            <a:extLst>
              <a:ext uri="{FF2B5EF4-FFF2-40B4-BE49-F238E27FC236}">
                <a16:creationId xmlns:a16="http://schemas.microsoft.com/office/drawing/2014/main" id="{2BE0BABE-81ED-4571-9E22-D182EAA4B6C9}"/>
              </a:ext>
            </a:extLst>
          </p:cNvPr>
          <p:cNvSpPr/>
          <p:nvPr/>
        </p:nvSpPr>
        <p:spPr>
          <a:xfrm>
            <a:off x="4991880" y="2533811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58" name="Oval 16">
            <a:extLst>
              <a:ext uri="{FF2B5EF4-FFF2-40B4-BE49-F238E27FC236}">
                <a16:creationId xmlns:a16="http://schemas.microsoft.com/office/drawing/2014/main" id="{DE732A12-8F35-4ACF-9D37-184CB8DD8731}"/>
              </a:ext>
            </a:extLst>
          </p:cNvPr>
          <p:cNvSpPr/>
          <p:nvPr/>
        </p:nvSpPr>
        <p:spPr>
          <a:xfrm>
            <a:off x="4857122" y="2533811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0" name="Oval 18">
            <a:extLst>
              <a:ext uri="{FF2B5EF4-FFF2-40B4-BE49-F238E27FC236}">
                <a16:creationId xmlns:a16="http://schemas.microsoft.com/office/drawing/2014/main" id="{CE4AB2FC-55EA-4CDD-B832-EC3D6493C0FF}"/>
              </a:ext>
            </a:extLst>
          </p:cNvPr>
          <p:cNvSpPr/>
          <p:nvPr/>
        </p:nvSpPr>
        <p:spPr>
          <a:xfrm>
            <a:off x="4722364" y="2533811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5964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Breitbild</PresentationFormat>
  <Paragraphs>175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Courier New</vt:lpstr>
      <vt:lpstr>Graphik</vt:lpstr>
      <vt:lpstr>Wingdings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Erdem Aksoy</dc:creator>
  <cp:lastModifiedBy>Erdem Aksoy</cp:lastModifiedBy>
  <cp:revision>51</cp:revision>
  <dcterms:created xsi:type="dcterms:W3CDTF">2020-09-01T15:18:39Z</dcterms:created>
  <dcterms:modified xsi:type="dcterms:W3CDTF">2020-09-03T18:09:04Z</dcterms:modified>
</cp:coreProperties>
</file>