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  <p:sldMasterId id="2147483652" r:id="rId5"/>
    <p:sldMasterId id="2147483654" r:id="rId6"/>
    <p:sldMasterId id="214748365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  <p:sldId id="323" r:id="rId76"/>
    <p:sldId id="324" r:id="rId77"/>
    <p:sldId id="325" r:id="rId78"/>
    <p:sldId id="326" r:id="rId79"/>
    <p:sldId id="327" r:id="rId80"/>
    <p:sldId id="328" r:id="rId81"/>
    <p:sldId id="329" r:id="rId82"/>
    <p:sldId id="330" r:id="rId83"/>
    <p:sldId id="331" r:id="rId84"/>
    <p:sldId id="332" r:id="rId85"/>
  </p:sldIdLst>
  <p:sldSz cy="5143500" cx="9144000"/>
  <p:notesSz cx="6858000" cy="9144000"/>
  <p:embeddedFontLst>
    <p:embeddedFont>
      <p:font typeface="Noto Sans Symbols"/>
      <p:regular r:id="rId86"/>
      <p:bold r:id="rId87"/>
    </p:embeddedFont>
    <p:embeddedFont>
      <p:font typeface="Lexend Exa"/>
      <p:regular r:id="rId88"/>
      <p:bold r:id="rId8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0" roundtripDataSignature="AMtx7mi8o/jDkjvzKmIY3Gbsf0CCY/6s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84" Type="http://schemas.openxmlformats.org/officeDocument/2006/relationships/slide" Target="slides/slide76.xml"/><Relationship Id="rId83" Type="http://schemas.openxmlformats.org/officeDocument/2006/relationships/slide" Target="slides/slide75.xml"/><Relationship Id="rId42" Type="http://schemas.openxmlformats.org/officeDocument/2006/relationships/slide" Target="slides/slide34.xml"/><Relationship Id="rId86" Type="http://schemas.openxmlformats.org/officeDocument/2006/relationships/font" Target="fonts/NotoSansSymbols-regular.fntdata"/><Relationship Id="rId41" Type="http://schemas.openxmlformats.org/officeDocument/2006/relationships/slide" Target="slides/slide33.xml"/><Relationship Id="rId85" Type="http://schemas.openxmlformats.org/officeDocument/2006/relationships/slide" Target="slides/slide77.xml"/><Relationship Id="rId44" Type="http://schemas.openxmlformats.org/officeDocument/2006/relationships/slide" Target="slides/slide36.xml"/><Relationship Id="rId88" Type="http://schemas.openxmlformats.org/officeDocument/2006/relationships/font" Target="fonts/LexendExa-regular.fntdata"/><Relationship Id="rId43" Type="http://schemas.openxmlformats.org/officeDocument/2006/relationships/slide" Target="slides/slide35.xml"/><Relationship Id="rId87" Type="http://schemas.openxmlformats.org/officeDocument/2006/relationships/font" Target="fonts/NotoSansSymbols-bold.fntdata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89" Type="http://schemas.openxmlformats.org/officeDocument/2006/relationships/font" Target="fonts/LexendExa-bold.fntdata"/><Relationship Id="rId80" Type="http://schemas.openxmlformats.org/officeDocument/2006/relationships/slide" Target="slides/slide72.xml"/><Relationship Id="rId82" Type="http://schemas.openxmlformats.org/officeDocument/2006/relationships/slide" Target="slides/slide74.xml"/><Relationship Id="rId81" Type="http://schemas.openxmlformats.org/officeDocument/2006/relationships/slide" Target="slides/slide73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1.xml"/><Relationship Id="rId48" Type="http://schemas.openxmlformats.org/officeDocument/2006/relationships/slide" Target="slides/slide40.xml"/><Relationship Id="rId47" Type="http://schemas.openxmlformats.org/officeDocument/2006/relationships/slide" Target="slides/slide39.xml"/><Relationship Id="rId49" Type="http://schemas.openxmlformats.org/officeDocument/2006/relationships/slide" Target="slides/slide41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slideMaster" Target="slideMasters/slideMaster5.xml"/><Relationship Id="rId8" Type="http://schemas.openxmlformats.org/officeDocument/2006/relationships/notesMaster" Target="notesMasters/notesMaster1.xml"/><Relationship Id="rId73" Type="http://schemas.openxmlformats.org/officeDocument/2006/relationships/slide" Target="slides/slide65.xml"/><Relationship Id="rId72" Type="http://schemas.openxmlformats.org/officeDocument/2006/relationships/slide" Target="slides/slide64.xml"/><Relationship Id="rId31" Type="http://schemas.openxmlformats.org/officeDocument/2006/relationships/slide" Target="slides/slide23.xml"/><Relationship Id="rId75" Type="http://schemas.openxmlformats.org/officeDocument/2006/relationships/slide" Target="slides/slide67.xml"/><Relationship Id="rId30" Type="http://schemas.openxmlformats.org/officeDocument/2006/relationships/slide" Target="slides/slide22.xml"/><Relationship Id="rId74" Type="http://schemas.openxmlformats.org/officeDocument/2006/relationships/slide" Target="slides/slide66.xml"/><Relationship Id="rId33" Type="http://schemas.openxmlformats.org/officeDocument/2006/relationships/slide" Target="slides/slide25.xml"/><Relationship Id="rId77" Type="http://schemas.openxmlformats.org/officeDocument/2006/relationships/slide" Target="slides/slide69.xml"/><Relationship Id="rId32" Type="http://schemas.openxmlformats.org/officeDocument/2006/relationships/slide" Target="slides/slide24.xml"/><Relationship Id="rId76" Type="http://schemas.openxmlformats.org/officeDocument/2006/relationships/slide" Target="slides/slide68.xml"/><Relationship Id="rId35" Type="http://schemas.openxmlformats.org/officeDocument/2006/relationships/slide" Target="slides/slide27.xml"/><Relationship Id="rId79" Type="http://schemas.openxmlformats.org/officeDocument/2006/relationships/slide" Target="slides/slide71.xml"/><Relationship Id="rId34" Type="http://schemas.openxmlformats.org/officeDocument/2006/relationships/slide" Target="slides/slide26.xml"/><Relationship Id="rId78" Type="http://schemas.openxmlformats.org/officeDocument/2006/relationships/slide" Target="slides/slide70.xml"/><Relationship Id="rId71" Type="http://schemas.openxmlformats.org/officeDocument/2006/relationships/slide" Target="slides/slide63.xml"/><Relationship Id="rId70" Type="http://schemas.openxmlformats.org/officeDocument/2006/relationships/slide" Target="slides/slide62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62" Type="http://schemas.openxmlformats.org/officeDocument/2006/relationships/slide" Target="slides/slide54.xml"/><Relationship Id="rId61" Type="http://schemas.openxmlformats.org/officeDocument/2006/relationships/slide" Target="slides/slide53.xml"/><Relationship Id="rId20" Type="http://schemas.openxmlformats.org/officeDocument/2006/relationships/slide" Target="slides/slide12.xml"/><Relationship Id="rId64" Type="http://schemas.openxmlformats.org/officeDocument/2006/relationships/slide" Target="slides/slide56.xml"/><Relationship Id="rId63" Type="http://schemas.openxmlformats.org/officeDocument/2006/relationships/slide" Target="slides/slide55.xml"/><Relationship Id="rId22" Type="http://schemas.openxmlformats.org/officeDocument/2006/relationships/slide" Target="slides/slide14.xml"/><Relationship Id="rId66" Type="http://schemas.openxmlformats.org/officeDocument/2006/relationships/slide" Target="slides/slide58.xml"/><Relationship Id="rId21" Type="http://schemas.openxmlformats.org/officeDocument/2006/relationships/slide" Target="slides/slide13.xml"/><Relationship Id="rId65" Type="http://schemas.openxmlformats.org/officeDocument/2006/relationships/slide" Target="slides/slide57.xml"/><Relationship Id="rId24" Type="http://schemas.openxmlformats.org/officeDocument/2006/relationships/slide" Target="slides/slide16.xml"/><Relationship Id="rId68" Type="http://schemas.openxmlformats.org/officeDocument/2006/relationships/slide" Target="slides/slide60.xml"/><Relationship Id="rId23" Type="http://schemas.openxmlformats.org/officeDocument/2006/relationships/slide" Target="slides/slide15.xml"/><Relationship Id="rId67" Type="http://schemas.openxmlformats.org/officeDocument/2006/relationships/slide" Target="slides/slide59.xml"/><Relationship Id="rId60" Type="http://schemas.openxmlformats.org/officeDocument/2006/relationships/slide" Target="slides/slide52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69" Type="http://schemas.openxmlformats.org/officeDocument/2006/relationships/slide" Target="slides/slide61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slide" Target="slides/slide43.xml"/><Relationship Id="rId50" Type="http://schemas.openxmlformats.org/officeDocument/2006/relationships/slide" Target="slides/slide42.xml"/><Relationship Id="rId53" Type="http://schemas.openxmlformats.org/officeDocument/2006/relationships/slide" Target="slides/slide45.xml"/><Relationship Id="rId52" Type="http://schemas.openxmlformats.org/officeDocument/2006/relationships/slide" Target="slides/slide44.xml"/><Relationship Id="rId11" Type="http://schemas.openxmlformats.org/officeDocument/2006/relationships/slide" Target="slides/slide3.xml"/><Relationship Id="rId55" Type="http://schemas.openxmlformats.org/officeDocument/2006/relationships/slide" Target="slides/slide47.xml"/><Relationship Id="rId10" Type="http://schemas.openxmlformats.org/officeDocument/2006/relationships/slide" Target="slides/slide2.xml"/><Relationship Id="rId54" Type="http://schemas.openxmlformats.org/officeDocument/2006/relationships/slide" Target="slides/slide46.xml"/><Relationship Id="rId13" Type="http://schemas.openxmlformats.org/officeDocument/2006/relationships/slide" Target="slides/slide5.xml"/><Relationship Id="rId57" Type="http://schemas.openxmlformats.org/officeDocument/2006/relationships/slide" Target="slides/slide49.xml"/><Relationship Id="rId12" Type="http://schemas.openxmlformats.org/officeDocument/2006/relationships/slide" Target="slides/slide4.xml"/><Relationship Id="rId56" Type="http://schemas.openxmlformats.org/officeDocument/2006/relationships/slide" Target="slides/slide48.xml"/><Relationship Id="rId90" Type="http://customschemas.google.com/relationships/presentationmetadata" Target="metadata"/><Relationship Id="rId15" Type="http://schemas.openxmlformats.org/officeDocument/2006/relationships/slide" Target="slides/slide7.xml"/><Relationship Id="rId59" Type="http://schemas.openxmlformats.org/officeDocument/2006/relationships/slide" Target="slides/slide51.xml"/><Relationship Id="rId14" Type="http://schemas.openxmlformats.org/officeDocument/2006/relationships/slide" Target="slides/slide6.xml"/><Relationship Id="rId58" Type="http://schemas.openxmlformats.org/officeDocument/2006/relationships/slide" Target="slides/slide50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34e9d3a638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g34e9d3a638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34e9d3a638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34e9d3a638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2" name="Google Shape;6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34e9d3a638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g34e9d3a638a_0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g34e9d3a638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2" name="Google Shape;762;g34e9d3a638a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4e9d3a638a_0_3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4e9d3a638a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34e9d3a638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g34e9d3a638a_0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34e9d3a638a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g34e9d3a638a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34e9d3a638a_0_3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34e9d3a638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4e9d3a638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g34e9d3a638a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34e9d3a638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g34e9d3a638a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g34e9d3a638a_0_3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" name="Google Shape;808;g34e9d3a638a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34e9d3a638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g34e9d3a638a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34e9d3a638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1" name="Google Shape;821;g34e9d3a638a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4e9d3a638a_0_3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4e9d3a638a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34e9d3a638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g34e9d3a638a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34e9d3a638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g34e9d3a638a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34e9d3a638a_0_3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34e9d3a638a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34e9d3a638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g34e9d3a638a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g34e9d3a638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g34e9d3a638a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34e9d3a638a_0_3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7" name="Google Shape;867;g34e9d3a638a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34e9d3a638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g34e9d3a638a_0_1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34e9d3a638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g34e9d3a638a_0_1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34e9d3a638a_0_3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34e9d3a638a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34e9d3a638a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g34e9d3a638a_0_1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g34e9d3a638a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g34e9d3a638a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34e9d3a638a_0_3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34e9d3a638a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34e9d3a638a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g34e9d3a638a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34e9d3a638a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g34e9d3a638a_0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34e9d3a638a_0_3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34e9d3a638a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34e9d3a638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0" name="Google Shape;930;g34e9d3a638a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34e9d3a638a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7" name="Google Shape;937;g34e9d3a638a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34e9d3a638a_0_3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34e9d3a638a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34e9d3a638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g34e9d3a638a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34e9d3a638a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" name="Google Shape;956;g34e9d3a638a_0_2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34e9d3a638a_0_3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34e9d3a638a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4e9d3a638a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g34e9d3a638a_0_2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34e9d3a638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g34e9d3a638a_0_2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34e9d3a638a_0_3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34e9d3a638a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34e9d3a638a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g34e9d3a638a_0_2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34e9d3a638a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" name="Google Shape;994;g34e9d3a638a_0_2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34e9d3a638a_0_38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34e9d3a638a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34e9d3a638a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6" name="Google Shape;1006;g34e9d3a638a_0_2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34e9d3a638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" name="Google Shape;1014;g34e9d3a638a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g34e9d3a638a_0_3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" name="Google Shape;1021;g34e9d3a638a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34e9d3a638a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g34e9d3a638a_0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34e9d3a638a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" name="Google Shape;1034;g34e9d3a638a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34e9d3a638a_0_3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34e9d3a638a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34e9d3a638a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g34e9d3a638a_0_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34e9d3a638a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" name="Google Shape;1053;g34e9d3a638a_0_2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g34e9d3a638a_0_3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0" name="Google Shape;1060;g34e9d3a638a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34e9d3a638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g34e9d3a638a_0_2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34e9d3a638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" name="Google Shape;1072;g34e9d3a638a_0_3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34e9d3a638a_0_3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34e9d3a638a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34e9d3a638a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4" name="Google Shape;1084;g34e9d3a638a_0_3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1" name="Google Shape;1091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8" name="Google Shape;1098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5" name="Google Shape;112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7" name="Google Shape;113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4e9d3a638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4e9d3a63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 txBox="1"/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9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" type="blank">
  <p:cSld name="BLANK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blank">
  <p:cSld name="BLANK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 type="blank">
  <p:cSld name="BLANK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3_1" type="blank">
  <p:cSld name="BLANK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hyperlink" Target="https://bit.ly/3A1uf1Q" TargetMode="External"/><Relationship Id="rId2" Type="http://schemas.openxmlformats.org/officeDocument/2006/relationships/hyperlink" Target="http://bit.ly/2TyoMsr" TargetMode="External"/><Relationship Id="rId3" Type="http://schemas.openxmlformats.org/officeDocument/2006/relationships/hyperlink" Target="http://bit.ly/2TtBDfr" TargetMode="External"/><Relationship Id="rId4" Type="http://schemas.openxmlformats.org/officeDocument/2006/relationships/slideLayout" Target="../slideLayouts/slideLayout5.xml"/><Relationship Id="rId5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8"/>
          <p:cNvSpPr/>
          <p:nvPr/>
        </p:nvSpPr>
        <p:spPr>
          <a:xfrm rot="2101800">
            <a:off x="1192680" y="-254160"/>
            <a:ext cx="1140480" cy="758520"/>
          </a:xfrm>
          <a:custGeom>
            <a:rect b="b" l="l" r="r" t="t"/>
            <a:pathLst>
              <a:path extrusionOk="0" h="7439" w="11185">
                <a:moveTo>
                  <a:pt x="2730" y="277"/>
                </a:moveTo>
                <a:cubicBezTo>
                  <a:pt x="2730" y="277"/>
                  <a:pt x="2731" y="278"/>
                  <a:pt x="2734" y="278"/>
                </a:cubicBezTo>
                <a:cubicBezTo>
                  <a:pt x="2734" y="278"/>
                  <a:pt x="2735" y="278"/>
                  <a:pt x="2735" y="278"/>
                </a:cubicBezTo>
                <a:lnTo>
                  <a:pt x="2735" y="278"/>
                </a:lnTo>
                <a:cubicBezTo>
                  <a:pt x="2732" y="278"/>
                  <a:pt x="2730" y="277"/>
                  <a:pt x="2730" y="277"/>
                </a:cubicBezTo>
                <a:close/>
                <a:moveTo>
                  <a:pt x="1545" y="435"/>
                </a:moveTo>
                <a:lnTo>
                  <a:pt x="1545" y="435"/>
                </a:lnTo>
                <a:cubicBezTo>
                  <a:pt x="1542" y="436"/>
                  <a:pt x="1540" y="438"/>
                  <a:pt x="1540" y="438"/>
                </a:cubicBezTo>
                <a:cubicBezTo>
                  <a:pt x="1542" y="437"/>
                  <a:pt x="1543" y="436"/>
                  <a:pt x="1545" y="435"/>
                </a:cubicBezTo>
                <a:close/>
                <a:moveTo>
                  <a:pt x="479" y="1499"/>
                </a:moveTo>
                <a:cubicBezTo>
                  <a:pt x="477" y="1502"/>
                  <a:pt x="476" y="1506"/>
                  <a:pt x="476" y="1506"/>
                </a:cubicBezTo>
                <a:cubicBezTo>
                  <a:pt x="476" y="1506"/>
                  <a:pt x="476" y="1504"/>
                  <a:pt x="478" y="1501"/>
                </a:cubicBezTo>
                <a:cubicBezTo>
                  <a:pt x="478" y="1500"/>
                  <a:pt x="478" y="1500"/>
                  <a:pt x="479" y="1499"/>
                </a:cubicBezTo>
                <a:close/>
                <a:moveTo>
                  <a:pt x="4899" y="4219"/>
                </a:moveTo>
                <a:cubicBezTo>
                  <a:pt x="4875" y="4373"/>
                  <a:pt x="4844" y="4526"/>
                  <a:pt x="4806" y="4676"/>
                </a:cubicBezTo>
                <a:cubicBezTo>
                  <a:pt x="4726" y="4999"/>
                  <a:pt x="4618" y="5317"/>
                  <a:pt x="4480" y="5622"/>
                </a:cubicBezTo>
                <a:cubicBezTo>
                  <a:pt x="4411" y="5775"/>
                  <a:pt x="4334" y="5925"/>
                  <a:pt x="4251" y="6070"/>
                </a:cubicBezTo>
                <a:cubicBezTo>
                  <a:pt x="4211" y="6140"/>
                  <a:pt x="4167" y="6211"/>
                  <a:pt x="4123" y="6280"/>
                </a:cubicBezTo>
                <a:cubicBezTo>
                  <a:pt x="4087" y="6336"/>
                  <a:pt x="4039" y="6408"/>
                  <a:pt x="4006" y="6448"/>
                </a:cubicBezTo>
                <a:cubicBezTo>
                  <a:pt x="3828" y="6670"/>
                  <a:pt x="3602" y="6838"/>
                  <a:pt x="3347" y="6961"/>
                </a:cubicBezTo>
                <a:cubicBezTo>
                  <a:pt x="3229" y="7018"/>
                  <a:pt x="3100" y="7063"/>
                  <a:pt x="2964" y="7089"/>
                </a:cubicBezTo>
                <a:cubicBezTo>
                  <a:pt x="2903" y="7102"/>
                  <a:pt x="2861" y="7106"/>
                  <a:pt x="2789" y="7107"/>
                </a:cubicBezTo>
                <a:cubicBezTo>
                  <a:pt x="2760" y="7107"/>
                  <a:pt x="2731" y="7107"/>
                  <a:pt x="2701" y="7105"/>
                </a:cubicBezTo>
                <a:cubicBezTo>
                  <a:pt x="2695" y="7105"/>
                  <a:pt x="2659" y="7102"/>
                  <a:pt x="2667" y="7102"/>
                </a:cubicBezTo>
                <a:cubicBezTo>
                  <a:pt x="2669" y="7102"/>
                  <a:pt x="2670" y="7102"/>
                  <a:pt x="2671" y="7102"/>
                </a:cubicBezTo>
                <a:cubicBezTo>
                  <a:pt x="2672" y="7102"/>
                  <a:pt x="2658" y="7100"/>
                  <a:pt x="2658" y="7100"/>
                </a:cubicBezTo>
                <a:cubicBezTo>
                  <a:pt x="2648" y="7099"/>
                  <a:pt x="2636" y="7096"/>
                  <a:pt x="2626" y="7095"/>
                </a:cubicBezTo>
                <a:cubicBezTo>
                  <a:pt x="2600" y="7089"/>
                  <a:pt x="2573" y="7082"/>
                  <a:pt x="2547" y="7074"/>
                </a:cubicBezTo>
                <a:cubicBezTo>
                  <a:pt x="2534" y="7070"/>
                  <a:pt x="2521" y="7064"/>
                  <a:pt x="2508" y="7060"/>
                </a:cubicBezTo>
                <a:cubicBezTo>
                  <a:pt x="2505" y="7059"/>
                  <a:pt x="2502" y="7058"/>
                  <a:pt x="2499" y="7057"/>
                </a:cubicBezTo>
                <a:lnTo>
                  <a:pt x="2499" y="7057"/>
                </a:lnTo>
                <a:cubicBezTo>
                  <a:pt x="2496" y="7056"/>
                  <a:pt x="2488" y="7052"/>
                  <a:pt x="2485" y="7051"/>
                </a:cubicBezTo>
                <a:cubicBezTo>
                  <a:pt x="2465" y="7040"/>
                  <a:pt x="2443" y="7030"/>
                  <a:pt x="2423" y="7017"/>
                </a:cubicBezTo>
                <a:cubicBezTo>
                  <a:pt x="2413" y="7010"/>
                  <a:pt x="2403" y="7002"/>
                  <a:pt x="2393" y="6997"/>
                </a:cubicBezTo>
                <a:cubicBezTo>
                  <a:pt x="2393" y="6996"/>
                  <a:pt x="2393" y="6996"/>
                  <a:pt x="2392" y="6996"/>
                </a:cubicBezTo>
                <a:lnTo>
                  <a:pt x="2392" y="6996"/>
                </a:lnTo>
                <a:cubicBezTo>
                  <a:pt x="2388" y="6992"/>
                  <a:pt x="2383" y="6988"/>
                  <a:pt x="2379" y="6984"/>
                </a:cubicBezTo>
                <a:cubicBezTo>
                  <a:pt x="2361" y="6969"/>
                  <a:pt x="2346" y="6955"/>
                  <a:pt x="2331" y="6938"/>
                </a:cubicBezTo>
                <a:cubicBezTo>
                  <a:pt x="2328" y="6935"/>
                  <a:pt x="2319" y="6924"/>
                  <a:pt x="2315" y="6919"/>
                </a:cubicBezTo>
                <a:lnTo>
                  <a:pt x="2315" y="6919"/>
                </a:lnTo>
                <a:cubicBezTo>
                  <a:pt x="2310" y="6912"/>
                  <a:pt x="2301" y="6900"/>
                  <a:pt x="2300" y="6897"/>
                </a:cubicBezTo>
                <a:cubicBezTo>
                  <a:pt x="2288" y="6880"/>
                  <a:pt x="2278" y="6861"/>
                  <a:pt x="2268" y="6841"/>
                </a:cubicBezTo>
                <a:cubicBezTo>
                  <a:pt x="2266" y="6838"/>
                  <a:pt x="2261" y="6827"/>
                  <a:pt x="2258" y="6821"/>
                </a:cubicBezTo>
                <a:lnTo>
                  <a:pt x="2258" y="6821"/>
                </a:lnTo>
                <a:cubicBezTo>
                  <a:pt x="2255" y="6814"/>
                  <a:pt x="2249" y="6798"/>
                  <a:pt x="2248" y="6794"/>
                </a:cubicBezTo>
                <a:cubicBezTo>
                  <a:pt x="2241" y="6774"/>
                  <a:pt x="2235" y="6752"/>
                  <a:pt x="2229" y="6730"/>
                </a:cubicBezTo>
                <a:cubicBezTo>
                  <a:pt x="2226" y="6719"/>
                  <a:pt x="2223" y="6707"/>
                  <a:pt x="2220" y="6694"/>
                </a:cubicBezTo>
                <a:cubicBezTo>
                  <a:pt x="2220" y="6691"/>
                  <a:pt x="2218" y="6679"/>
                  <a:pt x="2216" y="6670"/>
                </a:cubicBezTo>
                <a:lnTo>
                  <a:pt x="2216" y="6670"/>
                </a:lnTo>
                <a:cubicBezTo>
                  <a:pt x="2216" y="6670"/>
                  <a:pt x="2216" y="6670"/>
                  <a:pt x="2216" y="6670"/>
                </a:cubicBezTo>
                <a:cubicBezTo>
                  <a:pt x="2216" y="6670"/>
                  <a:pt x="2216" y="6669"/>
                  <a:pt x="2216" y="6666"/>
                </a:cubicBezTo>
                <a:cubicBezTo>
                  <a:pt x="2216" y="6663"/>
                  <a:pt x="2215" y="6662"/>
                  <a:pt x="2215" y="6662"/>
                </a:cubicBezTo>
                <a:lnTo>
                  <a:pt x="2215" y="6662"/>
                </a:lnTo>
                <a:cubicBezTo>
                  <a:pt x="2215" y="6662"/>
                  <a:pt x="2216" y="6666"/>
                  <a:pt x="2216" y="6670"/>
                </a:cubicBezTo>
                <a:lnTo>
                  <a:pt x="2216" y="6670"/>
                </a:lnTo>
                <a:cubicBezTo>
                  <a:pt x="2216" y="6668"/>
                  <a:pt x="2213" y="6650"/>
                  <a:pt x="2213" y="6646"/>
                </a:cubicBezTo>
                <a:cubicBezTo>
                  <a:pt x="2212" y="6633"/>
                  <a:pt x="2212" y="6621"/>
                  <a:pt x="2210" y="6608"/>
                </a:cubicBezTo>
                <a:cubicBezTo>
                  <a:pt x="2209" y="6582"/>
                  <a:pt x="2209" y="6556"/>
                  <a:pt x="2209" y="6530"/>
                </a:cubicBezTo>
                <a:cubicBezTo>
                  <a:pt x="2209" y="6505"/>
                  <a:pt x="2210" y="6477"/>
                  <a:pt x="2213" y="6451"/>
                </a:cubicBezTo>
                <a:cubicBezTo>
                  <a:pt x="2215" y="6438"/>
                  <a:pt x="2216" y="6425"/>
                  <a:pt x="2218" y="6411"/>
                </a:cubicBezTo>
                <a:cubicBezTo>
                  <a:pt x="2218" y="6408"/>
                  <a:pt x="2218" y="6405"/>
                  <a:pt x="2218" y="6402"/>
                </a:cubicBezTo>
                <a:lnTo>
                  <a:pt x="2218" y="6402"/>
                </a:lnTo>
                <a:cubicBezTo>
                  <a:pt x="2219" y="6401"/>
                  <a:pt x="2219" y="6398"/>
                  <a:pt x="2220" y="6394"/>
                </a:cubicBezTo>
                <a:cubicBezTo>
                  <a:pt x="2229" y="6339"/>
                  <a:pt x="2241" y="6284"/>
                  <a:pt x="2255" y="6230"/>
                </a:cubicBezTo>
                <a:cubicBezTo>
                  <a:pt x="2269" y="6176"/>
                  <a:pt x="2287" y="6120"/>
                  <a:pt x="2307" y="6067"/>
                </a:cubicBezTo>
                <a:cubicBezTo>
                  <a:pt x="2313" y="6053"/>
                  <a:pt x="2318" y="6040"/>
                  <a:pt x="2323" y="6027"/>
                </a:cubicBezTo>
                <a:lnTo>
                  <a:pt x="2329" y="6012"/>
                </a:lnTo>
                <a:lnTo>
                  <a:pt x="2329" y="6012"/>
                </a:lnTo>
                <a:cubicBezTo>
                  <a:pt x="2328" y="6015"/>
                  <a:pt x="2327" y="6018"/>
                  <a:pt x="2327" y="6018"/>
                </a:cubicBezTo>
                <a:cubicBezTo>
                  <a:pt x="2327" y="6018"/>
                  <a:pt x="2327" y="6016"/>
                  <a:pt x="2330" y="6009"/>
                </a:cubicBezTo>
                <a:lnTo>
                  <a:pt x="2330" y="6009"/>
                </a:lnTo>
                <a:lnTo>
                  <a:pt x="2329" y="6012"/>
                </a:lnTo>
                <a:lnTo>
                  <a:pt x="2329" y="6012"/>
                </a:lnTo>
                <a:cubicBezTo>
                  <a:pt x="2330" y="6009"/>
                  <a:pt x="2331" y="6007"/>
                  <a:pt x="2331" y="6005"/>
                </a:cubicBezTo>
                <a:cubicBezTo>
                  <a:pt x="2343" y="5979"/>
                  <a:pt x="2356" y="5953"/>
                  <a:pt x="2369" y="5926"/>
                </a:cubicBezTo>
                <a:cubicBezTo>
                  <a:pt x="2418" y="5824"/>
                  <a:pt x="2477" y="5726"/>
                  <a:pt x="2546" y="5634"/>
                </a:cubicBezTo>
                <a:cubicBezTo>
                  <a:pt x="2549" y="5630"/>
                  <a:pt x="2552" y="5625"/>
                  <a:pt x="2555" y="5621"/>
                </a:cubicBezTo>
                <a:lnTo>
                  <a:pt x="2555" y="5621"/>
                </a:lnTo>
                <a:cubicBezTo>
                  <a:pt x="2554" y="5622"/>
                  <a:pt x="2554" y="5623"/>
                  <a:pt x="2554" y="5623"/>
                </a:cubicBezTo>
                <a:cubicBezTo>
                  <a:pt x="2554" y="5623"/>
                  <a:pt x="2559" y="5616"/>
                  <a:pt x="2560" y="5615"/>
                </a:cubicBezTo>
                <a:lnTo>
                  <a:pt x="2560" y="5615"/>
                </a:lnTo>
                <a:cubicBezTo>
                  <a:pt x="2558" y="5617"/>
                  <a:pt x="2557" y="5619"/>
                  <a:pt x="2555" y="5621"/>
                </a:cubicBezTo>
                <a:lnTo>
                  <a:pt x="2555" y="5621"/>
                </a:lnTo>
                <a:cubicBezTo>
                  <a:pt x="2556" y="5620"/>
                  <a:pt x="2556" y="5619"/>
                  <a:pt x="2557" y="5618"/>
                </a:cubicBezTo>
                <a:cubicBezTo>
                  <a:pt x="2566" y="5608"/>
                  <a:pt x="2574" y="5596"/>
                  <a:pt x="2583" y="5586"/>
                </a:cubicBezTo>
                <a:cubicBezTo>
                  <a:pt x="2605" y="5562"/>
                  <a:pt x="2626" y="5537"/>
                  <a:pt x="2648" y="5513"/>
                </a:cubicBezTo>
                <a:cubicBezTo>
                  <a:pt x="2698" y="5457"/>
                  <a:pt x="2750" y="5404"/>
                  <a:pt x="2803" y="5352"/>
                </a:cubicBezTo>
                <a:cubicBezTo>
                  <a:pt x="2911" y="5245"/>
                  <a:pt x="3026" y="5146"/>
                  <a:pt x="3146" y="5054"/>
                </a:cubicBezTo>
                <a:cubicBezTo>
                  <a:pt x="3615" y="4688"/>
                  <a:pt x="4163" y="4418"/>
                  <a:pt x="4736" y="4261"/>
                </a:cubicBezTo>
                <a:cubicBezTo>
                  <a:pt x="4791" y="4246"/>
                  <a:pt x="4845" y="4232"/>
                  <a:pt x="4899" y="4219"/>
                </a:cubicBezTo>
                <a:close/>
                <a:moveTo>
                  <a:pt x="7193" y="5609"/>
                </a:moveTo>
                <a:cubicBezTo>
                  <a:pt x="7195" y="5632"/>
                  <a:pt x="7197" y="5656"/>
                  <a:pt x="7198" y="5680"/>
                </a:cubicBezTo>
                <a:cubicBezTo>
                  <a:pt x="7201" y="5748"/>
                  <a:pt x="7201" y="5815"/>
                  <a:pt x="7198" y="5883"/>
                </a:cubicBezTo>
                <a:cubicBezTo>
                  <a:pt x="7195" y="5950"/>
                  <a:pt x="7188" y="6020"/>
                  <a:pt x="7179" y="6070"/>
                </a:cubicBezTo>
                <a:cubicBezTo>
                  <a:pt x="7135" y="6358"/>
                  <a:pt x="7034" y="6661"/>
                  <a:pt x="6851" y="6893"/>
                </a:cubicBezTo>
                <a:cubicBezTo>
                  <a:pt x="6807" y="6951"/>
                  <a:pt x="6755" y="7005"/>
                  <a:pt x="6697" y="7050"/>
                </a:cubicBezTo>
                <a:cubicBezTo>
                  <a:pt x="6653" y="7086"/>
                  <a:pt x="6578" y="7129"/>
                  <a:pt x="6539" y="7146"/>
                </a:cubicBezTo>
                <a:cubicBezTo>
                  <a:pt x="6512" y="7156"/>
                  <a:pt x="6484" y="7165"/>
                  <a:pt x="6457" y="7172"/>
                </a:cubicBezTo>
                <a:cubicBezTo>
                  <a:pt x="6443" y="7177"/>
                  <a:pt x="6428" y="7179"/>
                  <a:pt x="6414" y="7181"/>
                </a:cubicBezTo>
                <a:cubicBezTo>
                  <a:pt x="6422" y="7180"/>
                  <a:pt x="6423" y="7180"/>
                  <a:pt x="6421" y="7180"/>
                </a:cubicBezTo>
                <a:cubicBezTo>
                  <a:pt x="6415" y="7180"/>
                  <a:pt x="6394" y="7181"/>
                  <a:pt x="6389" y="7181"/>
                </a:cubicBezTo>
                <a:cubicBezTo>
                  <a:pt x="6385" y="7181"/>
                  <a:pt x="6382" y="7181"/>
                  <a:pt x="6378" y="7181"/>
                </a:cubicBezTo>
                <a:cubicBezTo>
                  <a:pt x="6371" y="7181"/>
                  <a:pt x="6364" y="7181"/>
                  <a:pt x="6356" y="7181"/>
                </a:cubicBezTo>
                <a:cubicBezTo>
                  <a:pt x="6353" y="7181"/>
                  <a:pt x="6349" y="7180"/>
                  <a:pt x="6345" y="7180"/>
                </a:cubicBezTo>
                <a:lnTo>
                  <a:pt x="6345" y="7180"/>
                </a:lnTo>
                <a:cubicBezTo>
                  <a:pt x="6344" y="7180"/>
                  <a:pt x="6343" y="7180"/>
                  <a:pt x="6342" y="7179"/>
                </a:cubicBezTo>
                <a:cubicBezTo>
                  <a:pt x="6330" y="7177"/>
                  <a:pt x="6319" y="7174"/>
                  <a:pt x="6306" y="7171"/>
                </a:cubicBezTo>
                <a:cubicBezTo>
                  <a:pt x="6301" y="7169"/>
                  <a:pt x="6281" y="7160"/>
                  <a:pt x="6279" y="7160"/>
                </a:cubicBezTo>
                <a:lnTo>
                  <a:pt x="6279" y="7160"/>
                </a:lnTo>
                <a:cubicBezTo>
                  <a:pt x="6279" y="7160"/>
                  <a:pt x="6281" y="7161"/>
                  <a:pt x="6289" y="7165"/>
                </a:cubicBezTo>
                <a:cubicBezTo>
                  <a:pt x="6269" y="7156"/>
                  <a:pt x="6251" y="7145"/>
                  <a:pt x="6233" y="7134"/>
                </a:cubicBezTo>
                <a:lnTo>
                  <a:pt x="6233" y="7134"/>
                </a:lnTo>
                <a:cubicBezTo>
                  <a:pt x="6229" y="7131"/>
                  <a:pt x="6225" y="7128"/>
                  <a:pt x="6222" y="7125"/>
                </a:cubicBezTo>
                <a:cubicBezTo>
                  <a:pt x="6212" y="7116"/>
                  <a:pt x="6202" y="7106"/>
                  <a:pt x="6194" y="7096"/>
                </a:cubicBezTo>
                <a:cubicBezTo>
                  <a:pt x="6189" y="7091"/>
                  <a:pt x="6181" y="7082"/>
                  <a:pt x="6181" y="7082"/>
                </a:cubicBezTo>
                <a:lnTo>
                  <a:pt x="6181" y="7082"/>
                </a:lnTo>
                <a:cubicBezTo>
                  <a:pt x="6181" y="7082"/>
                  <a:pt x="6183" y="7084"/>
                  <a:pt x="6188" y="7090"/>
                </a:cubicBezTo>
                <a:cubicBezTo>
                  <a:pt x="6179" y="7080"/>
                  <a:pt x="6173" y="7070"/>
                  <a:pt x="6166" y="7060"/>
                </a:cubicBezTo>
                <a:cubicBezTo>
                  <a:pt x="6161" y="7048"/>
                  <a:pt x="6153" y="7038"/>
                  <a:pt x="6148" y="7027"/>
                </a:cubicBezTo>
                <a:cubicBezTo>
                  <a:pt x="6145" y="7023"/>
                  <a:pt x="6138" y="7005"/>
                  <a:pt x="6136" y="7001"/>
                </a:cubicBezTo>
                <a:lnTo>
                  <a:pt x="6136" y="7001"/>
                </a:lnTo>
                <a:cubicBezTo>
                  <a:pt x="6133" y="6994"/>
                  <a:pt x="6128" y="6979"/>
                  <a:pt x="6127" y="6975"/>
                </a:cubicBezTo>
                <a:cubicBezTo>
                  <a:pt x="6123" y="6962"/>
                  <a:pt x="6119" y="6949"/>
                  <a:pt x="6116" y="6936"/>
                </a:cubicBezTo>
                <a:cubicBezTo>
                  <a:pt x="6113" y="6923"/>
                  <a:pt x="6110" y="6910"/>
                  <a:pt x="6107" y="6897"/>
                </a:cubicBezTo>
                <a:cubicBezTo>
                  <a:pt x="6107" y="6897"/>
                  <a:pt x="6107" y="6896"/>
                  <a:pt x="6107" y="6895"/>
                </a:cubicBezTo>
                <a:lnTo>
                  <a:pt x="6107" y="6895"/>
                </a:lnTo>
                <a:cubicBezTo>
                  <a:pt x="6107" y="6894"/>
                  <a:pt x="6106" y="6879"/>
                  <a:pt x="6106" y="6877"/>
                </a:cubicBezTo>
                <a:cubicBezTo>
                  <a:pt x="6103" y="6848"/>
                  <a:pt x="6102" y="6820"/>
                  <a:pt x="6103" y="6791"/>
                </a:cubicBezTo>
                <a:cubicBezTo>
                  <a:pt x="6103" y="6775"/>
                  <a:pt x="6104" y="6761"/>
                  <a:pt x="6106" y="6745"/>
                </a:cubicBezTo>
                <a:cubicBezTo>
                  <a:pt x="6106" y="6745"/>
                  <a:pt x="6108" y="6732"/>
                  <a:pt x="6107" y="6732"/>
                </a:cubicBezTo>
                <a:lnTo>
                  <a:pt x="6107" y="6732"/>
                </a:lnTo>
                <a:cubicBezTo>
                  <a:pt x="6108" y="6727"/>
                  <a:pt x="6109" y="6722"/>
                  <a:pt x="6109" y="6720"/>
                </a:cubicBezTo>
                <a:cubicBezTo>
                  <a:pt x="6161" y="6435"/>
                  <a:pt x="6379" y="6207"/>
                  <a:pt x="6601" y="6018"/>
                </a:cubicBezTo>
                <a:cubicBezTo>
                  <a:pt x="6788" y="5860"/>
                  <a:pt x="6987" y="5728"/>
                  <a:pt x="7193" y="5609"/>
                </a:cubicBezTo>
                <a:close/>
                <a:moveTo>
                  <a:pt x="2427" y="1"/>
                </a:moveTo>
                <a:cubicBezTo>
                  <a:pt x="2230" y="1"/>
                  <a:pt x="2033" y="23"/>
                  <a:pt x="1841" y="68"/>
                </a:cubicBezTo>
                <a:cubicBezTo>
                  <a:pt x="1481" y="153"/>
                  <a:pt x="1135" y="322"/>
                  <a:pt x="850" y="563"/>
                </a:cubicBezTo>
                <a:cubicBezTo>
                  <a:pt x="544" y="820"/>
                  <a:pt x="319" y="1164"/>
                  <a:pt x="186" y="1541"/>
                </a:cubicBezTo>
                <a:cubicBezTo>
                  <a:pt x="23" y="1999"/>
                  <a:pt x="0" y="2501"/>
                  <a:pt x="60" y="2982"/>
                </a:cubicBezTo>
                <a:cubicBezTo>
                  <a:pt x="98" y="3284"/>
                  <a:pt x="164" y="3580"/>
                  <a:pt x="253" y="3873"/>
                </a:cubicBezTo>
                <a:cubicBezTo>
                  <a:pt x="272" y="3935"/>
                  <a:pt x="323" y="3963"/>
                  <a:pt x="374" y="3963"/>
                </a:cubicBezTo>
                <a:cubicBezTo>
                  <a:pt x="452" y="3963"/>
                  <a:pt x="532" y="3900"/>
                  <a:pt x="502" y="3803"/>
                </a:cubicBezTo>
                <a:lnTo>
                  <a:pt x="502" y="3803"/>
                </a:lnTo>
                <a:lnTo>
                  <a:pt x="502" y="3805"/>
                </a:lnTo>
                <a:cubicBezTo>
                  <a:pt x="344" y="3287"/>
                  <a:pt x="253" y="2773"/>
                  <a:pt x="301" y="2231"/>
                </a:cubicBezTo>
                <a:cubicBezTo>
                  <a:pt x="304" y="2205"/>
                  <a:pt x="307" y="2179"/>
                  <a:pt x="309" y="2153"/>
                </a:cubicBezTo>
                <a:cubicBezTo>
                  <a:pt x="311" y="2139"/>
                  <a:pt x="312" y="2124"/>
                  <a:pt x="314" y="2111"/>
                </a:cubicBezTo>
                <a:lnTo>
                  <a:pt x="314" y="2111"/>
                </a:lnTo>
                <a:cubicBezTo>
                  <a:pt x="313" y="2117"/>
                  <a:pt x="313" y="2119"/>
                  <a:pt x="313" y="2119"/>
                </a:cubicBezTo>
                <a:cubicBezTo>
                  <a:pt x="313" y="2119"/>
                  <a:pt x="317" y="2092"/>
                  <a:pt x="318" y="2087"/>
                </a:cubicBezTo>
                <a:cubicBezTo>
                  <a:pt x="325" y="2033"/>
                  <a:pt x="335" y="1980"/>
                  <a:pt x="347" y="1928"/>
                </a:cubicBezTo>
                <a:cubicBezTo>
                  <a:pt x="367" y="1829"/>
                  <a:pt x="394" y="1731"/>
                  <a:pt x="427" y="1636"/>
                </a:cubicBezTo>
                <a:cubicBezTo>
                  <a:pt x="443" y="1590"/>
                  <a:pt x="461" y="1544"/>
                  <a:pt x="479" y="1498"/>
                </a:cubicBezTo>
                <a:cubicBezTo>
                  <a:pt x="481" y="1495"/>
                  <a:pt x="481" y="1493"/>
                  <a:pt x="481" y="1493"/>
                </a:cubicBezTo>
                <a:lnTo>
                  <a:pt x="481" y="1493"/>
                </a:lnTo>
                <a:cubicBezTo>
                  <a:pt x="481" y="1493"/>
                  <a:pt x="481" y="1494"/>
                  <a:pt x="481" y="1494"/>
                </a:cubicBezTo>
                <a:lnTo>
                  <a:pt x="481" y="1494"/>
                </a:lnTo>
                <a:cubicBezTo>
                  <a:pt x="482" y="1491"/>
                  <a:pt x="483" y="1489"/>
                  <a:pt x="484" y="1487"/>
                </a:cubicBezTo>
                <a:cubicBezTo>
                  <a:pt x="489" y="1475"/>
                  <a:pt x="494" y="1464"/>
                  <a:pt x="499" y="1454"/>
                </a:cubicBezTo>
                <a:cubicBezTo>
                  <a:pt x="509" y="1432"/>
                  <a:pt x="520" y="1410"/>
                  <a:pt x="530" y="1389"/>
                </a:cubicBezTo>
                <a:cubicBezTo>
                  <a:pt x="571" y="1305"/>
                  <a:pt x="617" y="1226"/>
                  <a:pt x="669" y="1148"/>
                </a:cubicBezTo>
                <a:cubicBezTo>
                  <a:pt x="681" y="1131"/>
                  <a:pt x="694" y="1114"/>
                  <a:pt x="705" y="1097"/>
                </a:cubicBezTo>
                <a:cubicBezTo>
                  <a:pt x="712" y="1088"/>
                  <a:pt x="718" y="1079"/>
                  <a:pt x="725" y="1069"/>
                </a:cubicBezTo>
                <a:cubicBezTo>
                  <a:pt x="728" y="1065"/>
                  <a:pt x="740" y="1051"/>
                  <a:pt x="743" y="1046"/>
                </a:cubicBezTo>
                <a:lnTo>
                  <a:pt x="743" y="1046"/>
                </a:lnTo>
                <a:cubicBezTo>
                  <a:pt x="747" y="1041"/>
                  <a:pt x="753" y="1034"/>
                  <a:pt x="756" y="1032"/>
                </a:cubicBezTo>
                <a:cubicBezTo>
                  <a:pt x="761" y="1023"/>
                  <a:pt x="767" y="1016"/>
                  <a:pt x="773" y="1009"/>
                </a:cubicBezTo>
                <a:cubicBezTo>
                  <a:pt x="789" y="990"/>
                  <a:pt x="804" y="973"/>
                  <a:pt x="820" y="956"/>
                </a:cubicBezTo>
                <a:cubicBezTo>
                  <a:pt x="878" y="889"/>
                  <a:pt x="940" y="828"/>
                  <a:pt x="1006" y="771"/>
                </a:cubicBezTo>
                <a:cubicBezTo>
                  <a:pt x="1020" y="757"/>
                  <a:pt x="1036" y="744"/>
                  <a:pt x="1052" y="733"/>
                </a:cubicBezTo>
                <a:cubicBezTo>
                  <a:pt x="1059" y="725"/>
                  <a:pt x="1068" y="718"/>
                  <a:pt x="1076" y="711"/>
                </a:cubicBezTo>
                <a:lnTo>
                  <a:pt x="1084" y="706"/>
                </a:lnTo>
                <a:lnTo>
                  <a:pt x="1084" y="706"/>
                </a:lnTo>
                <a:cubicBezTo>
                  <a:pt x="1084" y="706"/>
                  <a:pt x="1085" y="705"/>
                  <a:pt x="1086" y="704"/>
                </a:cubicBezTo>
                <a:cubicBezTo>
                  <a:pt x="1121" y="678"/>
                  <a:pt x="1156" y="652"/>
                  <a:pt x="1192" y="629"/>
                </a:cubicBezTo>
                <a:cubicBezTo>
                  <a:pt x="1262" y="581"/>
                  <a:pt x="1335" y="538"/>
                  <a:pt x="1410" y="499"/>
                </a:cubicBezTo>
                <a:cubicBezTo>
                  <a:pt x="1446" y="481"/>
                  <a:pt x="1484" y="463"/>
                  <a:pt x="1521" y="446"/>
                </a:cubicBezTo>
                <a:cubicBezTo>
                  <a:pt x="1530" y="442"/>
                  <a:pt x="1538" y="438"/>
                  <a:pt x="1547" y="435"/>
                </a:cubicBezTo>
                <a:lnTo>
                  <a:pt x="1547" y="435"/>
                </a:lnTo>
                <a:cubicBezTo>
                  <a:pt x="1550" y="433"/>
                  <a:pt x="1554" y="432"/>
                  <a:pt x="1557" y="430"/>
                </a:cubicBezTo>
                <a:cubicBezTo>
                  <a:pt x="1576" y="423"/>
                  <a:pt x="1596" y="415"/>
                  <a:pt x="1616" y="407"/>
                </a:cubicBezTo>
                <a:cubicBezTo>
                  <a:pt x="1694" y="379"/>
                  <a:pt x="1774" y="353"/>
                  <a:pt x="1856" y="331"/>
                </a:cubicBezTo>
                <a:cubicBezTo>
                  <a:pt x="1938" y="311"/>
                  <a:pt x="2020" y="294"/>
                  <a:pt x="2104" y="282"/>
                </a:cubicBezTo>
                <a:cubicBezTo>
                  <a:pt x="2106" y="282"/>
                  <a:pt x="2111" y="281"/>
                  <a:pt x="2116" y="280"/>
                </a:cubicBezTo>
                <a:lnTo>
                  <a:pt x="2116" y="280"/>
                </a:lnTo>
                <a:cubicBezTo>
                  <a:pt x="2116" y="280"/>
                  <a:pt x="2116" y="280"/>
                  <a:pt x="2116" y="280"/>
                </a:cubicBezTo>
                <a:cubicBezTo>
                  <a:pt x="2116" y="280"/>
                  <a:pt x="2118" y="280"/>
                  <a:pt x="2123" y="279"/>
                </a:cubicBezTo>
                <a:cubicBezTo>
                  <a:pt x="2127" y="279"/>
                  <a:pt x="2129" y="278"/>
                  <a:pt x="2128" y="278"/>
                </a:cubicBezTo>
                <a:lnTo>
                  <a:pt x="2128" y="278"/>
                </a:lnTo>
                <a:cubicBezTo>
                  <a:pt x="2128" y="278"/>
                  <a:pt x="2122" y="279"/>
                  <a:pt x="2116" y="280"/>
                </a:cubicBezTo>
                <a:lnTo>
                  <a:pt x="2116" y="280"/>
                </a:lnTo>
                <a:cubicBezTo>
                  <a:pt x="2115" y="280"/>
                  <a:pt x="2138" y="276"/>
                  <a:pt x="2140" y="276"/>
                </a:cubicBezTo>
                <a:cubicBezTo>
                  <a:pt x="2161" y="274"/>
                  <a:pt x="2182" y="272"/>
                  <a:pt x="2203" y="271"/>
                </a:cubicBezTo>
                <a:cubicBezTo>
                  <a:pt x="2245" y="266"/>
                  <a:pt x="2287" y="263"/>
                  <a:pt x="2328" y="262"/>
                </a:cubicBezTo>
                <a:cubicBezTo>
                  <a:pt x="2363" y="260"/>
                  <a:pt x="2398" y="259"/>
                  <a:pt x="2433" y="259"/>
                </a:cubicBezTo>
                <a:cubicBezTo>
                  <a:pt x="2482" y="259"/>
                  <a:pt x="2530" y="261"/>
                  <a:pt x="2579" y="263"/>
                </a:cubicBezTo>
                <a:cubicBezTo>
                  <a:pt x="2620" y="266"/>
                  <a:pt x="2661" y="271"/>
                  <a:pt x="2703" y="275"/>
                </a:cubicBezTo>
                <a:cubicBezTo>
                  <a:pt x="2711" y="275"/>
                  <a:pt x="2720" y="276"/>
                  <a:pt x="2730" y="278"/>
                </a:cubicBezTo>
                <a:cubicBezTo>
                  <a:pt x="2732" y="278"/>
                  <a:pt x="2734" y="278"/>
                  <a:pt x="2737" y="278"/>
                </a:cubicBezTo>
                <a:lnTo>
                  <a:pt x="2737" y="278"/>
                </a:lnTo>
                <a:cubicBezTo>
                  <a:pt x="2758" y="282"/>
                  <a:pt x="2780" y="285"/>
                  <a:pt x="2800" y="288"/>
                </a:cubicBezTo>
                <a:cubicBezTo>
                  <a:pt x="2962" y="315"/>
                  <a:pt x="3121" y="360"/>
                  <a:pt x="3274" y="420"/>
                </a:cubicBezTo>
                <a:cubicBezTo>
                  <a:pt x="3282" y="423"/>
                  <a:pt x="3290" y="428"/>
                  <a:pt x="3298" y="430"/>
                </a:cubicBezTo>
                <a:cubicBezTo>
                  <a:pt x="3303" y="432"/>
                  <a:pt x="3304" y="433"/>
                  <a:pt x="3305" y="433"/>
                </a:cubicBezTo>
                <a:cubicBezTo>
                  <a:pt x="3305" y="433"/>
                  <a:pt x="3294" y="428"/>
                  <a:pt x="3295" y="428"/>
                </a:cubicBezTo>
                <a:lnTo>
                  <a:pt x="3295" y="428"/>
                </a:lnTo>
                <a:cubicBezTo>
                  <a:pt x="3295" y="428"/>
                  <a:pt x="3297" y="429"/>
                  <a:pt x="3304" y="432"/>
                </a:cubicBezTo>
                <a:cubicBezTo>
                  <a:pt x="3323" y="442"/>
                  <a:pt x="3343" y="451"/>
                  <a:pt x="3363" y="459"/>
                </a:cubicBezTo>
                <a:cubicBezTo>
                  <a:pt x="3398" y="476"/>
                  <a:pt x="3434" y="494"/>
                  <a:pt x="3468" y="512"/>
                </a:cubicBezTo>
                <a:cubicBezTo>
                  <a:pt x="3575" y="570"/>
                  <a:pt x="3678" y="638"/>
                  <a:pt x="3775" y="711"/>
                </a:cubicBezTo>
                <a:cubicBezTo>
                  <a:pt x="3978" y="864"/>
                  <a:pt x="4178" y="1075"/>
                  <a:pt x="4324" y="1281"/>
                </a:cubicBezTo>
                <a:cubicBezTo>
                  <a:pt x="4654" y="1746"/>
                  <a:pt x="4839" y="2287"/>
                  <a:pt x="4920" y="2852"/>
                </a:cubicBezTo>
                <a:cubicBezTo>
                  <a:pt x="4970" y="3209"/>
                  <a:pt x="4973" y="3578"/>
                  <a:pt x="4935" y="3944"/>
                </a:cubicBezTo>
                <a:lnTo>
                  <a:pt x="4935" y="3944"/>
                </a:lnTo>
                <a:cubicBezTo>
                  <a:pt x="4590" y="4016"/>
                  <a:pt x="4254" y="4133"/>
                  <a:pt x="3937" y="4277"/>
                </a:cubicBezTo>
                <a:cubicBezTo>
                  <a:pt x="3645" y="4411"/>
                  <a:pt x="3366" y="4572"/>
                  <a:pt x="3105" y="4760"/>
                </a:cubicBezTo>
                <a:cubicBezTo>
                  <a:pt x="2846" y="4950"/>
                  <a:pt x="2603" y="5159"/>
                  <a:pt x="2400" y="5404"/>
                </a:cubicBezTo>
                <a:cubicBezTo>
                  <a:pt x="2098" y="5765"/>
                  <a:pt x="1875" y="6292"/>
                  <a:pt x="1973" y="6769"/>
                </a:cubicBezTo>
                <a:cubicBezTo>
                  <a:pt x="2018" y="6991"/>
                  <a:pt x="2161" y="7187"/>
                  <a:pt x="2370" y="7280"/>
                </a:cubicBezTo>
                <a:cubicBezTo>
                  <a:pt x="2500" y="7339"/>
                  <a:pt x="2638" y="7364"/>
                  <a:pt x="2777" y="7364"/>
                </a:cubicBezTo>
                <a:cubicBezTo>
                  <a:pt x="2921" y="7364"/>
                  <a:pt x="3066" y="7337"/>
                  <a:pt x="3203" y="7293"/>
                </a:cubicBezTo>
                <a:cubicBezTo>
                  <a:pt x="3504" y="7198"/>
                  <a:pt x="3783" y="7030"/>
                  <a:pt x="4015" y="6817"/>
                </a:cubicBezTo>
                <a:cubicBezTo>
                  <a:pt x="4245" y="6602"/>
                  <a:pt x="4426" y="6300"/>
                  <a:pt x="4576" y="6012"/>
                </a:cubicBezTo>
                <a:cubicBezTo>
                  <a:pt x="4874" y="5437"/>
                  <a:pt x="5078" y="4809"/>
                  <a:pt x="5168" y="4166"/>
                </a:cubicBezTo>
                <a:lnTo>
                  <a:pt x="5168" y="4166"/>
                </a:lnTo>
                <a:cubicBezTo>
                  <a:pt x="5295" y="4146"/>
                  <a:pt x="5423" y="4133"/>
                  <a:pt x="5556" y="4129"/>
                </a:cubicBezTo>
                <a:cubicBezTo>
                  <a:pt x="5589" y="4127"/>
                  <a:pt x="5622" y="4127"/>
                  <a:pt x="5656" y="4127"/>
                </a:cubicBezTo>
                <a:cubicBezTo>
                  <a:pt x="5689" y="4127"/>
                  <a:pt x="5722" y="4127"/>
                  <a:pt x="5756" y="4129"/>
                </a:cubicBezTo>
                <a:cubicBezTo>
                  <a:pt x="5786" y="4129"/>
                  <a:pt x="5817" y="4132"/>
                  <a:pt x="5847" y="4134"/>
                </a:cubicBezTo>
                <a:cubicBezTo>
                  <a:pt x="5887" y="4139"/>
                  <a:pt x="5884" y="4137"/>
                  <a:pt x="5927" y="4145"/>
                </a:cubicBezTo>
                <a:cubicBezTo>
                  <a:pt x="5989" y="4156"/>
                  <a:pt x="6051" y="4170"/>
                  <a:pt x="6112" y="4189"/>
                </a:cubicBezTo>
                <a:cubicBezTo>
                  <a:pt x="6139" y="4198"/>
                  <a:pt x="6166" y="4206"/>
                  <a:pt x="6192" y="4216"/>
                </a:cubicBezTo>
                <a:cubicBezTo>
                  <a:pt x="6208" y="4222"/>
                  <a:pt x="6221" y="4227"/>
                  <a:pt x="6235" y="4232"/>
                </a:cubicBezTo>
                <a:cubicBezTo>
                  <a:pt x="6260" y="4242"/>
                  <a:pt x="6243" y="4235"/>
                  <a:pt x="6266" y="4245"/>
                </a:cubicBezTo>
                <a:cubicBezTo>
                  <a:pt x="6493" y="4352"/>
                  <a:pt x="6664" y="4484"/>
                  <a:pt x="6824" y="4680"/>
                </a:cubicBezTo>
                <a:cubicBezTo>
                  <a:pt x="6828" y="4685"/>
                  <a:pt x="6843" y="4703"/>
                  <a:pt x="6843" y="4703"/>
                </a:cubicBezTo>
                <a:cubicBezTo>
                  <a:pt x="6843" y="4703"/>
                  <a:pt x="6843" y="4703"/>
                  <a:pt x="6843" y="4703"/>
                </a:cubicBezTo>
                <a:cubicBezTo>
                  <a:pt x="6841" y="4701"/>
                  <a:pt x="6840" y="4700"/>
                  <a:pt x="6840" y="4700"/>
                </a:cubicBezTo>
                <a:lnTo>
                  <a:pt x="6840" y="4700"/>
                </a:lnTo>
                <a:cubicBezTo>
                  <a:pt x="6840" y="4700"/>
                  <a:pt x="6852" y="4715"/>
                  <a:pt x="6853" y="4716"/>
                </a:cubicBezTo>
                <a:cubicBezTo>
                  <a:pt x="6856" y="4722"/>
                  <a:pt x="6860" y="4727"/>
                  <a:pt x="6864" y="4732"/>
                </a:cubicBezTo>
                <a:cubicBezTo>
                  <a:pt x="6881" y="4758"/>
                  <a:pt x="6900" y="4783"/>
                  <a:pt x="6916" y="4809"/>
                </a:cubicBezTo>
                <a:cubicBezTo>
                  <a:pt x="6951" y="4861"/>
                  <a:pt x="6982" y="4916"/>
                  <a:pt x="7010" y="4972"/>
                </a:cubicBezTo>
                <a:cubicBezTo>
                  <a:pt x="7066" y="5081"/>
                  <a:pt x="7105" y="5182"/>
                  <a:pt x="7138" y="5310"/>
                </a:cubicBezTo>
                <a:cubicBezTo>
                  <a:pt x="7140" y="5318"/>
                  <a:pt x="7142" y="5327"/>
                  <a:pt x="7144" y="5335"/>
                </a:cubicBezTo>
                <a:lnTo>
                  <a:pt x="7144" y="5335"/>
                </a:lnTo>
                <a:cubicBezTo>
                  <a:pt x="6849" y="5499"/>
                  <a:pt x="6570" y="5691"/>
                  <a:pt x="6326" y="5917"/>
                </a:cubicBezTo>
                <a:cubicBezTo>
                  <a:pt x="6086" y="6139"/>
                  <a:pt x="5878" y="6411"/>
                  <a:pt x="5847" y="6745"/>
                </a:cubicBezTo>
                <a:cubicBezTo>
                  <a:pt x="5824" y="6985"/>
                  <a:pt x="5917" y="7266"/>
                  <a:pt x="6145" y="7382"/>
                </a:cubicBezTo>
                <a:cubicBezTo>
                  <a:pt x="6221" y="7421"/>
                  <a:pt x="6300" y="7438"/>
                  <a:pt x="6380" y="7438"/>
                </a:cubicBezTo>
                <a:cubicBezTo>
                  <a:pt x="6590" y="7438"/>
                  <a:pt x="6800" y="7318"/>
                  <a:pt x="6949" y="7171"/>
                </a:cubicBezTo>
                <a:cubicBezTo>
                  <a:pt x="7185" y="6936"/>
                  <a:pt x="7326" y="6607"/>
                  <a:pt x="7401" y="6287"/>
                </a:cubicBezTo>
                <a:cubicBezTo>
                  <a:pt x="7462" y="6022"/>
                  <a:pt x="7474" y="5745"/>
                  <a:pt x="7435" y="5475"/>
                </a:cubicBezTo>
                <a:lnTo>
                  <a:pt x="7435" y="5475"/>
                </a:lnTo>
                <a:cubicBezTo>
                  <a:pt x="7870" y="5247"/>
                  <a:pt x="8329" y="5077"/>
                  <a:pt x="8818" y="4975"/>
                </a:cubicBezTo>
                <a:cubicBezTo>
                  <a:pt x="9065" y="4924"/>
                  <a:pt x="9300" y="4894"/>
                  <a:pt x="9556" y="4894"/>
                </a:cubicBezTo>
                <a:cubicBezTo>
                  <a:pt x="9574" y="4894"/>
                  <a:pt x="9591" y="4894"/>
                  <a:pt x="9608" y="4894"/>
                </a:cubicBezTo>
                <a:cubicBezTo>
                  <a:pt x="9673" y="4896"/>
                  <a:pt x="9739" y="4899"/>
                  <a:pt x="9804" y="4904"/>
                </a:cubicBezTo>
                <a:cubicBezTo>
                  <a:pt x="9834" y="4906"/>
                  <a:pt x="9865" y="4909"/>
                  <a:pt x="9893" y="4913"/>
                </a:cubicBezTo>
                <a:cubicBezTo>
                  <a:pt x="9895" y="4913"/>
                  <a:pt x="9903" y="4914"/>
                  <a:pt x="9909" y="4914"/>
                </a:cubicBezTo>
                <a:lnTo>
                  <a:pt x="9909" y="4914"/>
                </a:lnTo>
                <a:cubicBezTo>
                  <a:pt x="9913" y="4915"/>
                  <a:pt x="9921" y="4916"/>
                  <a:pt x="9921" y="4916"/>
                </a:cubicBezTo>
                <a:cubicBezTo>
                  <a:pt x="9939" y="4919"/>
                  <a:pt x="9957" y="4922"/>
                  <a:pt x="9975" y="4924"/>
                </a:cubicBezTo>
                <a:cubicBezTo>
                  <a:pt x="10099" y="4945"/>
                  <a:pt x="10221" y="4975"/>
                  <a:pt x="10339" y="5017"/>
                </a:cubicBezTo>
                <a:cubicBezTo>
                  <a:pt x="10401" y="5040"/>
                  <a:pt x="10426" y="5050"/>
                  <a:pt x="10479" y="5074"/>
                </a:cubicBezTo>
                <a:cubicBezTo>
                  <a:pt x="10534" y="5100"/>
                  <a:pt x="10586" y="5127"/>
                  <a:pt x="10636" y="5158"/>
                </a:cubicBezTo>
                <a:cubicBezTo>
                  <a:pt x="10747" y="5225"/>
                  <a:pt x="10817" y="5281"/>
                  <a:pt x="10909" y="5371"/>
                </a:cubicBezTo>
                <a:cubicBezTo>
                  <a:pt x="10936" y="5396"/>
                  <a:pt x="10966" y="5407"/>
                  <a:pt x="10995" y="5407"/>
                </a:cubicBezTo>
                <a:cubicBezTo>
                  <a:pt x="11096" y="5407"/>
                  <a:pt x="11185" y="5278"/>
                  <a:pt x="11092" y="5188"/>
                </a:cubicBezTo>
                <a:cubicBezTo>
                  <a:pt x="10691" y="4796"/>
                  <a:pt x="10138" y="4640"/>
                  <a:pt x="9587" y="4635"/>
                </a:cubicBezTo>
                <a:cubicBezTo>
                  <a:pt x="9578" y="4635"/>
                  <a:pt x="9570" y="4635"/>
                  <a:pt x="9561" y="4635"/>
                </a:cubicBezTo>
                <a:cubicBezTo>
                  <a:pt x="8986" y="4635"/>
                  <a:pt x="8411" y="4779"/>
                  <a:pt x="7877" y="4991"/>
                </a:cubicBezTo>
                <a:cubicBezTo>
                  <a:pt x="7710" y="5057"/>
                  <a:pt x="7543" y="5130"/>
                  <a:pt x="7379" y="5212"/>
                </a:cubicBezTo>
                <a:lnTo>
                  <a:pt x="7379" y="5212"/>
                </a:lnTo>
                <a:cubicBezTo>
                  <a:pt x="7322" y="5009"/>
                  <a:pt x="7233" y="4815"/>
                  <a:pt x="7113" y="4640"/>
                </a:cubicBezTo>
                <a:cubicBezTo>
                  <a:pt x="6799" y="4180"/>
                  <a:pt x="6294" y="3884"/>
                  <a:pt x="5735" y="3868"/>
                </a:cubicBezTo>
                <a:cubicBezTo>
                  <a:pt x="5706" y="3867"/>
                  <a:pt x="5678" y="3867"/>
                  <a:pt x="5649" y="3867"/>
                </a:cubicBezTo>
                <a:cubicBezTo>
                  <a:pt x="5499" y="3867"/>
                  <a:pt x="5348" y="3878"/>
                  <a:pt x="5199" y="3898"/>
                </a:cubicBezTo>
                <a:lnTo>
                  <a:pt x="5199" y="3898"/>
                </a:lnTo>
                <a:cubicBezTo>
                  <a:pt x="5252" y="3294"/>
                  <a:pt x="5198" y="2672"/>
                  <a:pt x="5011" y="2094"/>
                </a:cubicBezTo>
                <a:cubicBezTo>
                  <a:pt x="4827" y="1525"/>
                  <a:pt x="4511" y="993"/>
                  <a:pt x="4054" y="605"/>
                </a:cubicBezTo>
                <a:cubicBezTo>
                  <a:pt x="3729" y="331"/>
                  <a:pt x="3352" y="133"/>
                  <a:pt x="2934" y="50"/>
                </a:cubicBezTo>
                <a:cubicBezTo>
                  <a:pt x="2767" y="17"/>
                  <a:pt x="2597" y="1"/>
                  <a:pt x="2427" y="1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rgbClr val="06B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7" name="Google Shape;7;p28"/>
          <p:cNvSpPr/>
          <p:nvPr/>
        </p:nvSpPr>
        <p:spPr>
          <a:xfrm rot="-1069200">
            <a:off x="7188480" y="-53280"/>
            <a:ext cx="728640" cy="560520"/>
          </a:xfrm>
          <a:custGeom>
            <a:rect b="b" l="l" r="r" t="t"/>
            <a:pathLst>
              <a:path extrusionOk="0" h="4612" w="6026">
                <a:moveTo>
                  <a:pt x="1541" y="311"/>
                </a:moveTo>
                <a:lnTo>
                  <a:pt x="1539" y="311"/>
                </a:lnTo>
                <a:cubicBezTo>
                  <a:pt x="1539" y="311"/>
                  <a:pt x="1540" y="311"/>
                  <a:pt x="1541" y="311"/>
                </a:cubicBezTo>
                <a:close/>
                <a:moveTo>
                  <a:pt x="1668" y="307"/>
                </a:moveTo>
                <a:lnTo>
                  <a:pt x="1668" y="307"/>
                </a:lnTo>
                <a:cubicBezTo>
                  <a:pt x="1679" y="308"/>
                  <a:pt x="1689" y="309"/>
                  <a:pt x="1700" y="311"/>
                </a:cubicBezTo>
                <a:lnTo>
                  <a:pt x="1668" y="307"/>
                </a:lnTo>
                <a:close/>
                <a:moveTo>
                  <a:pt x="1773" y="335"/>
                </a:moveTo>
                <a:cubicBezTo>
                  <a:pt x="1787" y="342"/>
                  <a:pt x="1793" y="345"/>
                  <a:pt x="1793" y="345"/>
                </a:cubicBezTo>
                <a:cubicBezTo>
                  <a:pt x="1794" y="345"/>
                  <a:pt x="1782" y="338"/>
                  <a:pt x="1775" y="335"/>
                </a:cubicBezTo>
                <a:cubicBezTo>
                  <a:pt x="1774" y="335"/>
                  <a:pt x="1774" y="335"/>
                  <a:pt x="1773" y="335"/>
                </a:cubicBezTo>
                <a:close/>
                <a:moveTo>
                  <a:pt x="1428" y="344"/>
                </a:moveTo>
                <a:cubicBezTo>
                  <a:pt x="1427" y="344"/>
                  <a:pt x="1425" y="345"/>
                  <a:pt x="1422" y="346"/>
                </a:cubicBezTo>
                <a:lnTo>
                  <a:pt x="1422" y="346"/>
                </a:lnTo>
                <a:cubicBezTo>
                  <a:pt x="1424" y="345"/>
                  <a:pt x="1426" y="344"/>
                  <a:pt x="1428" y="344"/>
                </a:cubicBezTo>
                <a:close/>
                <a:moveTo>
                  <a:pt x="973" y="717"/>
                </a:moveTo>
                <a:lnTo>
                  <a:pt x="973" y="717"/>
                </a:lnTo>
                <a:cubicBezTo>
                  <a:pt x="973" y="717"/>
                  <a:pt x="969" y="721"/>
                  <a:pt x="966" y="725"/>
                </a:cubicBezTo>
                <a:lnTo>
                  <a:pt x="966" y="725"/>
                </a:lnTo>
                <a:cubicBezTo>
                  <a:pt x="967" y="724"/>
                  <a:pt x="969" y="722"/>
                  <a:pt x="970" y="721"/>
                </a:cubicBezTo>
                <a:cubicBezTo>
                  <a:pt x="972" y="718"/>
                  <a:pt x="973" y="717"/>
                  <a:pt x="973" y="717"/>
                </a:cubicBezTo>
                <a:close/>
                <a:moveTo>
                  <a:pt x="959" y="735"/>
                </a:move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lose/>
                <a:moveTo>
                  <a:pt x="2107" y="819"/>
                </a:moveTo>
                <a:cubicBezTo>
                  <a:pt x="2108" y="822"/>
                  <a:pt x="2108" y="826"/>
                  <a:pt x="2109" y="830"/>
                </a:cubicBezTo>
                <a:lnTo>
                  <a:pt x="2109" y="830"/>
                </a:lnTo>
                <a:lnTo>
                  <a:pt x="2107" y="819"/>
                </a:lnTo>
                <a:close/>
                <a:moveTo>
                  <a:pt x="2111" y="844"/>
                </a:moveTo>
                <a:cubicBezTo>
                  <a:pt x="2111" y="849"/>
                  <a:pt x="2112" y="855"/>
                  <a:pt x="2113" y="860"/>
                </a:cubicBezTo>
                <a:lnTo>
                  <a:pt x="2111" y="844"/>
                </a:lnTo>
                <a:close/>
                <a:moveTo>
                  <a:pt x="4979" y="1913"/>
                </a:moveTo>
                <a:cubicBezTo>
                  <a:pt x="4983" y="1915"/>
                  <a:pt x="4988" y="1918"/>
                  <a:pt x="4988" y="1918"/>
                </a:cubicBezTo>
                <a:cubicBezTo>
                  <a:pt x="4988" y="1918"/>
                  <a:pt x="4985" y="1916"/>
                  <a:pt x="4979" y="1913"/>
                </a:cubicBezTo>
                <a:close/>
                <a:moveTo>
                  <a:pt x="5237" y="2061"/>
                </a:moveTo>
                <a:cubicBezTo>
                  <a:pt x="5237" y="2061"/>
                  <a:pt x="5248" y="2069"/>
                  <a:pt x="5253" y="2072"/>
                </a:cubicBezTo>
                <a:cubicBezTo>
                  <a:pt x="5253" y="2073"/>
                  <a:pt x="5254" y="2073"/>
                  <a:pt x="5254" y="2073"/>
                </a:cubicBezTo>
                <a:lnTo>
                  <a:pt x="5254" y="2073"/>
                </a:lnTo>
                <a:cubicBezTo>
                  <a:pt x="5242" y="2064"/>
                  <a:pt x="5237" y="2061"/>
                  <a:pt x="5237" y="2061"/>
                </a:cubicBezTo>
                <a:close/>
                <a:moveTo>
                  <a:pt x="5660" y="2730"/>
                </a:moveTo>
                <a:lnTo>
                  <a:pt x="5660" y="2730"/>
                </a:lnTo>
                <a:cubicBezTo>
                  <a:pt x="5660" y="2732"/>
                  <a:pt x="5661" y="2735"/>
                  <a:pt x="5661" y="2738"/>
                </a:cubicBezTo>
                <a:lnTo>
                  <a:pt x="5661" y="2738"/>
                </a:lnTo>
                <a:lnTo>
                  <a:pt x="5660" y="2730"/>
                </a:lnTo>
                <a:close/>
                <a:moveTo>
                  <a:pt x="5662" y="2743"/>
                </a:moveTo>
                <a:cubicBezTo>
                  <a:pt x="5663" y="2752"/>
                  <a:pt x="5665" y="2762"/>
                  <a:pt x="5666" y="2771"/>
                </a:cubicBezTo>
                <a:lnTo>
                  <a:pt x="5662" y="2743"/>
                </a:lnTo>
                <a:close/>
                <a:moveTo>
                  <a:pt x="5497" y="3345"/>
                </a:moveTo>
                <a:cubicBezTo>
                  <a:pt x="5497" y="3345"/>
                  <a:pt x="5495" y="3347"/>
                  <a:pt x="5492" y="3351"/>
                </a:cubicBezTo>
                <a:lnTo>
                  <a:pt x="5492" y="3351"/>
                </a:lnTo>
                <a:cubicBezTo>
                  <a:pt x="5495" y="3348"/>
                  <a:pt x="5497" y="3345"/>
                  <a:pt x="5497" y="3345"/>
                </a:cubicBezTo>
                <a:close/>
                <a:moveTo>
                  <a:pt x="5482" y="3364"/>
                </a:moveTo>
                <a:cubicBezTo>
                  <a:pt x="5482" y="3364"/>
                  <a:pt x="5482" y="3364"/>
                  <a:pt x="5482" y="3364"/>
                </a:cubicBezTo>
                <a:cubicBezTo>
                  <a:pt x="5482" y="3364"/>
                  <a:pt x="5482" y="3364"/>
                  <a:pt x="5482" y="3364"/>
                </a:cubicBezTo>
                <a:close/>
                <a:moveTo>
                  <a:pt x="5260" y="3583"/>
                </a:moveTo>
                <a:lnTo>
                  <a:pt x="5260" y="3583"/>
                </a:lnTo>
                <a:cubicBezTo>
                  <a:pt x="5260" y="3583"/>
                  <a:pt x="5258" y="3584"/>
                  <a:pt x="5254" y="3587"/>
                </a:cubicBezTo>
                <a:cubicBezTo>
                  <a:pt x="5253" y="3588"/>
                  <a:pt x="5252" y="3589"/>
                  <a:pt x="5250" y="3590"/>
                </a:cubicBezTo>
                <a:lnTo>
                  <a:pt x="5250" y="3590"/>
                </a:lnTo>
                <a:cubicBezTo>
                  <a:pt x="5255" y="3587"/>
                  <a:pt x="5260" y="3583"/>
                  <a:pt x="5260" y="3583"/>
                </a:cubicBezTo>
                <a:close/>
                <a:moveTo>
                  <a:pt x="5247" y="3593"/>
                </a:moveTo>
                <a:cubicBezTo>
                  <a:pt x="5246" y="3594"/>
                  <a:pt x="5246" y="3594"/>
                  <a:pt x="5246" y="3595"/>
                </a:cubicBezTo>
                <a:cubicBezTo>
                  <a:pt x="5243" y="3596"/>
                  <a:pt x="5242" y="3597"/>
                  <a:pt x="5242" y="3597"/>
                </a:cubicBezTo>
                <a:cubicBezTo>
                  <a:pt x="5242" y="3597"/>
                  <a:pt x="5244" y="3595"/>
                  <a:pt x="5247" y="3593"/>
                </a:cubicBezTo>
                <a:close/>
                <a:moveTo>
                  <a:pt x="1618" y="0"/>
                </a:moveTo>
                <a:cubicBezTo>
                  <a:pt x="1515" y="0"/>
                  <a:pt x="1411" y="20"/>
                  <a:pt x="1317" y="59"/>
                </a:cubicBezTo>
                <a:cubicBezTo>
                  <a:pt x="1090" y="152"/>
                  <a:pt x="888" y="325"/>
                  <a:pt x="734" y="524"/>
                </a:cubicBezTo>
                <a:cubicBezTo>
                  <a:pt x="590" y="708"/>
                  <a:pt x="468" y="911"/>
                  <a:pt x="369" y="1122"/>
                </a:cubicBezTo>
                <a:cubicBezTo>
                  <a:pt x="167" y="1548"/>
                  <a:pt x="52" y="2009"/>
                  <a:pt x="26" y="2479"/>
                </a:cubicBezTo>
                <a:cubicBezTo>
                  <a:pt x="0" y="2950"/>
                  <a:pt x="62" y="3400"/>
                  <a:pt x="215" y="3829"/>
                </a:cubicBezTo>
                <a:cubicBezTo>
                  <a:pt x="233" y="3882"/>
                  <a:pt x="254" y="3933"/>
                  <a:pt x="274" y="3985"/>
                </a:cubicBezTo>
                <a:cubicBezTo>
                  <a:pt x="290" y="4023"/>
                  <a:pt x="307" y="4055"/>
                  <a:pt x="346" y="4077"/>
                </a:cubicBezTo>
                <a:cubicBezTo>
                  <a:pt x="368" y="4090"/>
                  <a:pt x="398" y="4099"/>
                  <a:pt x="426" y="4099"/>
                </a:cubicBezTo>
                <a:cubicBezTo>
                  <a:pt x="440" y="4099"/>
                  <a:pt x="453" y="4097"/>
                  <a:pt x="465" y="4093"/>
                </a:cubicBezTo>
                <a:cubicBezTo>
                  <a:pt x="503" y="4081"/>
                  <a:pt x="539" y="4057"/>
                  <a:pt x="557" y="4022"/>
                </a:cubicBezTo>
                <a:cubicBezTo>
                  <a:pt x="576" y="3986"/>
                  <a:pt x="589" y="3940"/>
                  <a:pt x="573" y="3903"/>
                </a:cubicBezTo>
                <a:lnTo>
                  <a:pt x="573" y="3901"/>
                </a:lnTo>
                <a:cubicBezTo>
                  <a:pt x="465" y="3641"/>
                  <a:pt x="393" y="3369"/>
                  <a:pt x="356" y="3091"/>
                </a:cubicBezTo>
                <a:lnTo>
                  <a:pt x="356" y="3091"/>
                </a:lnTo>
                <a:lnTo>
                  <a:pt x="362" y="3131"/>
                </a:lnTo>
                <a:cubicBezTo>
                  <a:pt x="320" y="2825"/>
                  <a:pt x="321" y="2514"/>
                  <a:pt x="362" y="2207"/>
                </a:cubicBezTo>
                <a:lnTo>
                  <a:pt x="362" y="2207"/>
                </a:lnTo>
                <a:lnTo>
                  <a:pt x="356" y="2249"/>
                </a:lnTo>
                <a:cubicBezTo>
                  <a:pt x="377" y="2085"/>
                  <a:pt x="410" y="1924"/>
                  <a:pt x="455" y="1766"/>
                </a:cubicBezTo>
                <a:cubicBezTo>
                  <a:pt x="478" y="1686"/>
                  <a:pt x="503" y="1609"/>
                  <a:pt x="531" y="1531"/>
                </a:cubicBezTo>
                <a:cubicBezTo>
                  <a:pt x="546" y="1491"/>
                  <a:pt x="560" y="1452"/>
                  <a:pt x="576" y="1412"/>
                </a:cubicBezTo>
                <a:cubicBezTo>
                  <a:pt x="579" y="1404"/>
                  <a:pt x="583" y="1396"/>
                  <a:pt x="586" y="1389"/>
                </a:cubicBezTo>
                <a:cubicBezTo>
                  <a:pt x="586" y="1388"/>
                  <a:pt x="586" y="1388"/>
                  <a:pt x="586" y="1387"/>
                </a:cubicBezTo>
                <a:lnTo>
                  <a:pt x="586" y="1387"/>
                </a:lnTo>
                <a:cubicBezTo>
                  <a:pt x="585" y="1391"/>
                  <a:pt x="583" y="1394"/>
                  <a:pt x="583" y="1394"/>
                </a:cubicBezTo>
                <a:cubicBezTo>
                  <a:pt x="583" y="1394"/>
                  <a:pt x="584" y="1393"/>
                  <a:pt x="585" y="1390"/>
                </a:cubicBezTo>
                <a:cubicBezTo>
                  <a:pt x="586" y="1388"/>
                  <a:pt x="587" y="1385"/>
                  <a:pt x="588" y="1383"/>
                </a:cubicBezTo>
                <a:lnTo>
                  <a:pt x="588" y="1383"/>
                </a:lnTo>
                <a:cubicBezTo>
                  <a:pt x="587" y="1384"/>
                  <a:pt x="587" y="1386"/>
                  <a:pt x="586" y="1387"/>
                </a:cubicBezTo>
                <a:lnTo>
                  <a:pt x="586" y="1387"/>
                </a:lnTo>
                <a:cubicBezTo>
                  <a:pt x="588" y="1384"/>
                  <a:pt x="589" y="1380"/>
                  <a:pt x="590" y="1377"/>
                </a:cubicBezTo>
                <a:lnTo>
                  <a:pt x="590" y="1377"/>
                </a:lnTo>
                <a:cubicBezTo>
                  <a:pt x="590" y="1379"/>
                  <a:pt x="589" y="1381"/>
                  <a:pt x="588" y="1383"/>
                </a:cubicBezTo>
                <a:lnTo>
                  <a:pt x="588" y="1383"/>
                </a:lnTo>
                <a:cubicBezTo>
                  <a:pt x="589" y="1379"/>
                  <a:pt x="591" y="1376"/>
                  <a:pt x="592" y="1373"/>
                </a:cubicBezTo>
                <a:cubicBezTo>
                  <a:pt x="592" y="1373"/>
                  <a:pt x="592" y="1373"/>
                  <a:pt x="592" y="1373"/>
                </a:cubicBezTo>
                <a:lnTo>
                  <a:pt x="592" y="1373"/>
                </a:lnTo>
                <a:cubicBezTo>
                  <a:pt x="592" y="1373"/>
                  <a:pt x="591" y="1375"/>
                  <a:pt x="590" y="1377"/>
                </a:cubicBezTo>
                <a:lnTo>
                  <a:pt x="590" y="1377"/>
                </a:lnTo>
                <a:cubicBezTo>
                  <a:pt x="597" y="1362"/>
                  <a:pt x="604" y="1347"/>
                  <a:pt x="611" y="1331"/>
                </a:cubicBezTo>
                <a:cubicBezTo>
                  <a:pt x="678" y="1180"/>
                  <a:pt x="757" y="1035"/>
                  <a:pt x="848" y="895"/>
                </a:cubicBezTo>
                <a:cubicBezTo>
                  <a:pt x="870" y="860"/>
                  <a:pt x="893" y="827"/>
                  <a:pt x="917" y="793"/>
                </a:cubicBezTo>
                <a:cubicBezTo>
                  <a:pt x="929" y="777"/>
                  <a:pt x="940" y="761"/>
                  <a:pt x="952" y="744"/>
                </a:cubicBezTo>
                <a:cubicBezTo>
                  <a:pt x="955" y="740"/>
                  <a:pt x="958" y="735"/>
                  <a:pt x="962" y="730"/>
                </a:cubicBezTo>
                <a:lnTo>
                  <a:pt x="962" y="730"/>
                </a:lnTo>
                <a:cubicBezTo>
                  <a:pt x="961" y="731"/>
                  <a:pt x="960" y="733"/>
                  <a:pt x="959" y="735"/>
                </a:cubicBezTo>
                <a:lnTo>
                  <a:pt x="959" y="735"/>
                </a:lnTo>
                <a:cubicBezTo>
                  <a:pt x="960" y="733"/>
                  <a:pt x="963" y="729"/>
                  <a:pt x="966" y="725"/>
                </a:cubicBezTo>
                <a:lnTo>
                  <a:pt x="966" y="725"/>
                </a:lnTo>
                <a:cubicBezTo>
                  <a:pt x="965" y="727"/>
                  <a:pt x="963" y="728"/>
                  <a:pt x="962" y="730"/>
                </a:cubicBezTo>
                <a:lnTo>
                  <a:pt x="962" y="730"/>
                </a:lnTo>
                <a:cubicBezTo>
                  <a:pt x="965" y="726"/>
                  <a:pt x="969" y="722"/>
                  <a:pt x="972" y="718"/>
                </a:cubicBezTo>
                <a:cubicBezTo>
                  <a:pt x="1026" y="650"/>
                  <a:pt x="1084" y="587"/>
                  <a:pt x="1147" y="529"/>
                </a:cubicBezTo>
                <a:cubicBezTo>
                  <a:pt x="1165" y="514"/>
                  <a:pt x="1183" y="498"/>
                  <a:pt x="1201" y="483"/>
                </a:cubicBezTo>
                <a:cubicBezTo>
                  <a:pt x="1207" y="478"/>
                  <a:pt x="1212" y="473"/>
                  <a:pt x="1218" y="469"/>
                </a:cubicBezTo>
                <a:lnTo>
                  <a:pt x="1218" y="469"/>
                </a:lnTo>
                <a:cubicBezTo>
                  <a:pt x="1224" y="466"/>
                  <a:pt x="1228" y="462"/>
                  <a:pt x="1232" y="459"/>
                </a:cubicBezTo>
                <a:cubicBezTo>
                  <a:pt x="1271" y="430"/>
                  <a:pt x="1311" y="404"/>
                  <a:pt x="1352" y="381"/>
                </a:cubicBezTo>
                <a:cubicBezTo>
                  <a:pt x="1371" y="372"/>
                  <a:pt x="1390" y="362"/>
                  <a:pt x="1409" y="353"/>
                </a:cubicBezTo>
                <a:lnTo>
                  <a:pt x="1409" y="353"/>
                </a:lnTo>
                <a:cubicBezTo>
                  <a:pt x="1410" y="352"/>
                  <a:pt x="1411" y="352"/>
                  <a:pt x="1413" y="351"/>
                </a:cubicBezTo>
                <a:cubicBezTo>
                  <a:pt x="1424" y="347"/>
                  <a:pt x="1435" y="342"/>
                  <a:pt x="1445" y="338"/>
                </a:cubicBezTo>
                <a:cubicBezTo>
                  <a:pt x="1484" y="325"/>
                  <a:pt x="1525" y="314"/>
                  <a:pt x="1566" y="308"/>
                </a:cubicBezTo>
                <a:lnTo>
                  <a:pt x="1566" y="308"/>
                </a:lnTo>
                <a:cubicBezTo>
                  <a:pt x="1585" y="307"/>
                  <a:pt x="1604" y="306"/>
                  <a:pt x="1624" y="306"/>
                </a:cubicBezTo>
                <a:cubicBezTo>
                  <a:pt x="1637" y="306"/>
                  <a:pt x="1650" y="306"/>
                  <a:pt x="1663" y="307"/>
                </a:cubicBezTo>
                <a:lnTo>
                  <a:pt x="1663" y="307"/>
                </a:lnTo>
                <a:cubicBezTo>
                  <a:pt x="1701" y="313"/>
                  <a:pt x="1738" y="321"/>
                  <a:pt x="1773" y="335"/>
                </a:cubicBezTo>
                <a:lnTo>
                  <a:pt x="1773" y="335"/>
                </a:lnTo>
                <a:cubicBezTo>
                  <a:pt x="1772" y="334"/>
                  <a:pt x="1771" y="333"/>
                  <a:pt x="1769" y="332"/>
                </a:cubicBezTo>
                <a:lnTo>
                  <a:pt x="1769" y="332"/>
                </a:lnTo>
                <a:cubicBezTo>
                  <a:pt x="1779" y="337"/>
                  <a:pt x="1788" y="341"/>
                  <a:pt x="1798" y="345"/>
                </a:cubicBezTo>
                <a:cubicBezTo>
                  <a:pt x="1814" y="354"/>
                  <a:pt x="1828" y="363"/>
                  <a:pt x="1844" y="371"/>
                </a:cubicBezTo>
                <a:cubicBezTo>
                  <a:pt x="1850" y="376"/>
                  <a:pt x="1857" y="380"/>
                  <a:pt x="1862" y="384"/>
                </a:cubicBezTo>
                <a:cubicBezTo>
                  <a:pt x="1868" y="388"/>
                  <a:pt x="1881" y="399"/>
                  <a:pt x="1882" y="400"/>
                </a:cubicBezTo>
                <a:lnTo>
                  <a:pt x="1882" y="400"/>
                </a:lnTo>
                <a:cubicBezTo>
                  <a:pt x="1889" y="405"/>
                  <a:pt x="1896" y="411"/>
                  <a:pt x="1903" y="417"/>
                </a:cubicBezTo>
                <a:cubicBezTo>
                  <a:pt x="1923" y="437"/>
                  <a:pt x="1942" y="459"/>
                  <a:pt x="1961" y="480"/>
                </a:cubicBezTo>
                <a:lnTo>
                  <a:pt x="1961" y="480"/>
                </a:lnTo>
                <a:cubicBezTo>
                  <a:pt x="1959" y="478"/>
                  <a:pt x="1958" y="477"/>
                  <a:pt x="1958" y="477"/>
                </a:cubicBezTo>
                <a:lnTo>
                  <a:pt x="1958" y="477"/>
                </a:lnTo>
                <a:cubicBezTo>
                  <a:pt x="1958" y="477"/>
                  <a:pt x="1968" y="488"/>
                  <a:pt x="1972" y="494"/>
                </a:cubicBezTo>
                <a:cubicBezTo>
                  <a:pt x="1978" y="501"/>
                  <a:pt x="1983" y="508"/>
                  <a:pt x="1988" y="517"/>
                </a:cubicBezTo>
                <a:cubicBezTo>
                  <a:pt x="1998" y="531"/>
                  <a:pt x="2008" y="547"/>
                  <a:pt x="2016" y="563"/>
                </a:cubicBezTo>
                <a:cubicBezTo>
                  <a:pt x="2027" y="578"/>
                  <a:pt x="2035" y="596"/>
                  <a:pt x="2042" y="612"/>
                </a:cubicBezTo>
                <a:cubicBezTo>
                  <a:pt x="2048" y="622"/>
                  <a:pt x="2052" y="630"/>
                  <a:pt x="2057" y="640"/>
                </a:cubicBezTo>
                <a:cubicBezTo>
                  <a:pt x="2059" y="647"/>
                  <a:pt x="2063" y="658"/>
                  <a:pt x="2062" y="658"/>
                </a:cubicBezTo>
                <a:cubicBezTo>
                  <a:pt x="2062" y="658"/>
                  <a:pt x="2059" y="652"/>
                  <a:pt x="2052" y="633"/>
                </a:cubicBezTo>
                <a:lnTo>
                  <a:pt x="2052" y="633"/>
                </a:lnTo>
                <a:cubicBezTo>
                  <a:pt x="2076" y="701"/>
                  <a:pt x="2098" y="767"/>
                  <a:pt x="2110" y="839"/>
                </a:cubicBezTo>
                <a:lnTo>
                  <a:pt x="2110" y="839"/>
                </a:lnTo>
                <a:cubicBezTo>
                  <a:pt x="2127" y="973"/>
                  <a:pt x="2119" y="1108"/>
                  <a:pt x="2101" y="1242"/>
                </a:cubicBezTo>
                <a:lnTo>
                  <a:pt x="2107" y="1202"/>
                </a:lnTo>
                <a:lnTo>
                  <a:pt x="2107" y="1202"/>
                </a:lnTo>
                <a:cubicBezTo>
                  <a:pt x="2083" y="1386"/>
                  <a:pt x="2041" y="1567"/>
                  <a:pt x="2003" y="1748"/>
                </a:cubicBezTo>
                <a:cubicBezTo>
                  <a:pt x="1966" y="1934"/>
                  <a:pt x="1929" y="2118"/>
                  <a:pt x="1890" y="2304"/>
                </a:cubicBezTo>
                <a:cubicBezTo>
                  <a:pt x="1877" y="2366"/>
                  <a:pt x="1894" y="2426"/>
                  <a:pt x="1946" y="2466"/>
                </a:cubicBezTo>
                <a:cubicBezTo>
                  <a:pt x="1972" y="2487"/>
                  <a:pt x="2008" y="2499"/>
                  <a:pt x="2044" y="2499"/>
                </a:cubicBezTo>
                <a:cubicBezTo>
                  <a:pt x="2070" y="2499"/>
                  <a:pt x="2097" y="2493"/>
                  <a:pt x="2119" y="2478"/>
                </a:cubicBezTo>
                <a:cubicBezTo>
                  <a:pt x="2326" y="2337"/>
                  <a:pt x="2546" y="2213"/>
                  <a:pt x="2776" y="2111"/>
                </a:cubicBezTo>
                <a:cubicBezTo>
                  <a:pt x="2791" y="2105"/>
                  <a:pt x="2805" y="2098"/>
                  <a:pt x="2819" y="2092"/>
                </a:cubicBezTo>
                <a:cubicBezTo>
                  <a:pt x="2825" y="2089"/>
                  <a:pt x="2831" y="2088"/>
                  <a:pt x="2837" y="2085"/>
                </a:cubicBezTo>
                <a:cubicBezTo>
                  <a:pt x="2843" y="2082"/>
                  <a:pt x="2846" y="2081"/>
                  <a:pt x="2846" y="2081"/>
                </a:cubicBezTo>
                <a:lnTo>
                  <a:pt x="2846" y="2081"/>
                </a:lnTo>
                <a:cubicBezTo>
                  <a:pt x="2846" y="2081"/>
                  <a:pt x="2826" y="2090"/>
                  <a:pt x="2826" y="2090"/>
                </a:cubicBezTo>
                <a:cubicBezTo>
                  <a:pt x="2826" y="2090"/>
                  <a:pt x="2829" y="2089"/>
                  <a:pt x="2835" y="2087"/>
                </a:cubicBezTo>
                <a:cubicBezTo>
                  <a:pt x="2864" y="2074"/>
                  <a:pt x="2893" y="2062"/>
                  <a:pt x="2922" y="2051"/>
                </a:cubicBezTo>
                <a:cubicBezTo>
                  <a:pt x="2981" y="2028"/>
                  <a:pt x="3040" y="2006"/>
                  <a:pt x="3100" y="1986"/>
                </a:cubicBezTo>
                <a:cubicBezTo>
                  <a:pt x="3218" y="1945"/>
                  <a:pt x="3339" y="1911"/>
                  <a:pt x="3461" y="1881"/>
                </a:cubicBezTo>
                <a:cubicBezTo>
                  <a:pt x="3599" y="1848"/>
                  <a:pt x="3738" y="1822"/>
                  <a:pt x="3877" y="1803"/>
                </a:cubicBezTo>
                <a:lnTo>
                  <a:pt x="3877" y="1803"/>
                </a:lnTo>
                <a:lnTo>
                  <a:pt x="3837" y="1807"/>
                </a:lnTo>
                <a:cubicBezTo>
                  <a:pt x="3972" y="1790"/>
                  <a:pt x="4109" y="1779"/>
                  <a:pt x="4246" y="1779"/>
                </a:cubicBezTo>
                <a:cubicBezTo>
                  <a:pt x="4347" y="1779"/>
                  <a:pt x="4448" y="1785"/>
                  <a:pt x="4549" y="1798"/>
                </a:cubicBezTo>
                <a:lnTo>
                  <a:pt x="4549" y="1798"/>
                </a:lnTo>
                <a:cubicBezTo>
                  <a:pt x="4666" y="1815"/>
                  <a:pt x="4781" y="1841"/>
                  <a:pt x="4892" y="1879"/>
                </a:cubicBezTo>
                <a:cubicBezTo>
                  <a:pt x="4919" y="1889"/>
                  <a:pt x="4946" y="1899"/>
                  <a:pt x="4974" y="1911"/>
                </a:cubicBezTo>
                <a:cubicBezTo>
                  <a:pt x="4974" y="1911"/>
                  <a:pt x="4974" y="1911"/>
                  <a:pt x="4974" y="1911"/>
                </a:cubicBezTo>
                <a:lnTo>
                  <a:pt x="4974" y="1911"/>
                </a:lnTo>
                <a:cubicBezTo>
                  <a:pt x="4977" y="1912"/>
                  <a:pt x="4979" y="1914"/>
                  <a:pt x="4982" y="1915"/>
                </a:cubicBezTo>
                <a:cubicBezTo>
                  <a:pt x="5000" y="1922"/>
                  <a:pt x="5015" y="1930"/>
                  <a:pt x="5033" y="1938"/>
                </a:cubicBezTo>
                <a:cubicBezTo>
                  <a:pt x="5083" y="1963"/>
                  <a:pt x="5132" y="1990"/>
                  <a:pt x="5179" y="2022"/>
                </a:cubicBezTo>
                <a:cubicBezTo>
                  <a:pt x="5202" y="2036"/>
                  <a:pt x="5224" y="2052"/>
                  <a:pt x="5246" y="2068"/>
                </a:cubicBezTo>
                <a:cubicBezTo>
                  <a:pt x="5249" y="2070"/>
                  <a:pt x="5252" y="2072"/>
                  <a:pt x="5255" y="2074"/>
                </a:cubicBezTo>
                <a:lnTo>
                  <a:pt x="5255" y="2074"/>
                </a:lnTo>
                <a:cubicBezTo>
                  <a:pt x="5266" y="2084"/>
                  <a:pt x="5277" y="2093"/>
                  <a:pt x="5287" y="2101"/>
                </a:cubicBezTo>
                <a:cubicBezTo>
                  <a:pt x="5329" y="2137"/>
                  <a:pt x="5368" y="2176"/>
                  <a:pt x="5405" y="2217"/>
                </a:cubicBezTo>
                <a:cubicBezTo>
                  <a:pt x="5421" y="2234"/>
                  <a:pt x="5437" y="2253"/>
                  <a:pt x="5451" y="2271"/>
                </a:cubicBezTo>
                <a:lnTo>
                  <a:pt x="5451" y="2271"/>
                </a:lnTo>
                <a:cubicBezTo>
                  <a:pt x="5451" y="2270"/>
                  <a:pt x="5451" y="2270"/>
                  <a:pt x="5450" y="2270"/>
                </a:cubicBezTo>
                <a:lnTo>
                  <a:pt x="5450" y="2270"/>
                </a:lnTo>
                <a:cubicBezTo>
                  <a:pt x="5450" y="2270"/>
                  <a:pt x="5454" y="2275"/>
                  <a:pt x="5467" y="2292"/>
                </a:cubicBezTo>
                <a:cubicBezTo>
                  <a:pt x="5463" y="2287"/>
                  <a:pt x="5460" y="2281"/>
                  <a:pt x="5456" y="2276"/>
                </a:cubicBezTo>
                <a:cubicBezTo>
                  <a:pt x="5454" y="2275"/>
                  <a:pt x="5453" y="2273"/>
                  <a:pt x="5451" y="2271"/>
                </a:cubicBezTo>
                <a:lnTo>
                  <a:pt x="5451" y="2271"/>
                </a:lnTo>
                <a:cubicBezTo>
                  <a:pt x="5453" y="2272"/>
                  <a:pt x="5456" y="2276"/>
                  <a:pt x="5459" y="2279"/>
                </a:cubicBezTo>
                <a:cubicBezTo>
                  <a:pt x="5467" y="2292"/>
                  <a:pt x="5477" y="2305"/>
                  <a:pt x="5486" y="2318"/>
                </a:cubicBezTo>
                <a:cubicBezTo>
                  <a:pt x="5518" y="2363"/>
                  <a:pt x="5545" y="2409"/>
                  <a:pt x="5569" y="2456"/>
                </a:cubicBezTo>
                <a:cubicBezTo>
                  <a:pt x="5577" y="2471"/>
                  <a:pt x="5584" y="2485"/>
                  <a:pt x="5590" y="2500"/>
                </a:cubicBezTo>
                <a:cubicBezTo>
                  <a:pt x="5592" y="2504"/>
                  <a:pt x="5595" y="2510"/>
                  <a:pt x="5597" y="2514"/>
                </a:cubicBezTo>
                <a:lnTo>
                  <a:pt x="5598" y="2517"/>
                </a:lnTo>
                <a:lnTo>
                  <a:pt x="5598" y="2517"/>
                </a:lnTo>
                <a:cubicBezTo>
                  <a:pt x="5608" y="2543"/>
                  <a:pt x="5618" y="2568"/>
                  <a:pt x="5627" y="2594"/>
                </a:cubicBezTo>
                <a:cubicBezTo>
                  <a:pt x="5641" y="2642"/>
                  <a:pt x="5654" y="2691"/>
                  <a:pt x="5662" y="2741"/>
                </a:cubicBezTo>
                <a:lnTo>
                  <a:pt x="5662" y="2741"/>
                </a:lnTo>
                <a:cubicBezTo>
                  <a:pt x="5671" y="2810"/>
                  <a:pt x="5671" y="2880"/>
                  <a:pt x="5664" y="2949"/>
                </a:cubicBezTo>
                <a:lnTo>
                  <a:pt x="5664" y="2949"/>
                </a:lnTo>
                <a:cubicBezTo>
                  <a:pt x="5658" y="2986"/>
                  <a:pt x="5650" y="3023"/>
                  <a:pt x="5640" y="3059"/>
                </a:cubicBezTo>
                <a:cubicBezTo>
                  <a:pt x="5634" y="3078"/>
                  <a:pt x="5628" y="3098"/>
                  <a:pt x="5621" y="3117"/>
                </a:cubicBezTo>
                <a:cubicBezTo>
                  <a:pt x="5618" y="3127"/>
                  <a:pt x="5614" y="3137"/>
                  <a:pt x="5611" y="3146"/>
                </a:cubicBezTo>
                <a:cubicBezTo>
                  <a:pt x="5611" y="3146"/>
                  <a:pt x="5611" y="3146"/>
                  <a:pt x="5611" y="3146"/>
                </a:cubicBezTo>
                <a:lnTo>
                  <a:pt x="5611" y="3146"/>
                </a:lnTo>
                <a:cubicBezTo>
                  <a:pt x="5611" y="3146"/>
                  <a:pt x="5610" y="3147"/>
                  <a:pt x="5610" y="3149"/>
                </a:cubicBezTo>
                <a:cubicBezTo>
                  <a:pt x="5592" y="3186"/>
                  <a:pt x="5574" y="3223"/>
                  <a:pt x="5552" y="3259"/>
                </a:cubicBezTo>
                <a:cubicBezTo>
                  <a:pt x="5544" y="3277"/>
                  <a:pt x="5532" y="3292"/>
                  <a:pt x="5522" y="3308"/>
                </a:cubicBezTo>
                <a:cubicBezTo>
                  <a:pt x="5516" y="3317"/>
                  <a:pt x="5510" y="3326"/>
                  <a:pt x="5505" y="3333"/>
                </a:cubicBezTo>
                <a:cubicBezTo>
                  <a:pt x="5499" y="3343"/>
                  <a:pt x="5486" y="3354"/>
                  <a:pt x="5482" y="3364"/>
                </a:cubicBezTo>
                <a:lnTo>
                  <a:pt x="5482" y="3364"/>
                </a:lnTo>
                <a:cubicBezTo>
                  <a:pt x="5482" y="3363"/>
                  <a:pt x="5485" y="3360"/>
                  <a:pt x="5487" y="3357"/>
                </a:cubicBezTo>
                <a:lnTo>
                  <a:pt x="5487" y="3357"/>
                </a:lnTo>
                <a:cubicBezTo>
                  <a:pt x="5486" y="3359"/>
                  <a:pt x="5484" y="3361"/>
                  <a:pt x="5483" y="3363"/>
                </a:cubicBezTo>
                <a:cubicBezTo>
                  <a:pt x="5476" y="3372"/>
                  <a:pt x="5470" y="3379"/>
                  <a:pt x="5463" y="3387"/>
                </a:cubicBezTo>
                <a:cubicBezTo>
                  <a:pt x="5450" y="3402"/>
                  <a:pt x="5436" y="3418"/>
                  <a:pt x="5421" y="3433"/>
                </a:cubicBezTo>
                <a:cubicBezTo>
                  <a:pt x="5391" y="3465"/>
                  <a:pt x="5359" y="3497"/>
                  <a:pt x="5326" y="3526"/>
                </a:cubicBezTo>
                <a:cubicBezTo>
                  <a:pt x="5312" y="3538"/>
                  <a:pt x="5297" y="3551"/>
                  <a:pt x="5282" y="3564"/>
                </a:cubicBezTo>
                <a:cubicBezTo>
                  <a:pt x="5274" y="3572"/>
                  <a:pt x="5266" y="3577"/>
                  <a:pt x="5257" y="3585"/>
                </a:cubicBezTo>
                <a:cubicBezTo>
                  <a:pt x="5253" y="3587"/>
                  <a:pt x="5250" y="3590"/>
                  <a:pt x="5247" y="3593"/>
                </a:cubicBezTo>
                <a:lnTo>
                  <a:pt x="5247" y="3593"/>
                </a:lnTo>
                <a:cubicBezTo>
                  <a:pt x="5215" y="3617"/>
                  <a:pt x="5181" y="3641"/>
                  <a:pt x="5146" y="3664"/>
                </a:cubicBezTo>
                <a:cubicBezTo>
                  <a:pt x="5073" y="3713"/>
                  <a:pt x="4995" y="3756"/>
                  <a:pt x="4916" y="3796"/>
                </a:cubicBezTo>
                <a:cubicBezTo>
                  <a:pt x="4877" y="3816"/>
                  <a:pt x="4837" y="3836"/>
                  <a:pt x="4797" y="3854"/>
                </a:cubicBezTo>
                <a:cubicBezTo>
                  <a:pt x="4779" y="3862"/>
                  <a:pt x="4753" y="3868"/>
                  <a:pt x="4739" y="3880"/>
                </a:cubicBezTo>
                <a:cubicBezTo>
                  <a:pt x="4739" y="3880"/>
                  <a:pt x="4739" y="3880"/>
                  <a:pt x="4739" y="3880"/>
                </a:cubicBezTo>
                <a:cubicBezTo>
                  <a:pt x="4739" y="3880"/>
                  <a:pt x="4742" y="3878"/>
                  <a:pt x="4745" y="3877"/>
                </a:cubicBezTo>
                <a:lnTo>
                  <a:pt x="4745" y="3877"/>
                </a:lnTo>
                <a:cubicBezTo>
                  <a:pt x="4745" y="3877"/>
                  <a:pt x="4744" y="3878"/>
                  <a:pt x="4743" y="3878"/>
                </a:cubicBezTo>
                <a:cubicBezTo>
                  <a:pt x="4730" y="3882"/>
                  <a:pt x="4719" y="3888"/>
                  <a:pt x="4706" y="3892"/>
                </a:cubicBezTo>
                <a:cubicBezTo>
                  <a:pt x="4507" y="3972"/>
                  <a:pt x="4303" y="4036"/>
                  <a:pt x="4096" y="4090"/>
                </a:cubicBezTo>
                <a:cubicBezTo>
                  <a:pt x="3863" y="4149"/>
                  <a:pt x="3627" y="4193"/>
                  <a:pt x="3389" y="4225"/>
                </a:cubicBezTo>
                <a:lnTo>
                  <a:pt x="3430" y="4219"/>
                </a:lnTo>
                <a:lnTo>
                  <a:pt x="3430" y="4219"/>
                </a:lnTo>
                <a:cubicBezTo>
                  <a:pt x="2941" y="4285"/>
                  <a:pt x="2447" y="4301"/>
                  <a:pt x="1954" y="4301"/>
                </a:cubicBezTo>
                <a:cubicBezTo>
                  <a:pt x="1864" y="4301"/>
                  <a:pt x="1774" y="4301"/>
                  <a:pt x="1684" y="4300"/>
                </a:cubicBezTo>
                <a:cubicBezTo>
                  <a:pt x="1520" y="4297"/>
                  <a:pt x="1356" y="4294"/>
                  <a:pt x="1192" y="4291"/>
                </a:cubicBezTo>
                <a:cubicBezTo>
                  <a:pt x="1191" y="4291"/>
                  <a:pt x="1190" y="4291"/>
                  <a:pt x="1190" y="4291"/>
                </a:cubicBezTo>
                <a:cubicBezTo>
                  <a:pt x="1110" y="4291"/>
                  <a:pt x="1034" y="4364"/>
                  <a:pt x="1036" y="4447"/>
                </a:cubicBezTo>
                <a:cubicBezTo>
                  <a:pt x="1041" y="4529"/>
                  <a:pt x="1106" y="4599"/>
                  <a:pt x="1192" y="4602"/>
                </a:cubicBezTo>
                <a:cubicBezTo>
                  <a:pt x="1456" y="4606"/>
                  <a:pt x="1719" y="4611"/>
                  <a:pt x="1983" y="4611"/>
                </a:cubicBezTo>
                <a:cubicBezTo>
                  <a:pt x="2076" y="4611"/>
                  <a:pt x="2168" y="4611"/>
                  <a:pt x="2261" y="4609"/>
                </a:cubicBezTo>
                <a:cubicBezTo>
                  <a:pt x="2615" y="4603"/>
                  <a:pt x="2971" y="4585"/>
                  <a:pt x="3323" y="4543"/>
                </a:cubicBezTo>
                <a:cubicBezTo>
                  <a:pt x="3677" y="4501"/>
                  <a:pt x="4041" y="4435"/>
                  <a:pt x="4389" y="4331"/>
                </a:cubicBezTo>
                <a:cubicBezTo>
                  <a:pt x="4700" y="4238"/>
                  <a:pt x="5013" y="4120"/>
                  <a:pt x="5287" y="3943"/>
                </a:cubicBezTo>
                <a:cubicBezTo>
                  <a:pt x="5415" y="3859"/>
                  <a:pt x="5538" y="3764"/>
                  <a:pt x="5641" y="3652"/>
                </a:cubicBezTo>
                <a:cubicBezTo>
                  <a:pt x="5752" y="3536"/>
                  <a:pt x="5839" y="3403"/>
                  <a:pt x="5900" y="3255"/>
                </a:cubicBezTo>
                <a:cubicBezTo>
                  <a:pt x="6026" y="2954"/>
                  <a:pt x="5991" y="2622"/>
                  <a:pt x="5854" y="2333"/>
                </a:cubicBezTo>
                <a:cubicBezTo>
                  <a:pt x="5716" y="2045"/>
                  <a:pt x="5477" y="1815"/>
                  <a:pt x="5198" y="1675"/>
                </a:cubicBezTo>
                <a:cubicBezTo>
                  <a:pt x="4902" y="1528"/>
                  <a:pt x="4574" y="1469"/>
                  <a:pt x="4246" y="1469"/>
                </a:cubicBezTo>
                <a:cubicBezTo>
                  <a:pt x="4219" y="1469"/>
                  <a:pt x="4193" y="1470"/>
                  <a:pt x="4166" y="1471"/>
                </a:cubicBezTo>
                <a:cubicBezTo>
                  <a:pt x="3818" y="1482"/>
                  <a:pt x="3467" y="1548"/>
                  <a:pt x="3135" y="1650"/>
                </a:cubicBezTo>
                <a:cubicBezTo>
                  <a:pt x="2836" y="1742"/>
                  <a:pt x="2540" y="1868"/>
                  <a:pt x="2265" y="2023"/>
                </a:cubicBezTo>
                <a:lnTo>
                  <a:pt x="2265" y="2023"/>
                </a:lnTo>
                <a:cubicBezTo>
                  <a:pt x="2297" y="1870"/>
                  <a:pt x="2328" y="1716"/>
                  <a:pt x="2359" y="1563"/>
                </a:cubicBezTo>
                <a:cubicBezTo>
                  <a:pt x="2414" y="1286"/>
                  <a:pt x="2463" y="987"/>
                  <a:pt x="2399" y="702"/>
                </a:cubicBezTo>
                <a:cubicBezTo>
                  <a:pt x="2349" y="469"/>
                  <a:pt x="2216" y="253"/>
                  <a:pt x="2019" y="118"/>
                </a:cubicBezTo>
                <a:cubicBezTo>
                  <a:pt x="1905" y="39"/>
                  <a:pt x="1762" y="0"/>
                  <a:pt x="16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8" name="Google Shape;8;p28"/>
          <p:cNvSpPr/>
          <p:nvPr/>
        </p:nvSpPr>
        <p:spPr>
          <a:xfrm>
            <a:off x="3590280" y="4618800"/>
            <a:ext cx="1408680" cy="520200"/>
          </a:xfrm>
          <a:custGeom>
            <a:rect b="b" l="l" r="r" t="t"/>
            <a:pathLst>
              <a:path extrusionOk="0" h="5554" w="15032">
                <a:moveTo>
                  <a:pt x="7715" y="1"/>
                </a:moveTo>
                <a:cubicBezTo>
                  <a:pt x="7694" y="1"/>
                  <a:pt x="7673" y="7"/>
                  <a:pt x="7651" y="19"/>
                </a:cubicBezTo>
                <a:lnTo>
                  <a:pt x="4719" y="1745"/>
                </a:lnTo>
                <a:cubicBezTo>
                  <a:pt x="3738" y="2322"/>
                  <a:pt x="2757" y="2899"/>
                  <a:pt x="1774" y="3476"/>
                </a:cubicBezTo>
                <a:lnTo>
                  <a:pt x="119" y="4449"/>
                </a:lnTo>
                <a:cubicBezTo>
                  <a:pt x="1" y="4518"/>
                  <a:pt x="73" y="4684"/>
                  <a:pt x="183" y="4684"/>
                </a:cubicBezTo>
                <a:cubicBezTo>
                  <a:pt x="203" y="4684"/>
                  <a:pt x="224" y="4679"/>
                  <a:pt x="245" y="4666"/>
                </a:cubicBezTo>
                <a:lnTo>
                  <a:pt x="245" y="4667"/>
                </a:lnTo>
                <a:lnTo>
                  <a:pt x="3178" y="2942"/>
                </a:lnTo>
                <a:cubicBezTo>
                  <a:pt x="4160" y="2365"/>
                  <a:pt x="5141" y="1788"/>
                  <a:pt x="6122" y="1211"/>
                </a:cubicBezTo>
                <a:lnTo>
                  <a:pt x="7101" y="635"/>
                </a:lnTo>
                <a:lnTo>
                  <a:pt x="7101" y="635"/>
                </a:lnTo>
                <a:cubicBezTo>
                  <a:pt x="6042" y="1841"/>
                  <a:pt x="4983" y="3044"/>
                  <a:pt x="3925" y="4250"/>
                </a:cubicBezTo>
                <a:cubicBezTo>
                  <a:pt x="3639" y="4577"/>
                  <a:pt x="3309" y="4995"/>
                  <a:pt x="3449" y="5459"/>
                </a:cubicBezTo>
                <a:cubicBezTo>
                  <a:pt x="3463" y="5506"/>
                  <a:pt x="3516" y="5553"/>
                  <a:pt x="3569" y="5553"/>
                </a:cubicBezTo>
                <a:cubicBezTo>
                  <a:pt x="3581" y="5553"/>
                  <a:pt x="3592" y="5551"/>
                  <a:pt x="3603" y="5547"/>
                </a:cubicBezTo>
                <a:cubicBezTo>
                  <a:pt x="4535" y="5154"/>
                  <a:pt x="5381" y="4603"/>
                  <a:pt x="6210" y="4028"/>
                </a:cubicBezTo>
                <a:cubicBezTo>
                  <a:pt x="7032" y="3460"/>
                  <a:pt x="7842" y="2869"/>
                  <a:pt x="8724" y="2397"/>
                </a:cubicBezTo>
                <a:cubicBezTo>
                  <a:pt x="9090" y="2201"/>
                  <a:pt x="9466" y="2029"/>
                  <a:pt x="9855" y="1891"/>
                </a:cubicBezTo>
                <a:lnTo>
                  <a:pt x="9855" y="1891"/>
                </a:lnTo>
                <a:cubicBezTo>
                  <a:pt x="9191" y="2691"/>
                  <a:pt x="8528" y="3491"/>
                  <a:pt x="7865" y="4290"/>
                </a:cubicBezTo>
                <a:cubicBezTo>
                  <a:pt x="7652" y="4547"/>
                  <a:pt x="7439" y="4803"/>
                  <a:pt x="7226" y="5059"/>
                </a:cubicBezTo>
                <a:cubicBezTo>
                  <a:pt x="7186" y="5108"/>
                  <a:pt x="7174" y="5172"/>
                  <a:pt x="7216" y="5224"/>
                </a:cubicBezTo>
                <a:cubicBezTo>
                  <a:pt x="7241" y="5255"/>
                  <a:pt x="7279" y="5275"/>
                  <a:pt x="7318" y="5275"/>
                </a:cubicBezTo>
                <a:cubicBezTo>
                  <a:pt x="7339" y="5275"/>
                  <a:pt x="7360" y="5269"/>
                  <a:pt x="7379" y="5257"/>
                </a:cubicBezTo>
                <a:cubicBezTo>
                  <a:pt x="7985" y="4865"/>
                  <a:pt x="8590" y="4473"/>
                  <a:pt x="9198" y="4082"/>
                </a:cubicBezTo>
                <a:cubicBezTo>
                  <a:pt x="9500" y="3886"/>
                  <a:pt x="9804" y="3689"/>
                  <a:pt x="10107" y="3493"/>
                </a:cubicBezTo>
                <a:cubicBezTo>
                  <a:pt x="10334" y="3347"/>
                  <a:pt x="10603" y="3122"/>
                  <a:pt x="10889" y="3122"/>
                </a:cubicBezTo>
                <a:cubicBezTo>
                  <a:pt x="10901" y="3122"/>
                  <a:pt x="10913" y="3123"/>
                  <a:pt x="10925" y="3123"/>
                </a:cubicBezTo>
                <a:cubicBezTo>
                  <a:pt x="11028" y="3131"/>
                  <a:pt x="11139" y="3174"/>
                  <a:pt x="11207" y="3254"/>
                </a:cubicBezTo>
                <a:cubicBezTo>
                  <a:pt x="11289" y="3352"/>
                  <a:pt x="11263" y="3474"/>
                  <a:pt x="11234" y="3590"/>
                </a:cubicBezTo>
                <a:cubicBezTo>
                  <a:pt x="11197" y="3735"/>
                  <a:pt x="11159" y="3882"/>
                  <a:pt x="11199" y="4030"/>
                </a:cubicBezTo>
                <a:cubicBezTo>
                  <a:pt x="11230" y="4135"/>
                  <a:pt x="11291" y="4223"/>
                  <a:pt x="11378" y="4287"/>
                </a:cubicBezTo>
                <a:cubicBezTo>
                  <a:pt x="11502" y="4379"/>
                  <a:pt x="11659" y="4410"/>
                  <a:pt x="11814" y="4410"/>
                </a:cubicBezTo>
                <a:cubicBezTo>
                  <a:pt x="11871" y="4410"/>
                  <a:pt x="11929" y="4405"/>
                  <a:pt x="11984" y="4398"/>
                </a:cubicBezTo>
                <a:cubicBezTo>
                  <a:pt x="12253" y="4365"/>
                  <a:pt x="12486" y="4259"/>
                  <a:pt x="12732" y="4151"/>
                </a:cubicBezTo>
                <a:cubicBezTo>
                  <a:pt x="13473" y="3823"/>
                  <a:pt x="14214" y="3495"/>
                  <a:pt x="14954" y="3168"/>
                </a:cubicBezTo>
                <a:cubicBezTo>
                  <a:pt x="15017" y="3141"/>
                  <a:pt x="15032" y="3050"/>
                  <a:pt x="15000" y="2995"/>
                </a:cubicBezTo>
                <a:cubicBezTo>
                  <a:pt x="14976" y="2954"/>
                  <a:pt x="14936" y="2936"/>
                  <a:pt x="14895" y="2936"/>
                </a:cubicBezTo>
                <a:cubicBezTo>
                  <a:pt x="14872" y="2936"/>
                  <a:pt x="14849" y="2941"/>
                  <a:pt x="14827" y="2951"/>
                </a:cubicBezTo>
                <a:cubicBezTo>
                  <a:pt x="14167" y="3243"/>
                  <a:pt x="13506" y="3535"/>
                  <a:pt x="12846" y="3827"/>
                </a:cubicBezTo>
                <a:cubicBezTo>
                  <a:pt x="12590" y="3941"/>
                  <a:pt x="12335" y="4077"/>
                  <a:pt x="12057" y="4134"/>
                </a:cubicBezTo>
                <a:cubicBezTo>
                  <a:pt x="11982" y="4148"/>
                  <a:pt x="11897" y="4160"/>
                  <a:pt x="11813" y="4160"/>
                </a:cubicBezTo>
                <a:cubicBezTo>
                  <a:pt x="11703" y="4160"/>
                  <a:pt x="11595" y="4140"/>
                  <a:pt x="11516" y="4079"/>
                </a:cubicBezTo>
                <a:cubicBezTo>
                  <a:pt x="11499" y="4066"/>
                  <a:pt x="11476" y="4037"/>
                  <a:pt x="11460" y="4010"/>
                </a:cubicBezTo>
                <a:cubicBezTo>
                  <a:pt x="11441" y="3974"/>
                  <a:pt x="11431" y="3922"/>
                  <a:pt x="11433" y="3873"/>
                </a:cubicBezTo>
                <a:cubicBezTo>
                  <a:pt x="11437" y="3723"/>
                  <a:pt x="11509" y="3584"/>
                  <a:pt x="11515" y="3433"/>
                </a:cubicBezTo>
                <a:cubicBezTo>
                  <a:pt x="11526" y="3152"/>
                  <a:pt x="11300" y="2938"/>
                  <a:pt x="11037" y="2886"/>
                </a:cubicBezTo>
                <a:cubicBezTo>
                  <a:pt x="10989" y="2877"/>
                  <a:pt x="10942" y="2872"/>
                  <a:pt x="10896" y="2872"/>
                </a:cubicBezTo>
                <a:cubicBezTo>
                  <a:pt x="10642" y="2872"/>
                  <a:pt x="10407" y="3001"/>
                  <a:pt x="10194" y="3138"/>
                </a:cubicBezTo>
                <a:cubicBezTo>
                  <a:pt x="9893" y="3331"/>
                  <a:pt x="9592" y="3526"/>
                  <a:pt x="9291" y="3721"/>
                </a:cubicBezTo>
                <a:cubicBezTo>
                  <a:pt x="8839" y="4014"/>
                  <a:pt x="8386" y="4306"/>
                  <a:pt x="7933" y="4599"/>
                </a:cubicBezTo>
                <a:lnTo>
                  <a:pt x="7933" y="4599"/>
                </a:lnTo>
                <a:cubicBezTo>
                  <a:pt x="8515" y="3899"/>
                  <a:pt x="9095" y="3198"/>
                  <a:pt x="9677" y="2499"/>
                </a:cubicBezTo>
                <a:cubicBezTo>
                  <a:pt x="9890" y="2243"/>
                  <a:pt x="10103" y="1986"/>
                  <a:pt x="10316" y="1730"/>
                </a:cubicBezTo>
                <a:cubicBezTo>
                  <a:pt x="10383" y="1648"/>
                  <a:pt x="10334" y="1514"/>
                  <a:pt x="10230" y="1514"/>
                </a:cubicBezTo>
                <a:cubicBezTo>
                  <a:pt x="10219" y="1514"/>
                  <a:pt x="10206" y="1515"/>
                  <a:pt x="10194" y="1519"/>
                </a:cubicBezTo>
                <a:cubicBezTo>
                  <a:pt x="9229" y="1795"/>
                  <a:pt x="8347" y="2283"/>
                  <a:pt x="7514" y="2830"/>
                </a:cubicBezTo>
                <a:cubicBezTo>
                  <a:pt x="6674" y="3379"/>
                  <a:pt x="5872" y="3987"/>
                  <a:pt x="5019" y="4518"/>
                </a:cubicBezTo>
                <a:cubicBezTo>
                  <a:pt x="4584" y="4788"/>
                  <a:pt x="4137" y="5039"/>
                  <a:pt x="3668" y="5247"/>
                </a:cubicBezTo>
                <a:lnTo>
                  <a:pt x="3668" y="5247"/>
                </a:lnTo>
                <a:cubicBezTo>
                  <a:pt x="3659" y="4931"/>
                  <a:pt x="3916" y="4640"/>
                  <a:pt x="4112" y="4417"/>
                </a:cubicBezTo>
                <a:cubicBezTo>
                  <a:pt x="4413" y="4075"/>
                  <a:pt x="4712" y="3733"/>
                  <a:pt x="5013" y="3391"/>
                </a:cubicBezTo>
                <a:cubicBezTo>
                  <a:pt x="5607" y="2716"/>
                  <a:pt x="6202" y="2040"/>
                  <a:pt x="6796" y="1363"/>
                </a:cubicBezTo>
                <a:lnTo>
                  <a:pt x="7803" y="218"/>
                </a:lnTo>
                <a:cubicBezTo>
                  <a:pt x="7878" y="132"/>
                  <a:pt x="7812" y="1"/>
                  <a:pt x="7715" y="1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FF81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9" name="Google Shape;9;p28"/>
          <p:cNvGrpSpPr/>
          <p:nvPr/>
        </p:nvGrpSpPr>
        <p:grpSpPr>
          <a:xfrm>
            <a:off x="7877735" y="-916065"/>
            <a:ext cx="1912250" cy="2111130"/>
            <a:chOff x="7877735" y="-916065"/>
            <a:chExt cx="1912250" cy="2111130"/>
          </a:xfrm>
        </p:grpSpPr>
        <p:sp>
          <p:nvSpPr>
            <p:cNvPr id="10" name="Google Shape;10;p28"/>
            <p:cNvSpPr/>
            <p:nvPr/>
          </p:nvSpPr>
          <p:spPr>
            <a:xfrm rot="-4092000">
              <a:off x="7983000" y="-521280"/>
              <a:ext cx="1736640" cy="1327320"/>
            </a:xfrm>
            <a:custGeom>
              <a:rect b="b" l="l" r="r" t="t"/>
              <a:pathLst>
                <a:path extrusionOk="0" h="22373" w="29271">
                  <a:moveTo>
                    <a:pt x="14423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30" y="2750"/>
                  </a:cubicBezTo>
                  <a:cubicBezTo>
                    <a:pt x="13475" y="3254"/>
                    <a:pt x="13863" y="3743"/>
                    <a:pt x="13808" y="4302"/>
                  </a:cubicBezTo>
                  <a:cubicBezTo>
                    <a:pt x="13757" y="4827"/>
                    <a:pt x="13227" y="5218"/>
                    <a:pt x="12713" y="5218"/>
                  </a:cubicBezTo>
                  <a:cubicBezTo>
                    <a:pt x="12558" y="5218"/>
                    <a:pt x="12404" y="5183"/>
                    <a:pt x="12266" y="5105"/>
                  </a:cubicBezTo>
                  <a:cubicBezTo>
                    <a:pt x="12034" y="4974"/>
                    <a:pt x="11867" y="4764"/>
                    <a:pt x="11730" y="4532"/>
                  </a:cubicBezTo>
                  <a:lnTo>
                    <a:pt x="11729" y="4532"/>
                  </a:lnTo>
                  <a:cubicBezTo>
                    <a:pt x="11640" y="4378"/>
                    <a:pt x="11561" y="4214"/>
                    <a:pt x="11484" y="4054"/>
                  </a:cubicBezTo>
                  <a:cubicBezTo>
                    <a:pt x="10868" y="2768"/>
                    <a:pt x="9917" y="1406"/>
                    <a:pt x="8498" y="1264"/>
                  </a:cubicBezTo>
                  <a:cubicBezTo>
                    <a:pt x="8423" y="1257"/>
                    <a:pt x="8348" y="1253"/>
                    <a:pt x="8272" y="1253"/>
                  </a:cubicBezTo>
                  <a:cubicBezTo>
                    <a:pt x="7402" y="1253"/>
                    <a:pt x="6566" y="1738"/>
                    <a:pt x="5984" y="2398"/>
                  </a:cubicBezTo>
                  <a:cubicBezTo>
                    <a:pt x="5367" y="3100"/>
                    <a:pt x="4989" y="4149"/>
                    <a:pt x="5427" y="4975"/>
                  </a:cubicBezTo>
                  <a:cubicBezTo>
                    <a:pt x="5826" y="5723"/>
                    <a:pt x="6747" y="6043"/>
                    <a:pt x="7245" y="6729"/>
                  </a:cubicBezTo>
                  <a:cubicBezTo>
                    <a:pt x="7855" y="7573"/>
                    <a:pt x="7644" y="8843"/>
                    <a:pt x="6910" y="9582"/>
                  </a:cubicBezTo>
                  <a:cubicBezTo>
                    <a:pt x="6326" y="10170"/>
                    <a:pt x="5488" y="10444"/>
                    <a:pt x="4654" y="10444"/>
                  </a:cubicBezTo>
                  <a:cubicBezTo>
                    <a:pt x="4439" y="10444"/>
                    <a:pt x="4224" y="10426"/>
                    <a:pt x="4014" y="10390"/>
                  </a:cubicBezTo>
                  <a:cubicBezTo>
                    <a:pt x="3438" y="10292"/>
                    <a:pt x="2875" y="10076"/>
                    <a:pt x="2295" y="10076"/>
                  </a:cubicBezTo>
                  <a:cubicBezTo>
                    <a:pt x="2264" y="10076"/>
                    <a:pt x="2234" y="10077"/>
                    <a:pt x="2204" y="10078"/>
                  </a:cubicBezTo>
                  <a:cubicBezTo>
                    <a:pt x="1485" y="10105"/>
                    <a:pt x="791" y="10513"/>
                    <a:pt x="418" y="11127"/>
                  </a:cubicBezTo>
                  <a:cubicBezTo>
                    <a:pt x="44" y="11741"/>
                    <a:pt x="1" y="12546"/>
                    <a:pt x="307" y="13196"/>
                  </a:cubicBezTo>
                  <a:cubicBezTo>
                    <a:pt x="470" y="13542"/>
                    <a:pt x="746" y="13855"/>
                    <a:pt x="1112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3" y="14000"/>
                    <a:pt x="1719" y="13979"/>
                    <a:pt x="1862" y="13950"/>
                  </a:cubicBezTo>
                  <a:cubicBezTo>
                    <a:pt x="3085" y="13709"/>
                    <a:pt x="4175" y="13002"/>
                    <a:pt x="5397" y="12750"/>
                  </a:cubicBezTo>
                  <a:cubicBezTo>
                    <a:pt x="5527" y="12723"/>
                    <a:pt x="5664" y="12703"/>
                    <a:pt x="5797" y="12703"/>
                  </a:cubicBezTo>
                  <a:cubicBezTo>
                    <a:pt x="5961" y="12703"/>
                    <a:pt x="6121" y="12734"/>
                    <a:pt x="6259" y="12821"/>
                  </a:cubicBezTo>
                  <a:cubicBezTo>
                    <a:pt x="6633" y="13060"/>
                    <a:pt x="6665" y="13592"/>
                    <a:pt x="6605" y="14032"/>
                  </a:cubicBezTo>
                  <a:cubicBezTo>
                    <a:pt x="6458" y="15076"/>
                    <a:pt x="6026" y="16054"/>
                    <a:pt x="5751" y="17070"/>
                  </a:cubicBezTo>
                  <a:cubicBezTo>
                    <a:pt x="5475" y="18088"/>
                    <a:pt x="5370" y="19219"/>
                    <a:pt x="5853" y="20155"/>
                  </a:cubicBezTo>
                  <a:cubicBezTo>
                    <a:pt x="6265" y="20954"/>
                    <a:pt x="7065" y="21504"/>
                    <a:pt x="7924" y="21769"/>
                  </a:cubicBezTo>
                  <a:cubicBezTo>
                    <a:pt x="8494" y="21945"/>
                    <a:pt x="9091" y="22007"/>
                    <a:pt x="9689" y="22007"/>
                  </a:cubicBezTo>
                  <a:cubicBezTo>
                    <a:pt x="9992" y="22007"/>
                    <a:pt x="10295" y="21991"/>
                    <a:pt x="10595" y="21966"/>
                  </a:cubicBezTo>
                  <a:cubicBezTo>
                    <a:pt x="12069" y="21842"/>
                    <a:pt x="13698" y="21382"/>
                    <a:pt x="14411" y="20086"/>
                  </a:cubicBezTo>
                  <a:cubicBezTo>
                    <a:pt x="14729" y="19509"/>
                    <a:pt x="14821" y="18834"/>
                    <a:pt x="15076" y="18227"/>
                  </a:cubicBezTo>
                  <a:cubicBezTo>
                    <a:pt x="15479" y="17264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80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8"/>
                    <a:pt x="20198" y="20226"/>
                  </a:cubicBezTo>
                  <a:cubicBezTo>
                    <a:pt x="20224" y="21115"/>
                    <a:pt x="20606" y="22150"/>
                    <a:pt x="21473" y="22344"/>
                  </a:cubicBezTo>
                  <a:cubicBezTo>
                    <a:pt x="21558" y="22363"/>
                    <a:pt x="21643" y="22373"/>
                    <a:pt x="21727" y="22373"/>
                  </a:cubicBezTo>
                  <a:cubicBezTo>
                    <a:pt x="22503" y="22373"/>
                    <a:pt x="23191" y="21591"/>
                    <a:pt x="23269" y="20784"/>
                  </a:cubicBezTo>
                  <a:cubicBezTo>
                    <a:pt x="23372" y="19702"/>
                    <a:pt x="22702" y="18709"/>
                    <a:pt x="22460" y="17647"/>
                  </a:cubicBezTo>
                  <a:cubicBezTo>
                    <a:pt x="22129" y="16185"/>
                    <a:pt x="22657" y="14609"/>
                    <a:pt x="23643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1"/>
                    <a:pt x="29232" y="9973"/>
                  </a:cubicBezTo>
                  <a:cubicBezTo>
                    <a:pt x="29271" y="9360"/>
                    <a:pt x="28628" y="8881"/>
                    <a:pt x="28013" y="8861"/>
                  </a:cubicBezTo>
                  <a:cubicBezTo>
                    <a:pt x="27992" y="8860"/>
                    <a:pt x="27971" y="8859"/>
                    <a:pt x="27950" y="8859"/>
                  </a:cubicBezTo>
                  <a:cubicBezTo>
                    <a:pt x="27361" y="8859"/>
                    <a:pt x="26807" y="9148"/>
                    <a:pt x="26282" y="9422"/>
                  </a:cubicBezTo>
                  <a:cubicBezTo>
                    <a:pt x="25784" y="9681"/>
                    <a:pt x="25252" y="9940"/>
                    <a:pt x="24697" y="9940"/>
                  </a:cubicBezTo>
                  <a:cubicBezTo>
                    <a:pt x="24645" y="9940"/>
                    <a:pt x="24592" y="9937"/>
                    <a:pt x="24539" y="9933"/>
                  </a:cubicBezTo>
                  <a:cubicBezTo>
                    <a:pt x="24405" y="9920"/>
                    <a:pt x="24269" y="9889"/>
                    <a:pt x="24164" y="9807"/>
                  </a:cubicBezTo>
                  <a:cubicBezTo>
                    <a:pt x="23928" y="9623"/>
                    <a:pt x="23933" y="9263"/>
                    <a:pt x="24026" y="8980"/>
                  </a:cubicBezTo>
                  <a:cubicBezTo>
                    <a:pt x="24287" y="8173"/>
                    <a:pt x="25020" y="7630"/>
                    <a:pt x="25634" y="7045"/>
                  </a:cubicBezTo>
                  <a:cubicBezTo>
                    <a:pt x="26112" y="6590"/>
                    <a:pt x="27023" y="5508"/>
                    <a:pt x="26519" y="4817"/>
                  </a:cubicBezTo>
                  <a:cubicBezTo>
                    <a:pt x="26200" y="4377"/>
                    <a:pt x="25597" y="4196"/>
                    <a:pt x="25034" y="4196"/>
                  </a:cubicBezTo>
                  <a:cubicBezTo>
                    <a:pt x="24803" y="4196"/>
                    <a:pt x="24579" y="4226"/>
                    <a:pt x="24384" y="4282"/>
                  </a:cubicBezTo>
                  <a:cubicBezTo>
                    <a:pt x="23633" y="4495"/>
                    <a:pt x="23005" y="5003"/>
                    <a:pt x="22404" y="5500"/>
                  </a:cubicBezTo>
                  <a:cubicBezTo>
                    <a:pt x="21802" y="5997"/>
                    <a:pt x="21182" y="6509"/>
                    <a:pt x="20434" y="6735"/>
                  </a:cubicBezTo>
                  <a:cubicBezTo>
                    <a:pt x="20172" y="6814"/>
                    <a:pt x="19900" y="6852"/>
                    <a:pt x="19628" y="6852"/>
                  </a:cubicBezTo>
                  <a:cubicBezTo>
                    <a:pt x="18776" y="6852"/>
                    <a:pt x="17920" y="6480"/>
                    <a:pt x="17369" y="5827"/>
                  </a:cubicBezTo>
                  <a:cubicBezTo>
                    <a:pt x="16756" y="5100"/>
                    <a:pt x="16535" y="4130"/>
                    <a:pt x="16327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8" y="634"/>
                    <a:pt x="15282" y="339"/>
                    <a:pt x="14998" y="162"/>
                  </a:cubicBezTo>
                  <a:cubicBezTo>
                    <a:pt x="14823" y="51"/>
                    <a:pt x="14624" y="1"/>
                    <a:pt x="1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" name="Google Shape;11;p28"/>
            <p:cNvSpPr/>
            <p:nvPr/>
          </p:nvSpPr>
          <p:spPr>
            <a:xfrm rot="-4092000">
              <a:off x="8377920" y="-695880"/>
              <a:ext cx="226080" cy="276120"/>
            </a:xfrm>
            <a:custGeom>
              <a:rect b="b" l="l" r="r" t="t"/>
              <a:pathLst>
                <a:path extrusionOk="0" h="4660" w="3817">
                  <a:moveTo>
                    <a:pt x="2222" y="0"/>
                  </a:moveTo>
                  <a:cubicBezTo>
                    <a:pt x="1756" y="0"/>
                    <a:pt x="2023" y="2795"/>
                    <a:pt x="0" y="4659"/>
                  </a:cubicBezTo>
                  <a:cubicBezTo>
                    <a:pt x="0" y="4659"/>
                    <a:pt x="3817" y="2181"/>
                    <a:pt x="2671" y="450"/>
                  </a:cubicBezTo>
                  <a:cubicBezTo>
                    <a:pt x="2464" y="137"/>
                    <a:pt x="2325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2" name="Google Shape;12;p28"/>
            <p:cNvSpPr/>
            <p:nvPr/>
          </p:nvSpPr>
          <p:spPr>
            <a:xfrm rot="-4092000">
              <a:off x="9272160" y="-509400"/>
              <a:ext cx="345960" cy="194400"/>
            </a:xfrm>
            <a:custGeom>
              <a:rect b="b" l="l" r="r" t="t"/>
              <a:pathLst>
                <a:path extrusionOk="0" h="3285" w="5837">
                  <a:moveTo>
                    <a:pt x="2484" y="0"/>
                  </a:moveTo>
                  <a:cubicBezTo>
                    <a:pt x="1615" y="0"/>
                    <a:pt x="1241" y="508"/>
                    <a:pt x="1241" y="508"/>
                  </a:cubicBezTo>
                  <a:cubicBezTo>
                    <a:pt x="1241" y="508"/>
                    <a:pt x="1" y="1636"/>
                    <a:pt x="2178" y="2932"/>
                  </a:cubicBezTo>
                  <a:cubicBezTo>
                    <a:pt x="2595" y="3179"/>
                    <a:pt x="3000" y="3284"/>
                    <a:pt x="3369" y="3284"/>
                  </a:cubicBezTo>
                  <a:cubicBezTo>
                    <a:pt x="4930" y="3284"/>
                    <a:pt x="5837" y="1406"/>
                    <a:pt x="4155" y="497"/>
                  </a:cubicBezTo>
                  <a:cubicBezTo>
                    <a:pt x="3467" y="125"/>
                    <a:pt x="2915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" name="Google Shape;13;p28"/>
            <p:cNvSpPr/>
            <p:nvPr/>
          </p:nvSpPr>
          <p:spPr>
            <a:xfrm rot="-4092000">
              <a:off x="7948080" y="-527040"/>
              <a:ext cx="1736640" cy="1327320"/>
            </a:xfrm>
            <a:custGeom>
              <a:rect b="b" l="l" r="r" t="t"/>
              <a:pathLst>
                <a:path extrusionOk="0" h="22373" w="29271">
                  <a:moveTo>
                    <a:pt x="14424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28" y="2749"/>
                  </a:cubicBezTo>
                  <a:cubicBezTo>
                    <a:pt x="13474" y="3254"/>
                    <a:pt x="13863" y="3742"/>
                    <a:pt x="13808" y="4300"/>
                  </a:cubicBezTo>
                  <a:cubicBezTo>
                    <a:pt x="13757" y="4826"/>
                    <a:pt x="13228" y="5218"/>
                    <a:pt x="12714" y="5218"/>
                  </a:cubicBezTo>
                  <a:cubicBezTo>
                    <a:pt x="12558" y="5218"/>
                    <a:pt x="12404" y="5182"/>
                    <a:pt x="12265" y="5103"/>
                  </a:cubicBezTo>
                  <a:cubicBezTo>
                    <a:pt x="12034" y="4972"/>
                    <a:pt x="11867" y="4764"/>
                    <a:pt x="11730" y="4531"/>
                  </a:cubicBezTo>
                  <a:lnTo>
                    <a:pt x="11730" y="4532"/>
                  </a:lnTo>
                  <a:cubicBezTo>
                    <a:pt x="11639" y="4378"/>
                    <a:pt x="11560" y="4213"/>
                    <a:pt x="11484" y="4054"/>
                  </a:cubicBezTo>
                  <a:cubicBezTo>
                    <a:pt x="10868" y="2768"/>
                    <a:pt x="9917" y="1405"/>
                    <a:pt x="8498" y="1264"/>
                  </a:cubicBezTo>
                  <a:cubicBezTo>
                    <a:pt x="8422" y="1256"/>
                    <a:pt x="8345" y="1253"/>
                    <a:pt x="8270" y="1253"/>
                  </a:cubicBezTo>
                  <a:cubicBezTo>
                    <a:pt x="7400" y="1253"/>
                    <a:pt x="6565" y="1739"/>
                    <a:pt x="5985" y="2398"/>
                  </a:cubicBezTo>
                  <a:cubicBezTo>
                    <a:pt x="5367" y="3100"/>
                    <a:pt x="4988" y="4148"/>
                    <a:pt x="5427" y="4974"/>
                  </a:cubicBezTo>
                  <a:cubicBezTo>
                    <a:pt x="5826" y="5724"/>
                    <a:pt x="6747" y="6043"/>
                    <a:pt x="7245" y="6729"/>
                  </a:cubicBezTo>
                  <a:cubicBezTo>
                    <a:pt x="7856" y="7573"/>
                    <a:pt x="7645" y="8843"/>
                    <a:pt x="6909" y="9582"/>
                  </a:cubicBezTo>
                  <a:cubicBezTo>
                    <a:pt x="6326" y="10169"/>
                    <a:pt x="5488" y="10443"/>
                    <a:pt x="4653" y="10443"/>
                  </a:cubicBezTo>
                  <a:cubicBezTo>
                    <a:pt x="4439" y="10443"/>
                    <a:pt x="4224" y="10425"/>
                    <a:pt x="4014" y="10389"/>
                  </a:cubicBezTo>
                  <a:cubicBezTo>
                    <a:pt x="3436" y="10291"/>
                    <a:pt x="2872" y="10075"/>
                    <a:pt x="2289" y="10075"/>
                  </a:cubicBezTo>
                  <a:cubicBezTo>
                    <a:pt x="2261" y="10075"/>
                    <a:pt x="2232" y="10076"/>
                    <a:pt x="2204" y="10077"/>
                  </a:cubicBezTo>
                  <a:cubicBezTo>
                    <a:pt x="1484" y="10104"/>
                    <a:pt x="792" y="10513"/>
                    <a:pt x="418" y="11127"/>
                  </a:cubicBezTo>
                  <a:cubicBezTo>
                    <a:pt x="44" y="11742"/>
                    <a:pt x="0" y="12545"/>
                    <a:pt x="308" y="13195"/>
                  </a:cubicBezTo>
                  <a:cubicBezTo>
                    <a:pt x="471" y="13540"/>
                    <a:pt x="746" y="13855"/>
                    <a:pt x="1113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2" y="14000"/>
                    <a:pt x="1719" y="13979"/>
                    <a:pt x="1861" y="13950"/>
                  </a:cubicBezTo>
                  <a:cubicBezTo>
                    <a:pt x="3084" y="13709"/>
                    <a:pt x="4177" y="13002"/>
                    <a:pt x="5397" y="12750"/>
                  </a:cubicBezTo>
                  <a:cubicBezTo>
                    <a:pt x="5527" y="12723"/>
                    <a:pt x="5664" y="12702"/>
                    <a:pt x="5799" y="12702"/>
                  </a:cubicBezTo>
                  <a:cubicBezTo>
                    <a:pt x="5962" y="12702"/>
                    <a:pt x="6121" y="12733"/>
                    <a:pt x="6259" y="12821"/>
                  </a:cubicBezTo>
                  <a:cubicBezTo>
                    <a:pt x="6633" y="13060"/>
                    <a:pt x="6666" y="13592"/>
                    <a:pt x="6604" y="14032"/>
                  </a:cubicBezTo>
                  <a:cubicBezTo>
                    <a:pt x="6459" y="15076"/>
                    <a:pt x="6026" y="16054"/>
                    <a:pt x="5751" y="17070"/>
                  </a:cubicBezTo>
                  <a:cubicBezTo>
                    <a:pt x="5476" y="18088"/>
                    <a:pt x="5370" y="19219"/>
                    <a:pt x="5853" y="20154"/>
                  </a:cubicBezTo>
                  <a:cubicBezTo>
                    <a:pt x="6265" y="20953"/>
                    <a:pt x="7065" y="21504"/>
                    <a:pt x="7924" y="21769"/>
                  </a:cubicBezTo>
                  <a:cubicBezTo>
                    <a:pt x="8493" y="21944"/>
                    <a:pt x="9087" y="22006"/>
                    <a:pt x="9683" y="22006"/>
                  </a:cubicBezTo>
                  <a:cubicBezTo>
                    <a:pt x="9988" y="22006"/>
                    <a:pt x="10293" y="21990"/>
                    <a:pt x="10596" y="21964"/>
                  </a:cubicBezTo>
                  <a:cubicBezTo>
                    <a:pt x="12068" y="21842"/>
                    <a:pt x="13697" y="21382"/>
                    <a:pt x="14411" y="20086"/>
                  </a:cubicBezTo>
                  <a:cubicBezTo>
                    <a:pt x="14729" y="19508"/>
                    <a:pt x="14821" y="18835"/>
                    <a:pt x="15076" y="18226"/>
                  </a:cubicBezTo>
                  <a:cubicBezTo>
                    <a:pt x="15479" y="17263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79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7"/>
                    <a:pt x="20199" y="20226"/>
                  </a:cubicBezTo>
                  <a:cubicBezTo>
                    <a:pt x="20223" y="21114"/>
                    <a:pt x="20606" y="22150"/>
                    <a:pt x="21472" y="22344"/>
                  </a:cubicBezTo>
                  <a:cubicBezTo>
                    <a:pt x="21557" y="22363"/>
                    <a:pt x="21642" y="22372"/>
                    <a:pt x="21725" y="22372"/>
                  </a:cubicBezTo>
                  <a:cubicBezTo>
                    <a:pt x="22502" y="22372"/>
                    <a:pt x="23190" y="21590"/>
                    <a:pt x="23268" y="20784"/>
                  </a:cubicBezTo>
                  <a:cubicBezTo>
                    <a:pt x="23372" y="19701"/>
                    <a:pt x="22701" y="18708"/>
                    <a:pt x="22459" y="17647"/>
                  </a:cubicBezTo>
                  <a:cubicBezTo>
                    <a:pt x="22128" y="16185"/>
                    <a:pt x="22657" y="14610"/>
                    <a:pt x="23642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0"/>
                    <a:pt x="29232" y="9973"/>
                  </a:cubicBezTo>
                  <a:cubicBezTo>
                    <a:pt x="29270" y="9360"/>
                    <a:pt x="28627" y="8881"/>
                    <a:pt x="28013" y="8859"/>
                  </a:cubicBezTo>
                  <a:cubicBezTo>
                    <a:pt x="27993" y="8859"/>
                    <a:pt x="27973" y="8858"/>
                    <a:pt x="27954" y="8858"/>
                  </a:cubicBezTo>
                  <a:cubicBezTo>
                    <a:pt x="27363" y="8858"/>
                    <a:pt x="26808" y="9146"/>
                    <a:pt x="26282" y="9420"/>
                  </a:cubicBezTo>
                  <a:cubicBezTo>
                    <a:pt x="25783" y="9679"/>
                    <a:pt x="25251" y="9938"/>
                    <a:pt x="24697" y="9938"/>
                  </a:cubicBezTo>
                  <a:cubicBezTo>
                    <a:pt x="24644" y="9938"/>
                    <a:pt x="24592" y="9936"/>
                    <a:pt x="24539" y="9931"/>
                  </a:cubicBezTo>
                  <a:cubicBezTo>
                    <a:pt x="24405" y="9920"/>
                    <a:pt x="24268" y="9888"/>
                    <a:pt x="24163" y="9806"/>
                  </a:cubicBezTo>
                  <a:cubicBezTo>
                    <a:pt x="23927" y="9623"/>
                    <a:pt x="23933" y="9264"/>
                    <a:pt x="24025" y="8980"/>
                  </a:cubicBezTo>
                  <a:cubicBezTo>
                    <a:pt x="24288" y="8171"/>
                    <a:pt x="25019" y="7629"/>
                    <a:pt x="25634" y="7043"/>
                  </a:cubicBezTo>
                  <a:cubicBezTo>
                    <a:pt x="26112" y="6590"/>
                    <a:pt x="27023" y="5508"/>
                    <a:pt x="26520" y="4817"/>
                  </a:cubicBezTo>
                  <a:cubicBezTo>
                    <a:pt x="26200" y="4377"/>
                    <a:pt x="25597" y="4196"/>
                    <a:pt x="25033" y="4196"/>
                  </a:cubicBezTo>
                  <a:cubicBezTo>
                    <a:pt x="24803" y="4196"/>
                    <a:pt x="24579" y="4226"/>
                    <a:pt x="24383" y="4282"/>
                  </a:cubicBezTo>
                  <a:cubicBezTo>
                    <a:pt x="23632" y="4495"/>
                    <a:pt x="23005" y="5001"/>
                    <a:pt x="22403" y="5499"/>
                  </a:cubicBezTo>
                  <a:cubicBezTo>
                    <a:pt x="21802" y="5997"/>
                    <a:pt x="21182" y="6509"/>
                    <a:pt x="20433" y="6735"/>
                  </a:cubicBezTo>
                  <a:cubicBezTo>
                    <a:pt x="20172" y="6814"/>
                    <a:pt x="19901" y="6852"/>
                    <a:pt x="19629" y="6852"/>
                  </a:cubicBezTo>
                  <a:cubicBezTo>
                    <a:pt x="18777" y="6852"/>
                    <a:pt x="17920" y="6480"/>
                    <a:pt x="17368" y="5827"/>
                  </a:cubicBezTo>
                  <a:cubicBezTo>
                    <a:pt x="16755" y="5100"/>
                    <a:pt x="16535" y="4131"/>
                    <a:pt x="16326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7" y="634"/>
                    <a:pt x="15282" y="339"/>
                    <a:pt x="14998" y="160"/>
                  </a:cubicBezTo>
                  <a:cubicBezTo>
                    <a:pt x="14823" y="50"/>
                    <a:pt x="14625" y="1"/>
                    <a:pt x="14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" name="Google Shape;14;p28"/>
            <p:cNvSpPr/>
            <p:nvPr/>
          </p:nvSpPr>
          <p:spPr>
            <a:xfrm rot="-4092000">
              <a:off x="8363880" y="-720360"/>
              <a:ext cx="198720" cy="294120"/>
            </a:xfrm>
            <a:custGeom>
              <a:rect b="b" l="l" r="r" t="t"/>
              <a:pathLst>
                <a:path extrusionOk="0" h="4964" w="3355">
                  <a:moveTo>
                    <a:pt x="1441" y="0"/>
                  </a:moveTo>
                  <a:cubicBezTo>
                    <a:pt x="939" y="0"/>
                    <a:pt x="1711" y="2759"/>
                    <a:pt x="0" y="4963"/>
                  </a:cubicBezTo>
                  <a:cubicBezTo>
                    <a:pt x="0" y="4963"/>
                    <a:pt x="3355" y="1888"/>
                    <a:pt x="1939" y="371"/>
                  </a:cubicBezTo>
                  <a:cubicBezTo>
                    <a:pt x="1699" y="114"/>
                    <a:pt x="1544" y="0"/>
                    <a:pt x="1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" name="Google Shape;15;p28"/>
            <p:cNvSpPr/>
            <p:nvPr/>
          </p:nvSpPr>
          <p:spPr>
            <a:xfrm rot="-4092000">
              <a:off x="9237600" y="-515160"/>
              <a:ext cx="345960" cy="194760"/>
            </a:xfrm>
            <a:custGeom>
              <a:rect b="b" l="l" r="r" t="t"/>
              <a:pathLst>
                <a:path extrusionOk="0" h="3286" w="5837">
                  <a:moveTo>
                    <a:pt x="2485" y="0"/>
                  </a:moveTo>
                  <a:cubicBezTo>
                    <a:pt x="1615" y="0"/>
                    <a:pt x="1241" y="509"/>
                    <a:pt x="1241" y="509"/>
                  </a:cubicBezTo>
                  <a:cubicBezTo>
                    <a:pt x="1241" y="509"/>
                    <a:pt x="0" y="1638"/>
                    <a:pt x="2178" y="2933"/>
                  </a:cubicBezTo>
                  <a:cubicBezTo>
                    <a:pt x="2594" y="3180"/>
                    <a:pt x="2999" y="3285"/>
                    <a:pt x="3368" y="3285"/>
                  </a:cubicBezTo>
                  <a:cubicBezTo>
                    <a:pt x="4930" y="3285"/>
                    <a:pt x="5837" y="1405"/>
                    <a:pt x="4155" y="496"/>
                  </a:cubicBezTo>
                  <a:cubicBezTo>
                    <a:pt x="3467" y="125"/>
                    <a:pt x="2915" y="0"/>
                    <a:pt x="248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" name="Google Shape;16;p28"/>
            <p:cNvSpPr/>
            <p:nvPr/>
          </p:nvSpPr>
          <p:spPr>
            <a:xfrm rot="-4092000">
              <a:off x="8170560" y="345240"/>
              <a:ext cx="84240" cy="149760"/>
            </a:xfrm>
            <a:custGeom>
              <a:rect b="b" l="l" r="r" t="t"/>
              <a:pathLst>
                <a:path extrusionOk="0" h="2528" w="1424">
                  <a:moveTo>
                    <a:pt x="1423" y="0"/>
                  </a:moveTo>
                  <a:lnTo>
                    <a:pt x="1423" y="0"/>
                  </a:lnTo>
                  <a:cubicBezTo>
                    <a:pt x="833" y="135"/>
                    <a:pt x="289" y="569"/>
                    <a:pt x="100" y="1159"/>
                  </a:cubicBezTo>
                  <a:cubicBezTo>
                    <a:pt x="81" y="1213"/>
                    <a:pt x="66" y="1278"/>
                    <a:pt x="53" y="1334"/>
                  </a:cubicBezTo>
                  <a:cubicBezTo>
                    <a:pt x="52" y="1351"/>
                    <a:pt x="38" y="1445"/>
                    <a:pt x="35" y="1464"/>
                  </a:cubicBezTo>
                  <a:cubicBezTo>
                    <a:pt x="0" y="1834"/>
                    <a:pt x="104" y="2219"/>
                    <a:pt x="298" y="2527"/>
                  </a:cubicBezTo>
                  <a:cubicBezTo>
                    <a:pt x="288" y="2462"/>
                    <a:pt x="272" y="2398"/>
                    <a:pt x="259" y="2334"/>
                  </a:cubicBezTo>
                  <a:cubicBezTo>
                    <a:pt x="252" y="2288"/>
                    <a:pt x="243" y="2236"/>
                    <a:pt x="236" y="2190"/>
                  </a:cubicBezTo>
                  <a:cubicBezTo>
                    <a:pt x="229" y="2147"/>
                    <a:pt x="222" y="2068"/>
                    <a:pt x="216" y="2025"/>
                  </a:cubicBezTo>
                  <a:cubicBezTo>
                    <a:pt x="213" y="1990"/>
                    <a:pt x="210" y="1940"/>
                    <a:pt x="209" y="1907"/>
                  </a:cubicBezTo>
                  <a:cubicBezTo>
                    <a:pt x="205" y="1852"/>
                    <a:pt x="209" y="1796"/>
                    <a:pt x="207" y="1743"/>
                  </a:cubicBezTo>
                  <a:cubicBezTo>
                    <a:pt x="209" y="1728"/>
                    <a:pt x="212" y="1688"/>
                    <a:pt x="212" y="1672"/>
                  </a:cubicBezTo>
                  <a:cubicBezTo>
                    <a:pt x="215" y="1612"/>
                    <a:pt x="226" y="1551"/>
                    <a:pt x="233" y="1490"/>
                  </a:cubicBezTo>
                  <a:cubicBezTo>
                    <a:pt x="236" y="1474"/>
                    <a:pt x="254" y="1392"/>
                    <a:pt x="256" y="1379"/>
                  </a:cubicBezTo>
                  <a:cubicBezTo>
                    <a:pt x="265" y="1346"/>
                    <a:pt x="279" y="1301"/>
                    <a:pt x="288" y="1268"/>
                  </a:cubicBezTo>
                  <a:cubicBezTo>
                    <a:pt x="469" y="710"/>
                    <a:pt x="931" y="308"/>
                    <a:pt x="1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74875" lIns="91425" spcFirstLastPara="1" rIns="91425" wrap="square" tIns="74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7" name="Google Shape;17;p28"/>
            <p:cNvSpPr/>
            <p:nvPr/>
          </p:nvSpPr>
          <p:spPr>
            <a:xfrm rot="-4092000">
              <a:off x="8304120" y="-117720"/>
              <a:ext cx="123480" cy="276480"/>
            </a:xfrm>
            <a:custGeom>
              <a:rect b="b" l="l" r="r" t="t"/>
              <a:pathLst>
                <a:path extrusionOk="0" h="4666" w="2089">
                  <a:moveTo>
                    <a:pt x="983" y="0"/>
                  </a:moveTo>
                  <a:cubicBezTo>
                    <a:pt x="697" y="753"/>
                    <a:pt x="842" y="1639"/>
                    <a:pt x="1310" y="2290"/>
                  </a:cubicBezTo>
                  <a:cubicBezTo>
                    <a:pt x="1360" y="2363"/>
                    <a:pt x="1428" y="2441"/>
                    <a:pt x="1481" y="2513"/>
                  </a:cubicBezTo>
                  <a:cubicBezTo>
                    <a:pt x="2008" y="3224"/>
                    <a:pt x="1411" y="4204"/>
                    <a:pt x="697" y="4517"/>
                  </a:cubicBezTo>
                  <a:cubicBezTo>
                    <a:pt x="583" y="4567"/>
                    <a:pt x="457" y="4599"/>
                    <a:pt x="333" y="4599"/>
                  </a:cubicBezTo>
                  <a:cubicBezTo>
                    <a:pt x="217" y="4599"/>
                    <a:pt x="103" y="4571"/>
                    <a:pt x="0" y="4504"/>
                  </a:cubicBezTo>
                  <a:lnTo>
                    <a:pt x="0" y="4504"/>
                  </a:lnTo>
                  <a:cubicBezTo>
                    <a:pt x="119" y="4619"/>
                    <a:pt x="278" y="4665"/>
                    <a:pt x="440" y="4665"/>
                  </a:cubicBezTo>
                  <a:cubicBezTo>
                    <a:pt x="540" y="4665"/>
                    <a:pt x="641" y="4648"/>
                    <a:pt x="733" y="4618"/>
                  </a:cubicBezTo>
                  <a:cubicBezTo>
                    <a:pt x="1468" y="4381"/>
                    <a:pt x="2088" y="3532"/>
                    <a:pt x="1841" y="2749"/>
                  </a:cubicBezTo>
                  <a:cubicBezTo>
                    <a:pt x="1789" y="2585"/>
                    <a:pt x="1701" y="2437"/>
                    <a:pt x="1591" y="2307"/>
                  </a:cubicBezTo>
                  <a:lnTo>
                    <a:pt x="1534" y="2238"/>
                  </a:lnTo>
                  <a:cubicBezTo>
                    <a:pt x="1421" y="2097"/>
                    <a:pt x="1323" y="1944"/>
                    <a:pt x="1238" y="1785"/>
                  </a:cubicBezTo>
                  <a:cubicBezTo>
                    <a:pt x="957" y="1241"/>
                    <a:pt x="871" y="605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" name="Google Shape;18;p28"/>
            <p:cNvSpPr/>
            <p:nvPr/>
          </p:nvSpPr>
          <p:spPr>
            <a:xfrm rot="-4092000">
              <a:off x="8255880" y="156240"/>
              <a:ext cx="70560" cy="85320"/>
            </a:xfrm>
            <a:custGeom>
              <a:rect b="b" l="l" r="r" t="t"/>
              <a:pathLst>
                <a:path extrusionOk="0" h="1443" w="1194">
                  <a:moveTo>
                    <a:pt x="108" y="0"/>
                  </a:moveTo>
                  <a:cubicBezTo>
                    <a:pt x="70" y="0"/>
                    <a:pt x="34" y="7"/>
                    <a:pt x="0" y="21"/>
                  </a:cubicBezTo>
                  <a:cubicBezTo>
                    <a:pt x="261" y="67"/>
                    <a:pt x="508" y="437"/>
                    <a:pt x="655" y="645"/>
                  </a:cubicBezTo>
                  <a:cubicBezTo>
                    <a:pt x="774" y="822"/>
                    <a:pt x="890" y="1012"/>
                    <a:pt x="1013" y="1192"/>
                  </a:cubicBezTo>
                  <a:cubicBezTo>
                    <a:pt x="1069" y="1279"/>
                    <a:pt x="1126" y="1362"/>
                    <a:pt x="1193" y="1443"/>
                  </a:cubicBezTo>
                  <a:cubicBezTo>
                    <a:pt x="1179" y="1339"/>
                    <a:pt x="1156" y="1238"/>
                    <a:pt x="1127" y="1139"/>
                  </a:cubicBezTo>
                  <a:cubicBezTo>
                    <a:pt x="998" y="745"/>
                    <a:pt x="789" y="352"/>
                    <a:pt x="433" y="114"/>
                  </a:cubicBezTo>
                  <a:cubicBezTo>
                    <a:pt x="347" y="57"/>
                    <a:pt x="222" y="0"/>
                    <a:pt x="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2825" lIns="91425" spcFirstLastPara="1" rIns="91425" wrap="square" tIns="42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" name="Google Shape;19;p28"/>
            <p:cNvSpPr/>
            <p:nvPr/>
          </p:nvSpPr>
          <p:spPr>
            <a:xfrm rot="-4092000">
              <a:off x="8490240" y="482400"/>
              <a:ext cx="154800" cy="124560"/>
            </a:xfrm>
            <a:custGeom>
              <a:rect b="b" l="l" r="r" t="t"/>
              <a:pathLst>
                <a:path extrusionOk="0" h="2108" w="2613">
                  <a:moveTo>
                    <a:pt x="2481" y="0"/>
                  </a:moveTo>
                  <a:lnTo>
                    <a:pt x="2481" y="0"/>
                  </a:lnTo>
                  <a:cubicBezTo>
                    <a:pt x="2473" y="537"/>
                    <a:pt x="2195" y="1028"/>
                    <a:pt x="1773" y="1350"/>
                  </a:cubicBezTo>
                  <a:cubicBezTo>
                    <a:pt x="1618" y="1471"/>
                    <a:pt x="1442" y="1575"/>
                    <a:pt x="1265" y="1661"/>
                  </a:cubicBezTo>
                  <a:cubicBezTo>
                    <a:pt x="1170" y="1708"/>
                    <a:pt x="1062" y="1754"/>
                    <a:pt x="963" y="1793"/>
                  </a:cubicBezTo>
                  <a:cubicBezTo>
                    <a:pt x="934" y="1805"/>
                    <a:pt x="888" y="1825"/>
                    <a:pt x="859" y="1835"/>
                  </a:cubicBezTo>
                  <a:cubicBezTo>
                    <a:pt x="582" y="1939"/>
                    <a:pt x="294" y="2021"/>
                    <a:pt x="0" y="2107"/>
                  </a:cubicBezTo>
                  <a:cubicBezTo>
                    <a:pt x="6" y="2107"/>
                    <a:pt x="12" y="2107"/>
                    <a:pt x="18" y="2107"/>
                  </a:cubicBezTo>
                  <a:cubicBezTo>
                    <a:pt x="663" y="2107"/>
                    <a:pt x="1338" y="1948"/>
                    <a:pt x="1861" y="1554"/>
                  </a:cubicBezTo>
                  <a:cubicBezTo>
                    <a:pt x="1906" y="1521"/>
                    <a:pt x="1955" y="1477"/>
                    <a:pt x="1998" y="1441"/>
                  </a:cubicBezTo>
                  <a:cubicBezTo>
                    <a:pt x="2037" y="1402"/>
                    <a:pt x="2088" y="1356"/>
                    <a:pt x="2123" y="1313"/>
                  </a:cubicBezTo>
                  <a:cubicBezTo>
                    <a:pt x="2438" y="966"/>
                    <a:pt x="2612" y="459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2275" lIns="91425" spcFirstLastPara="1" rIns="91425" wrap="square" tIns="62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0" name="Google Shape;20;p28"/>
            <p:cNvSpPr/>
            <p:nvPr/>
          </p:nvSpPr>
          <p:spPr>
            <a:xfrm rot="-4092000">
              <a:off x="8582760" y="874080"/>
              <a:ext cx="84240" cy="63360"/>
            </a:xfrm>
            <a:custGeom>
              <a:rect b="b" l="l" r="r" t="t"/>
              <a:pathLst>
                <a:path extrusionOk="0" h="1072" w="1423">
                  <a:moveTo>
                    <a:pt x="38" y="1"/>
                  </a:moveTo>
                  <a:cubicBezTo>
                    <a:pt x="1" y="521"/>
                    <a:pt x="343" y="1072"/>
                    <a:pt x="859" y="1072"/>
                  </a:cubicBezTo>
                  <a:cubicBezTo>
                    <a:pt x="941" y="1072"/>
                    <a:pt x="1028" y="1057"/>
                    <a:pt x="1118" y="1027"/>
                  </a:cubicBezTo>
                  <a:cubicBezTo>
                    <a:pt x="1126" y="1025"/>
                    <a:pt x="1141" y="1020"/>
                    <a:pt x="1149" y="1015"/>
                  </a:cubicBezTo>
                  <a:cubicBezTo>
                    <a:pt x="1206" y="994"/>
                    <a:pt x="1268" y="962"/>
                    <a:pt x="1320" y="929"/>
                  </a:cubicBezTo>
                  <a:cubicBezTo>
                    <a:pt x="1356" y="905"/>
                    <a:pt x="1389" y="879"/>
                    <a:pt x="1422" y="851"/>
                  </a:cubicBezTo>
                  <a:lnTo>
                    <a:pt x="1422" y="851"/>
                  </a:lnTo>
                  <a:cubicBezTo>
                    <a:pt x="1379" y="857"/>
                    <a:pt x="1339" y="864"/>
                    <a:pt x="1298" y="871"/>
                  </a:cubicBezTo>
                  <a:cubicBezTo>
                    <a:pt x="1221" y="883"/>
                    <a:pt x="1140" y="894"/>
                    <a:pt x="1062" y="896"/>
                  </a:cubicBezTo>
                  <a:cubicBezTo>
                    <a:pt x="1045" y="897"/>
                    <a:pt x="1027" y="897"/>
                    <a:pt x="1010" y="897"/>
                  </a:cubicBezTo>
                  <a:cubicBezTo>
                    <a:pt x="482" y="897"/>
                    <a:pt x="254" y="432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1675" lIns="91425" spcFirstLastPara="1" rIns="91425" wrap="square" tIns="31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" name="Google Shape;21;p28"/>
            <p:cNvSpPr/>
            <p:nvPr/>
          </p:nvSpPr>
          <p:spPr>
            <a:xfrm rot="-4092000">
              <a:off x="8988480" y="580680"/>
              <a:ext cx="167760" cy="287280"/>
            </a:xfrm>
            <a:custGeom>
              <a:rect b="b" l="l" r="r" t="t"/>
              <a:pathLst>
                <a:path extrusionOk="0" h="4850" w="2831">
                  <a:moveTo>
                    <a:pt x="733" y="0"/>
                  </a:moveTo>
                  <a:lnTo>
                    <a:pt x="733" y="0"/>
                  </a:lnTo>
                  <a:cubicBezTo>
                    <a:pt x="0" y="1744"/>
                    <a:pt x="89" y="4191"/>
                    <a:pt x="2258" y="4753"/>
                  </a:cubicBezTo>
                  <a:cubicBezTo>
                    <a:pt x="2379" y="4786"/>
                    <a:pt x="2514" y="4811"/>
                    <a:pt x="2638" y="4828"/>
                  </a:cubicBezTo>
                  <a:cubicBezTo>
                    <a:pt x="2701" y="4838"/>
                    <a:pt x="2766" y="4842"/>
                    <a:pt x="2831" y="4850"/>
                  </a:cubicBezTo>
                  <a:cubicBezTo>
                    <a:pt x="2706" y="4815"/>
                    <a:pt x="2583" y="4781"/>
                    <a:pt x="2462" y="4739"/>
                  </a:cubicBezTo>
                  <a:cubicBezTo>
                    <a:pt x="2195" y="4648"/>
                    <a:pt x="1933" y="4530"/>
                    <a:pt x="1697" y="4375"/>
                  </a:cubicBezTo>
                  <a:cubicBezTo>
                    <a:pt x="1308" y="4124"/>
                    <a:pt x="995" y="3760"/>
                    <a:pt x="806" y="3339"/>
                  </a:cubicBezTo>
                  <a:cubicBezTo>
                    <a:pt x="354" y="2326"/>
                    <a:pt x="495" y="1056"/>
                    <a:pt x="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" name="Google Shape;22;p28"/>
            <p:cNvSpPr/>
            <p:nvPr/>
          </p:nvSpPr>
          <p:spPr>
            <a:xfrm rot="-4092000">
              <a:off x="8635680" y="-393480"/>
              <a:ext cx="141840" cy="84240"/>
            </a:xfrm>
            <a:custGeom>
              <a:rect b="b" l="l" r="r" t="t"/>
              <a:pathLst>
                <a:path extrusionOk="0" h="1427" w="2397">
                  <a:moveTo>
                    <a:pt x="2397" y="0"/>
                  </a:moveTo>
                  <a:lnTo>
                    <a:pt x="2397" y="0"/>
                  </a:lnTo>
                  <a:cubicBezTo>
                    <a:pt x="2084" y="279"/>
                    <a:pt x="1774" y="530"/>
                    <a:pt x="1421" y="744"/>
                  </a:cubicBezTo>
                  <a:cubicBezTo>
                    <a:pt x="975" y="1022"/>
                    <a:pt x="493" y="1238"/>
                    <a:pt x="1" y="1426"/>
                  </a:cubicBezTo>
                  <a:cubicBezTo>
                    <a:pt x="756" y="1423"/>
                    <a:pt x="1592" y="1013"/>
                    <a:pt x="2089" y="449"/>
                  </a:cubicBezTo>
                  <a:cubicBezTo>
                    <a:pt x="2169" y="357"/>
                    <a:pt x="2243" y="261"/>
                    <a:pt x="2307" y="159"/>
                  </a:cubicBezTo>
                  <a:cubicBezTo>
                    <a:pt x="2341" y="108"/>
                    <a:pt x="2368" y="54"/>
                    <a:pt x="2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2100" lIns="91425" spcFirstLastPara="1" rIns="91425" wrap="square" tIns="42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" name="Google Shape;23;p28"/>
            <p:cNvSpPr/>
            <p:nvPr/>
          </p:nvSpPr>
          <p:spPr>
            <a:xfrm rot="-4092000">
              <a:off x="9095760" y="-423000"/>
              <a:ext cx="169560" cy="297000"/>
            </a:xfrm>
            <a:custGeom>
              <a:rect b="b" l="l" r="r" t="t"/>
              <a:pathLst>
                <a:path extrusionOk="0" h="5009" w="2863">
                  <a:moveTo>
                    <a:pt x="2862" y="1"/>
                  </a:moveTo>
                  <a:cubicBezTo>
                    <a:pt x="1406" y="785"/>
                    <a:pt x="58" y="2348"/>
                    <a:pt x="4" y="4063"/>
                  </a:cubicBezTo>
                  <a:cubicBezTo>
                    <a:pt x="0" y="4254"/>
                    <a:pt x="9" y="4446"/>
                    <a:pt x="36" y="4636"/>
                  </a:cubicBezTo>
                  <a:cubicBezTo>
                    <a:pt x="52" y="4762"/>
                    <a:pt x="79" y="4886"/>
                    <a:pt x="111" y="5008"/>
                  </a:cubicBezTo>
                  <a:cubicBezTo>
                    <a:pt x="94" y="4757"/>
                    <a:pt x="89" y="4506"/>
                    <a:pt x="111" y="4257"/>
                  </a:cubicBezTo>
                  <a:cubicBezTo>
                    <a:pt x="258" y="2487"/>
                    <a:pt x="1524" y="1058"/>
                    <a:pt x="2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" name="Google Shape;24;p28"/>
            <p:cNvSpPr/>
            <p:nvPr/>
          </p:nvSpPr>
          <p:spPr>
            <a:xfrm rot="-4092000">
              <a:off x="9324720" y="-396720"/>
              <a:ext cx="57600" cy="88560"/>
            </a:xfrm>
            <a:custGeom>
              <a:rect b="b" l="l" r="r" t="t"/>
              <a:pathLst>
                <a:path extrusionOk="0" h="1499" w="978">
                  <a:moveTo>
                    <a:pt x="977" y="1"/>
                  </a:moveTo>
                  <a:cubicBezTo>
                    <a:pt x="977" y="1"/>
                    <a:pt x="976" y="2"/>
                    <a:pt x="975" y="3"/>
                  </a:cubicBezTo>
                  <a:lnTo>
                    <a:pt x="975" y="3"/>
                  </a:lnTo>
                  <a:cubicBezTo>
                    <a:pt x="976" y="2"/>
                    <a:pt x="977" y="2"/>
                    <a:pt x="977" y="2"/>
                  </a:cubicBezTo>
                  <a:lnTo>
                    <a:pt x="977" y="1"/>
                  </a:lnTo>
                  <a:close/>
                  <a:moveTo>
                    <a:pt x="975" y="3"/>
                  </a:moveTo>
                  <a:lnTo>
                    <a:pt x="975" y="3"/>
                  </a:lnTo>
                  <a:cubicBezTo>
                    <a:pt x="646" y="55"/>
                    <a:pt x="299" y="260"/>
                    <a:pt x="133" y="556"/>
                  </a:cubicBezTo>
                  <a:cubicBezTo>
                    <a:pt x="0" y="794"/>
                    <a:pt x="16" y="1058"/>
                    <a:pt x="174" y="1282"/>
                  </a:cubicBezTo>
                  <a:cubicBezTo>
                    <a:pt x="199" y="1310"/>
                    <a:pt x="233" y="1355"/>
                    <a:pt x="261" y="1379"/>
                  </a:cubicBezTo>
                  <a:cubicBezTo>
                    <a:pt x="307" y="1425"/>
                    <a:pt x="357" y="1464"/>
                    <a:pt x="410" y="1499"/>
                  </a:cubicBezTo>
                  <a:cubicBezTo>
                    <a:pt x="402" y="1479"/>
                    <a:pt x="393" y="1460"/>
                    <a:pt x="383" y="1441"/>
                  </a:cubicBezTo>
                  <a:cubicBezTo>
                    <a:pt x="358" y="1397"/>
                    <a:pt x="340" y="1349"/>
                    <a:pt x="318" y="1303"/>
                  </a:cubicBezTo>
                  <a:cubicBezTo>
                    <a:pt x="312" y="1287"/>
                    <a:pt x="292" y="1238"/>
                    <a:pt x="287" y="1221"/>
                  </a:cubicBezTo>
                  <a:cubicBezTo>
                    <a:pt x="281" y="1202"/>
                    <a:pt x="266" y="1159"/>
                    <a:pt x="262" y="1140"/>
                  </a:cubicBezTo>
                  <a:cubicBezTo>
                    <a:pt x="259" y="1126"/>
                    <a:pt x="253" y="1099"/>
                    <a:pt x="251" y="1086"/>
                  </a:cubicBezTo>
                  <a:cubicBezTo>
                    <a:pt x="160" y="609"/>
                    <a:pt x="651" y="281"/>
                    <a:pt x="975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4275" lIns="91425" spcFirstLastPara="1" rIns="91425" wrap="square" tIns="4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5" name="Google Shape;25;p28"/>
            <p:cNvSpPr/>
            <p:nvPr/>
          </p:nvSpPr>
          <p:spPr>
            <a:xfrm rot="-4092000">
              <a:off x="8401320" y="-651240"/>
              <a:ext cx="27360" cy="142200"/>
            </a:xfrm>
            <a:custGeom>
              <a:rect b="b" l="l" r="r" t="t"/>
              <a:pathLst>
                <a:path extrusionOk="0" h="2401" w="465">
                  <a:moveTo>
                    <a:pt x="263" y="1"/>
                  </a:moveTo>
                  <a:lnTo>
                    <a:pt x="263" y="1"/>
                  </a:lnTo>
                  <a:cubicBezTo>
                    <a:pt x="189" y="668"/>
                    <a:pt x="89" y="1430"/>
                    <a:pt x="21" y="2094"/>
                  </a:cubicBezTo>
                  <a:cubicBezTo>
                    <a:pt x="12" y="2195"/>
                    <a:pt x="2" y="2297"/>
                    <a:pt x="1" y="2401"/>
                  </a:cubicBezTo>
                  <a:cubicBezTo>
                    <a:pt x="48" y="2309"/>
                    <a:pt x="90" y="2215"/>
                    <a:pt x="126" y="2119"/>
                  </a:cubicBezTo>
                  <a:cubicBezTo>
                    <a:pt x="353" y="1503"/>
                    <a:pt x="464" y="634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71275" lIns="91425" spcFirstLastPara="1" rIns="91425" wrap="square" tIns="71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" name="Google Shape;26;p28"/>
            <p:cNvSpPr/>
            <p:nvPr/>
          </p:nvSpPr>
          <p:spPr>
            <a:xfrm rot="-4092000">
              <a:off x="9085320" y="114840"/>
              <a:ext cx="161280" cy="109800"/>
            </a:xfrm>
            <a:custGeom>
              <a:rect b="b" l="l" r="r" t="t"/>
              <a:pathLst>
                <a:path extrusionOk="0" h="1856" w="2726">
                  <a:moveTo>
                    <a:pt x="2159" y="0"/>
                  </a:moveTo>
                  <a:cubicBezTo>
                    <a:pt x="1817" y="0"/>
                    <a:pt x="1472" y="82"/>
                    <a:pt x="1173" y="246"/>
                  </a:cubicBezTo>
                  <a:cubicBezTo>
                    <a:pt x="572" y="569"/>
                    <a:pt x="127" y="1190"/>
                    <a:pt x="0" y="1856"/>
                  </a:cubicBezTo>
                  <a:cubicBezTo>
                    <a:pt x="307" y="1270"/>
                    <a:pt x="737" y="725"/>
                    <a:pt x="1321" y="407"/>
                  </a:cubicBezTo>
                  <a:cubicBezTo>
                    <a:pt x="1588" y="264"/>
                    <a:pt x="1880" y="174"/>
                    <a:pt x="2178" y="125"/>
                  </a:cubicBezTo>
                  <a:cubicBezTo>
                    <a:pt x="2212" y="121"/>
                    <a:pt x="2307" y="109"/>
                    <a:pt x="2340" y="103"/>
                  </a:cubicBezTo>
                  <a:cubicBezTo>
                    <a:pt x="2403" y="97"/>
                    <a:pt x="2467" y="93"/>
                    <a:pt x="2532" y="87"/>
                  </a:cubicBezTo>
                  <a:cubicBezTo>
                    <a:pt x="2595" y="85"/>
                    <a:pt x="2662" y="82"/>
                    <a:pt x="2726" y="77"/>
                  </a:cubicBezTo>
                  <a:cubicBezTo>
                    <a:pt x="2543" y="26"/>
                    <a:pt x="2352" y="0"/>
                    <a:pt x="2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55075" lIns="91425" spcFirstLastPara="1" rIns="91425" wrap="square" tIns="55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27" name="Google Shape;27;p28"/>
          <p:cNvGrpSpPr/>
          <p:nvPr/>
        </p:nvGrpSpPr>
        <p:grpSpPr>
          <a:xfrm>
            <a:off x="7753290" y="2951964"/>
            <a:ext cx="2196905" cy="3014410"/>
            <a:chOff x="7753290" y="2951964"/>
            <a:chExt cx="2196905" cy="3014410"/>
          </a:xfrm>
        </p:grpSpPr>
        <p:sp>
          <p:nvSpPr>
            <p:cNvPr id="28" name="Google Shape;28;p28"/>
            <p:cNvSpPr/>
            <p:nvPr/>
          </p:nvSpPr>
          <p:spPr>
            <a:xfrm rot="-1510200">
              <a:off x="8412840" y="4392360"/>
              <a:ext cx="1315080" cy="1338840"/>
            </a:xfrm>
            <a:custGeom>
              <a:rect b="b" l="l" r="r" t="t"/>
              <a:pathLst>
                <a:path extrusionOk="0" h="16210" w="15925">
                  <a:moveTo>
                    <a:pt x="3504" y="0"/>
                  </a:moveTo>
                  <a:cubicBezTo>
                    <a:pt x="3103" y="0"/>
                    <a:pt x="2308" y="471"/>
                    <a:pt x="1527" y="1199"/>
                  </a:cubicBezTo>
                  <a:cubicBezTo>
                    <a:pt x="572" y="2089"/>
                    <a:pt x="0" y="3028"/>
                    <a:pt x="249" y="3295"/>
                  </a:cubicBezTo>
                  <a:cubicBezTo>
                    <a:pt x="258" y="3304"/>
                    <a:pt x="267" y="3313"/>
                    <a:pt x="277" y="3318"/>
                  </a:cubicBezTo>
                  <a:lnTo>
                    <a:pt x="274" y="3321"/>
                  </a:lnTo>
                  <a:lnTo>
                    <a:pt x="12258" y="16176"/>
                  </a:lnTo>
                  <a:lnTo>
                    <a:pt x="12264" y="16170"/>
                  </a:lnTo>
                  <a:cubicBezTo>
                    <a:pt x="12299" y="16197"/>
                    <a:pt x="12348" y="16210"/>
                    <a:pt x="12407" y="16210"/>
                  </a:cubicBezTo>
                  <a:cubicBezTo>
                    <a:pt x="12778" y="16210"/>
                    <a:pt x="13577" y="15718"/>
                    <a:pt x="14376" y="14973"/>
                  </a:cubicBezTo>
                  <a:cubicBezTo>
                    <a:pt x="15330" y="14082"/>
                    <a:pt x="15925" y="13167"/>
                    <a:pt x="15702" y="12928"/>
                  </a:cubicBezTo>
                  <a:cubicBezTo>
                    <a:pt x="15694" y="12921"/>
                    <a:pt x="15686" y="12914"/>
                    <a:pt x="15677" y="12908"/>
                  </a:cubicBezTo>
                  <a:lnTo>
                    <a:pt x="3733" y="96"/>
                  </a:lnTo>
                  <a:lnTo>
                    <a:pt x="3729" y="101"/>
                  </a:lnTo>
                  <a:cubicBezTo>
                    <a:pt x="3722" y="91"/>
                    <a:pt x="3714" y="81"/>
                    <a:pt x="3707" y="72"/>
                  </a:cubicBezTo>
                  <a:cubicBezTo>
                    <a:pt x="3662" y="23"/>
                    <a:pt x="3592" y="0"/>
                    <a:pt x="3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" name="Google Shape;29;p28"/>
            <p:cNvSpPr/>
            <p:nvPr/>
          </p:nvSpPr>
          <p:spPr>
            <a:xfrm rot="-1510200">
              <a:off x="8404920" y="4411440"/>
              <a:ext cx="1315080" cy="1338840"/>
            </a:xfrm>
            <a:custGeom>
              <a:rect b="b" l="l" r="r" t="t"/>
              <a:pathLst>
                <a:path extrusionOk="0" h="16210" w="15924">
                  <a:moveTo>
                    <a:pt x="3503" y="0"/>
                  </a:moveTo>
                  <a:cubicBezTo>
                    <a:pt x="3103" y="0"/>
                    <a:pt x="2307" y="471"/>
                    <a:pt x="1526" y="1199"/>
                  </a:cubicBezTo>
                  <a:cubicBezTo>
                    <a:pt x="572" y="2090"/>
                    <a:pt x="1" y="3028"/>
                    <a:pt x="249" y="3296"/>
                  </a:cubicBezTo>
                  <a:cubicBezTo>
                    <a:pt x="258" y="3304"/>
                    <a:pt x="267" y="3311"/>
                    <a:pt x="277" y="3319"/>
                  </a:cubicBezTo>
                  <a:lnTo>
                    <a:pt x="274" y="3321"/>
                  </a:lnTo>
                  <a:lnTo>
                    <a:pt x="12257" y="16176"/>
                  </a:lnTo>
                  <a:lnTo>
                    <a:pt x="12264" y="16171"/>
                  </a:lnTo>
                  <a:cubicBezTo>
                    <a:pt x="12299" y="16197"/>
                    <a:pt x="12348" y="16210"/>
                    <a:pt x="12407" y="16210"/>
                  </a:cubicBezTo>
                  <a:cubicBezTo>
                    <a:pt x="12776" y="16210"/>
                    <a:pt x="13576" y="15718"/>
                    <a:pt x="14375" y="14973"/>
                  </a:cubicBezTo>
                  <a:cubicBezTo>
                    <a:pt x="15331" y="14083"/>
                    <a:pt x="15923" y="13167"/>
                    <a:pt x="15700" y="12928"/>
                  </a:cubicBezTo>
                  <a:cubicBezTo>
                    <a:pt x="15693" y="12921"/>
                    <a:pt x="15686" y="12914"/>
                    <a:pt x="15677" y="12908"/>
                  </a:cubicBezTo>
                  <a:lnTo>
                    <a:pt x="3733" y="97"/>
                  </a:lnTo>
                  <a:lnTo>
                    <a:pt x="3728" y="101"/>
                  </a:lnTo>
                  <a:cubicBezTo>
                    <a:pt x="3722" y="91"/>
                    <a:pt x="3715" y="81"/>
                    <a:pt x="3706" y="72"/>
                  </a:cubicBezTo>
                  <a:cubicBezTo>
                    <a:pt x="3661" y="24"/>
                    <a:pt x="3592" y="0"/>
                    <a:pt x="3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0" name="Google Shape;30;p28"/>
            <p:cNvSpPr/>
            <p:nvPr/>
          </p:nvSpPr>
          <p:spPr>
            <a:xfrm rot="-1510200">
              <a:off x="8492760" y="4500720"/>
              <a:ext cx="1114200" cy="1135080"/>
            </a:xfrm>
            <a:custGeom>
              <a:rect b="b" l="l" r="r" t="t"/>
              <a:pathLst>
                <a:path extrusionOk="0" h="13744" w="13491">
                  <a:moveTo>
                    <a:pt x="3460" y="0"/>
                  </a:moveTo>
                  <a:lnTo>
                    <a:pt x="2772" y="997"/>
                  </a:lnTo>
                  <a:cubicBezTo>
                    <a:pt x="2274" y="1600"/>
                    <a:pt x="1702" y="2137"/>
                    <a:pt x="1068" y="2595"/>
                  </a:cubicBezTo>
                  <a:lnTo>
                    <a:pt x="1" y="3225"/>
                  </a:lnTo>
                  <a:lnTo>
                    <a:pt x="9824" y="13710"/>
                  </a:lnTo>
                  <a:lnTo>
                    <a:pt x="9829" y="13704"/>
                  </a:lnTo>
                  <a:cubicBezTo>
                    <a:pt x="9865" y="13731"/>
                    <a:pt x="9914" y="13744"/>
                    <a:pt x="9973" y="13744"/>
                  </a:cubicBezTo>
                  <a:cubicBezTo>
                    <a:pt x="10343" y="13744"/>
                    <a:pt x="11141" y="13253"/>
                    <a:pt x="11942" y="12507"/>
                  </a:cubicBezTo>
                  <a:cubicBezTo>
                    <a:pt x="12896" y="11617"/>
                    <a:pt x="13490" y="10702"/>
                    <a:pt x="13267" y="10463"/>
                  </a:cubicBezTo>
                  <a:cubicBezTo>
                    <a:pt x="13260" y="10455"/>
                    <a:pt x="13251" y="10448"/>
                    <a:pt x="13243" y="10442"/>
                  </a:cubicBezTo>
                  <a:lnTo>
                    <a:pt x="34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1" name="Google Shape;31;p28"/>
            <p:cNvSpPr/>
            <p:nvPr/>
          </p:nvSpPr>
          <p:spPr>
            <a:xfrm rot="-1510200">
              <a:off x="8763480" y="4800960"/>
              <a:ext cx="589320" cy="559080"/>
            </a:xfrm>
            <a:custGeom>
              <a:rect b="b" l="l" r="r" t="t"/>
              <a:pathLst>
                <a:path extrusionOk="0" h="6771" w="7137">
                  <a:moveTo>
                    <a:pt x="872" y="0"/>
                  </a:moveTo>
                  <a:cubicBezTo>
                    <a:pt x="725" y="0"/>
                    <a:pt x="606" y="38"/>
                    <a:pt x="521" y="117"/>
                  </a:cubicBezTo>
                  <a:cubicBezTo>
                    <a:pt x="0" y="602"/>
                    <a:pt x="942" y="2460"/>
                    <a:pt x="2624" y="4265"/>
                  </a:cubicBezTo>
                  <a:cubicBezTo>
                    <a:pt x="4033" y="5775"/>
                    <a:pt x="5514" y="6770"/>
                    <a:pt x="6265" y="6770"/>
                  </a:cubicBezTo>
                  <a:cubicBezTo>
                    <a:pt x="6411" y="6770"/>
                    <a:pt x="6529" y="6733"/>
                    <a:pt x="6614" y="6653"/>
                  </a:cubicBezTo>
                  <a:cubicBezTo>
                    <a:pt x="7137" y="6167"/>
                    <a:pt x="6194" y="4311"/>
                    <a:pt x="4512" y="2505"/>
                  </a:cubicBezTo>
                  <a:cubicBezTo>
                    <a:pt x="3104" y="995"/>
                    <a:pt x="1623" y="0"/>
                    <a:pt x="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" name="Google Shape;32;p28"/>
            <p:cNvSpPr/>
            <p:nvPr/>
          </p:nvSpPr>
          <p:spPr>
            <a:xfrm rot="-1510200">
              <a:off x="9329760" y="5100840"/>
              <a:ext cx="315720" cy="296280"/>
            </a:xfrm>
            <a:custGeom>
              <a:rect b="b" l="l" r="r" t="t"/>
              <a:pathLst>
                <a:path extrusionOk="0" h="3592" w="3826">
                  <a:moveTo>
                    <a:pt x="3491" y="0"/>
                  </a:moveTo>
                  <a:cubicBezTo>
                    <a:pt x="2048" y="2603"/>
                    <a:pt x="74" y="3203"/>
                    <a:pt x="0" y="3218"/>
                  </a:cubicBezTo>
                  <a:lnTo>
                    <a:pt x="325" y="3592"/>
                  </a:lnTo>
                  <a:cubicBezTo>
                    <a:pt x="383" y="3580"/>
                    <a:pt x="1138" y="3437"/>
                    <a:pt x="2248" y="2402"/>
                  </a:cubicBezTo>
                  <a:cubicBezTo>
                    <a:pt x="2776" y="1910"/>
                    <a:pt x="3303" y="1326"/>
                    <a:pt x="3825" y="384"/>
                  </a:cubicBezTo>
                  <a:lnTo>
                    <a:pt x="349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" name="Google Shape;33;p28"/>
            <p:cNvSpPr/>
            <p:nvPr/>
          </p:nvSpPr>
          <p:spPr>
            <a:xfrm rot="-1510200">
              <a:off x="9391680" y="5123880"/>
              <a:ext cx="315720" cy="296640"/>
            </a:xfrm>
            <a:custGeom>
              <a:rect b="b" l="l" r="r" t="t"/>
              <a:pathLst>
                <a:path extrusionOk="0" h="3593" w="3824">
                  <a:moveTo>
                    <a:pt x="3490" y="0"/>
                  </a:moveTo>
                  <a:cubicBezTo>
                    <a:pt x="2047" y="2604"/>
                    <a:pt x="74" y="3204"/>
                    <a:pt x="0" y="3218"/>
                  </a:cubicBezTo>
                  <a:lnTo>
                    <a:pt x="324" y="3592"/>
                  </a:lnTo>
                  <a:cubicBezTo>
                    <a:pt x="382" y="3581"/>
                    <a:pt x="1137" y="3437"/>
                    <a:pt x="2247" y="2402"/>
                  </a:cubicBezTo>
                  <a:cubicBezTo>
                    <a:pt x="2775" y="1910"/>
                    <a:pt x="3302" y="1326"/>
                    <a:pt x="3824" y="385"/>
                  </a:cubicBezTo>
                  <a:lnTo>
                    <a:pt x="34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" name="Google Shape;34;p28"/>
            <p:cNvSpPr/>
            <p:nvPr/>
          </p:nvSpPr>
          <p:spPr>
            <a:xfrm rot="-1510200">
              <a:off x="8384760" y="4722120"/>
              <a:ext cx="315720" cy="296640"/>
            </a:xfrm>
            <a:custGeom>
              <a:rect b="b" l="l" r="r" t="t"/>
              <a:pathLst>
                <a:path extrusionOk="0" h="3593" w="3824">
                  <a:moveTo>
                    <a:pt x="3491" y="1"/>
                  </a:moveTo>
                  <a:cubicBezTo>
                    <a:pt x="2047" y="2604"/>
                    <a:pt x="74" y="3204"/>
                    <a:pt x="0" y="3218"/>
                  </a:cubicBezTo>
                  <a:lnTo>
                    <a:pt x="324" y="3592"/>
                  </a:lnTo>
                  <a:cubicBezTo>
                    <a:pt x="383" y="3581"/>
                    <a:pt x="1137" y="3437"/>
                    <a:pt x="2247" y="2402"/>
                  </a:cubicBezTo>
                  <a:cubicBezTo>
                    <a:pt x="2776" y="1910"/>
                    <a:pt x="3303" y="1326"/>
                    <a:pt x="3824" y="385"/>
                  </a:cubicBezTo>
                  <a:lnTo>
                    <a:pt x="34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" name="Google Shape;35;p28"/>
            <p:cNvSpPr/>
            <p:nvPr/>
          </p:nvSpPr>
          <p:spPr>
            <a:xfrm rot="-1510200">
              <a:off x="8446680" y="4745160"/>
              <a:ext cx="315720" cy="296640"/>
            </a:xfrm>
            <a:custGeom>
              <a:rect b="b" l="l" r="r" t="t"/>
              <a:pathLst>
                <a:path extrusionOk="0" h="3593" w="3825">
                  <a:moveTo>
                    <a:pt x="3491" y="1"/>
                  </a:moveTo>
                  <a:cubicBezTo>
                    <a:pt x="2048" y="2604"/>
                    <a:pt x="73" y="3204"/>
                    <a:pt x="0" y="3220"/>
                  </a:cubicBezTo>
                  <a:lnTo>
                    <a:pt x="324" y="3593"/>
                  </a:lnTo>
                  <a:cubicBezTo>
                    <a:pt x="383" y="3581"/>
                    <a:pt x="1137" y="3437"/>
                    <a:pt x="2246" y="2403"/>
                  </a:cubicBezTo>
                  <a:cubicBezTo>
                    <a:pt x="2776" y="1910"/>
                    <a:pt x="3303" y="1326"/>
                    <a:pt x="3825" y="385"/>
                  </a:cubicBezTo>
                  <a:lnTo>
                    <a:pt x="34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6" name="Google Shape;36;p28"/>
            <p:cNvSpPr/>
            <p:nvPr/>
          </p:nvSpPr>
          <p:spPr>
            <a:xfrm rot="-1510200">
              <a:off x="8226360" y="4672080"/>
              <a:ext cx="326520" cy="277920"/>
            </a:xfrm>
            <a:custGeom>
              <a:rect b="b" l="l" r="r" t="t"/>
              <a:pathLst>
                <a:path extrusionOk="0" h="3368" w="3957">
                  <a:moveTo>
                    <a:pt x="3503" y="0"/>
                  </a:moveTo>
                  <a:cubicBezTo>
                    <a:pt x="3103" y="0"/>
                    <a:pt x="2307" y="470"/>
                    <a:pt x="1526" y="1199"/>
                  </a:cubicBezTo>
                  <a:cubicBezTo>
                    <a:pt x="572" y="2088"/>
                    <a:pt x="1" y="3028"/>
                    <a:pt x="249" y="3296"/>
                  </a:cubicBezTo>
                  <a:cubicBezTo>
                    <a:pt x="295" y="3344"/>
                    <a:pt x="364" y="3367"/>
                    <a:pt x="452" y="3367"/>
                  </a:cubicBezTo>
                  <a:cubicBezTo>
                    <a:pt x="852" y="3367"/>
                    <a:pt x="1649" y="2897"/>
                    <a:pt x="2430" y="2169"/>
                  </a:cubicBezTo>
                  <a:cubicBezTo>
                    <a:pt x="3385" y="1278"/>
                    <a:pt x="3956" y="340"/>
                    <a:pt x="3706" y="72"/>
                  </a:cubicBezTo>
                  <a:cubicBezTo>
                    <a:pt x="3661" y="24"/>
                    <a:pt x="3592" y="0"/>
                    <a:pt x="35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" name="Google Shape;37;p28"/>
            <p:cNvSpPr/>
            <p:nvPr/>
          </p:nvSpPr>
          <p:spPr>
            <a:xfrm rot="-1510200">
              <a:off x="8134560" y="4592520"/>
              <a:ext cx="341640" cy="331560"/>
            </a:xfrm>
            <a:custGeom>
              <a:rect b="b" l="l" r="r" t="t"/>
              <a:pathLst>
                <a:path extrusionOk="0" h="4020" w="4140">
                  <a:moveTo>
                    <a:pt x="517" y="0"/>
                  </a:moveTo>
                  <a:lnTo>
                    <a:pt x="1" y="629"/>
                  </a:lnTo>
                  <a:lnTo>
                    <a:pt x="1441" y="3988"/>
                  </a:lnTo>
                  <a:lnTo>
                    <a:pt x="1451" y="3978"/>
                  </a:lnTo>
                  <a:cubicBezTo>
                    <a:pt x="1451" y="3991"/>
                    <a:pt x="1454" y="4001"/>
                    <a:pt x="1462" y="4008"/>
                  </a:cubicBezTo>
                  <a:cubicBezTo>
                    <a:pt x="1468" y="4016"/>
                    <a:pt x="1479" y="4019"/>
                    <a:pt x="1494" y="4019"/>
                  </a:cubicBezTo>
                  <a:cubicBezTo>
                    <a:pt x="1654" y="4019"/>
                    <a:pt x="2255" y="3575"/>
                    <a:pt x="2911" y="2963"/>
                  </a:cubicBezTo>
                  <a:cubicBezTo>
                    <a:pt x="3627" y="2296"/>
                    <a:pt x="4140" y="1680"/>
                    <a:pt x="4055" y="1589"/>
                  </a:cubicBezTo>
                  <a:cubicBezTo>
                    <a:pt x="4049" y="1582"/>
                    <a:pt x="4039" y="1579"/>
                    <a:pt x="4026" y="1579"/>
                  </a:cubicBezTo>
                  <a:lnTo>
                    <a:pt x="4026" y="1578"/>
                  </a:lnTo>
                  <a:lnTo>
                    <a:pt x="4036" y="156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8" name="Google Shape;38;p28"/>
            <p:cNvSpPr/>
            <p:nvPr/>
          </p:nvSpPr>
          <p:spPr>
            <a:xfrm rot="-1510200">
              <a:off x="8139240" y="4605480"/>
              <a:ext cx="341640" cy="331560"/>
            </a:xfrm>
            <a:custGeom>
              <a:rect b="b" l="l" r="r" t="t"/>
              <a:pathLst>
                <a:path extrusionOk="0" h="4020" w="4139">
                  <a:moveTo>
                    <a:pt x="517" y="0"/>
                  </a:moveTo>
                  <a:lnTo>
                    <a:pt x="0" y="629"/>
                  </a:lnTo>
                  <a:lnTo>
                    <a:pt x="1442" y="3988"/>
                  </a:lnTo>
                  <a:lnTo>
                    <a:pt x="1451" y="3978"/>
                  </a:lnTo>
                  <a:cubicBezTo>
                    <a:pt x="1451" y="3991"/>
                    <a:pt x="1454" y="4001"/>
                    <a:pt x="1461" y="4008"/>
                  </a:cubicBezTo>
                  <a:cubicBezTo>
                    <a:pt x="1468" y="4016"/>
                    <a:pt x="1479" y="4019"/>
                    <a:pt x="1493" y="4019"/>
                  </a:cubicBezTo>
                  <a:cubicBezTo>
                    <a:pt x="1653" y="4019"/>
                    <a:pt x="2254" y="3575"/>
                    <a:pt x="2911" y="2963"/>
                  </a:cubicBezTo>
                  <a:cubicBezTo>
                    <a:pt x="3627" y="2296"/>
                    <a:pt x="4139" y="1680"/>
                    <a:pt x="4055" y="1589"/>
                  </a:cubicBezTo>
                  <a:cubicBezTo>
                    <a:pt x="4048" y="1582"/>
                    <a:pt x="4038" y="1579"/>
                    <a:pt x="4025" y="1579"/>
                  </a:cubicBezTo>
                  <a:lnTo>
                    <a:pt x="4027" y="1579"/>
                  </a:lnTo>
                  <a:lnTo>
                    <a:pt x="4035" y="1569"/>
                  </a:lnTo>
                  <a:lnTo>
                    <a:pt x="51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" name="Google Shape;39;p28"/>
            <p:cNvSpPr/>
            <p:nvPr/>
          </p:nvSpPr>
          <p:spPr>
            <a:xfrm rot="-1510200">
              <a:off x="9085680" y="5188680"/>
              <a:ext cx="217800" cy="233640"/>
            </a:xfrm>
            <a:custGeom>
              <a:rect b="b" l="l" r="r" t="t"/>
              <a:pathLst>
                <a:path extrusionOk="0" h="2832" w="2640">
                  <a:moveTo>
                    <a:pt x="0" y="1"/>
                  </a:moveTo>
                  <a:cubicBezTo>
                    <a:pt x="393" y="516"/>
                    <a:pt x="822" y="998"/>
                    <a:pt x="1261" y="1471"/>
                  </a:cubicBezTo>
                  <a:cubicBezTo>
                    <a:pt x="1702" y="1943"/>
                    <a:pt x="2153" y="2405"/>
                    <a:pt x="2639" y="2831"/>
                  </a:cubicBezTo>
                  <a:cubicBezTo>
                    <a:pt x="2248" y="2316"/>
                    <a:pt x="1818" y="1834"/>
                    <a:pt x="1379" y="1361"/>
                  </a:cubicBezTo>
                  <a:cubicBezTo>
                    <a:pt x="937" y="890"/>
                    <a:pt x="486" y="428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" name="Google Shape;40;p28"/>
            <p:cNvSpPr/>
            <p:nvPr/>
          </p:nvSpPr>
          <p:spPr>
            <a:xfrm rot="-1510200">
              <a:off x="8224560" y="4766400"/>
              <a:ext cx="55800" cy="137880"/>
            </a:xfrm>
            <a:custGeom>
              <a:rect b="b" l="l" r="r" t="t"/>
              <a:pathLst>
                <a:path extrusionOk="0" h="1674" w="679">
                  <a:moveTo>
                    <a:pt x="1" y="1"/>
                  </a:moveTo>
                  <a:lnTo>
                    <a:pt x="1" y="1"/>
                  </a:lnTo>
                  <a:cubicBezTo>
                    <a:pt x="54" y="302"/>
                    <a:pt x="152" y="587"/>
                    <a:pt x="264" y="867"/>
                  </a:cubicBezTo>
                  <a:cubicBezTo>
                    <a:pt x="381" y="1148"/>
                    <a:pt x="506" y="1420"/>
                    <a:pt x="679" y="1673"/>
                  </a:cubicBezTo>
                  <a:cubicBezTo>
                    <a:pt x="625" y="1372"/>
                    <a:pt x="527" y="1087"/>
                    <a:pt x="415" y="807"/>
                  </a:cubicBezTo>
                  <a:cubicBezTo>
                    <a:pt x="300" y="526"/>
                    <a:pt x="173" y="253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9100" lIns="91425" spcFirstLastPara="1" rIns="91425" wrap="square" tIns="69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" name="Google Shape;41;p28"/>
            <p:cNvSpPr/>
            <p:nvPr/>
          </p:nvSpPr>
          <p:spPr>
            <a:xfrm rot="-1510200">
              <a:off x="8432280" y="4945680"/>
              <a:ext cx="199440" cy="214200"/>
            </a:xfrm>
            <a:custGeom>
              <a:rect b="b" l="l" r="r" t="t"/>
              <a:pathLst>
                <a:path extrusionOk="0" h="2596" w="2420">
                  <a:moveTo>
                    <a:pt x="1" y="1"/>
                  </a:moveTo>
                  <a:lnTo>
                    <a:pt x="1" y="1"/>
                  </a:lnTo>
                  <a:cubicBezTo>
                    <a:pt x="356" y="477"/>
                    <a:pt x="748" y="919"/>
                    <a:pt x="1150" y="1353"/>
                  </a:cubicBezTo>
                  <a:cubicBezTo>
                    <a:pt x="1555" y="1785"/>
                    <a:pt x="1969" y="2208"/>
                    <a:pt x="2420" y="2595"/>
                  </a:cubicBezTo>
                  <a:cubicBezTo>
                    <a:pt x="2064" y="2120"/>
                    <a:pt x="1671" y="1677"/>
                    <a:pt x="1268" y="1242"/>
                  </a:cubicBezTo>
                  <a:cubicBezTo>
                    <a:pt x="864" y="811"/>
                    <a:pt x="450" y="38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2" name="Google Shape;42;p28"/>
            <p:cNvSpPr/>
            <p:nvPr/>
          </p:nvSpPr>
          <p:spPr>
            <a:xfrm rot="-1510200">
              <a:off x="9595440" y="5448240"/>
              <a:ext cx="118440" cy="58680"/>
            </a:xfrm>
            <a:custGeom>
              <a:rect b="b" l="l" r="r" t="t"/>
              <a:pathLst>
                <a:path extrusionOk="0" h="716" w="1439">
                  <a:moveTo>
                    <a:pt x="0" y="1"/>
                  </a:moveTo>
                  <a:cubicBezTo>
                    <a:pt x="146" y="242"/>
                    <a:pt x="326" y="460"/>
                    <a:pt x="513" y="668"/>
                  </a:cubicBezTo>
                  <a:cubicBezTo>
                    <a:pt x="580" y="701"/>
                    <a:pt x="651" y="716"/>
                    <a:pt x="722" y="716"/>
                  </a:cubicBezTo>
                  <a:cubicBezTo>
                    <a:pt x="891" y="716"/>
                    <a:pt x="1063" y="635"/>
                    <a:pt x="1189" y="529"/>
                  </a:cubicBezTo>
                  <a:cubicBezTo>
                    <a:pt x="1290" y="445"/>
                    <a:pt x="1373" y="342"/>
                    <a:pt x="1438" y="229"/>
                  </a:cubicBezTo>
                  <a:lnTo>
                    <a:pt x="1438" y="229"/>
                  </a:lnTo>
                  <a:cubicBezTo>
                    <a:pt x="1350" y="288"/>
                    <a:pt x="1268" y="352"/>
                    <a:pt x="1178" y="405"/>
                  </a:cubicBezTo>
                  <a:cubicBezTo>
                    <a:pt x="1047" y="484"/>
                    <a:pt x="898" y="550"/>
                    <a:pt x="746" y="553"/>
                  </a:cubicBezTo>
                  <a:cubicBezTo>
                    <a:pt x="741" y="553"/>
                    <a:pt x="736" y="553"/>
                    <a:pt x="732" y="553"/>
                  </a:cubicBezTo>
                  <a:cubicBezTo>
                    <a:pt x="690" y="553"/>
                    <a:pt x="648" y="548"/>
                    <a:pt x="609" y="535"/>
                  </a:cubicBezTo>
                  <a:lnTo>
                    <a:pt x="609" y="535"/>
                  </a:lnTo>
                  <a:cubicBezTo>
                    <a:pt x="420" y="341"/>
                    <a:pt x="223" y="15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29500" lIns="91425" spcFirstLastPara="1" rIns="91425" wrap="square" tIns="29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3" name="Google Shape;43;p28"/>
            <p:cNvSpPr/>
            <p:nvPr/>
          </p:nvSpPr>
          <p:spPr>
            <a:xfrm rot="-1510200">
              <a:off x="8256600" y="3077280"/>
              <a:ext cx="1110240" cy="2614680"/>
            </a:xfrm>
            <a:custGeom>
              <a:rect b="b" l="l" r="r" t="t"/>
              <a:pathLst>
                <a:path extrusionOk="0" h="31654" w="13442">
                  <a:moveTo>
                    <a:pt x="13441" y="0"/>
                  </a:moveTo>
                  <a:lnTo>
                    <a:pt x="10219" y="3497"/>
                  </a:lnTo>
                  <a:lnTo>
                    <a:pt x="1" y="30846"/>
                  </a:lnTo>
                  <a:lnTo>
                    <a:pt x="1104" y="31380"/>
                  </a:lnTo>
                  <a:lnTo>
                    <a:pt x="2761" y="30693"/>
                  </a:lnTo>
                  <a:lnTo>
                    <a:pt x="3233" y="31653"/>
                  </a:lnTo>
                  <a:lnTo>
                    <a:pt x="13294" y="4277"/>
                  </a:lnTo>
                  <a:lnTo>
                    <a:pt x="13235" y="3624"/>
                  </a:lnTo>
                  <a:lnTo>
                    <a:pt x="12342" y="4048"/>
                  </a:lnTo>
                  <a:lnTo>
                    <a:pt x="12156" y="3359"/>
                  </a:lnTo>
                  <a:lnTo>
                    <a:pt x="11285" y="3745"/>
                  </a:lnTo>
                  <a:lnTo>
                    <a:pt x="13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" name="Google Shape;44;p28"/>
            <p:cNvSpPr/>
            <p:nvPr/>
          </p:nvSpPr>
          <p:spPr>
            <a:xfrm rot="-1510200">
              <a:off x="8647920" y="2988720"/>
              <a:ext cx="262440" cy="479160"/>
            </a:xfrm>
            <a:custGeom>
              <a:rect b="b" l="l" r="r" t="t"/>
              <a:pathLst>
                <a:path extrusionOk="0" h="5803" w="3183">
                  <a:moveTo>
                    <a:pt x="2571" y="1"/>
                  </a:moveTo>
                  <a:lnTo>
                    <a:pt x="1795" y="1096"/>
                  </a:lnTo>
                  <a:lnTo>
                    <a:pt x="0" y="3627"/>
                  </a:lnTo>
                  <a:cubicBezTo>
                    <a:pt x="0" y="3627"/>
                    <a:pt x="359" y="5064"/>
                    <a:pt x="344" y="5149"/>
                  </a:cubicBezTo>
                  <a:cubicBezTo>
                    <a:pt x="329" y="5234"/>
                    <a:pt x="1719" y="5803"/>
                    <a:pt x="1719" y="5803"/>
                  </a:cubicBezTo>
                  <a:lnTo>
                    <a:pt x="3077" y="4407"/>
                  </a:lnTo>
                  <a:lnTo>
                    <a:pt x="3146" y="1635"/>
                  </a:lnTo>
                  <a:lnTo>
                    <a:pt x="3182" y="189"/>
                  </a:lnTo>
                  <a:lnTo>
                    <a:pt x="25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" name="Google Shape;45;p28"/>
            <p:cNvSpPr/>
            <p:nvPr/>
          </p:nvSpPr>
          <p:spPr>
            <a:xfrm rot="-1510200">
              <a:off x="8357760" y="3310560"/>
              <a:ext cx="1095120" cy="2370240"/>
            </a:xfrm>
            <a:custGeom>
              <a:rect b="b" l="l" r="r" t="t"/>
              <a:pathLst>
                <a:path extrusionOk="0" h="28697" w="13261">
                  <a:moveTo>
                    <a:pt x="11097" y="1"/>
                  </a:moveTo>
                  <a:lnTo>
                    <a:pt x="10183" y="539"/>
                  </a:lnTo>
                  <a:lnTo>
                    <a:pt x="1" y="27859"/>
                  </a:lnTo>
                  <a:lnTo>
                    <a:pt x="1132" y="27745"/>
                  </a:lnTo>
                  <a:lnTo>
                    <a:pt x="2637" y="28155"/>
                  </a:lnTo>
                  <a:lnTo>
                    <a:pt x="3198" y="28696"/>
                  </a:lnTo>
                  <a:lnTo>
                    <a:pt x="13260" y="1319"/>
                  </a:lnTo>
                  <a:lnTo>
                    <a:pt x="13201" y="666"/>
                  </a:lnTo>
                  <a:lnTo>
                    <a:pt x="12308" y="1091"/>
                  </a:lnTo>
                  <a:lnTo>
                    <a:pt x="12122" y="402"/>
                  </a:lnTo>
                  <a:lnTo>
                    <a:pt x="11250" y="788"/>
                  </a:lnTo>
                  <a:lnTo>
                    <a:pt x="110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" name="Google Shape;46;p28"/>
            <p:cNvSpPr/>
            <p:nvPr/>
          </p:nvSpPr>
          <p:spPr>
            <a:xfrm rot="-1510200">
              <a:off x="8884440" y="5670720"/>
              <a:ext cx="262800" cy="77040"/>
            </a:xfrm>
            <a:custGeom>
              <a:rect b="b" l="l" r="r" t="t"/>
              <a:pathLst>
                <a:path extrusionOk="0" h="937" w="3186">
                  <a:moveTo>
                    <a:pt x="1132" y="0"/>
                  </a:moveTo>
                  <a:lnTo>
                    <a:pt x="1" y="114"/>
                  </a:lnTo>
                  <a:lnTo>
                    <a:pt x="801" y="543"/>
                  </a:lnTo>
                  <a:lnTo>
                    <a:pt x="2085" y="885"/>
                  </a:lnTo>
                  <a:lnTo>
                    <a:pt x="3185" y="937"/>
                  </a:lnTo>
                  <a:lnTo>
                    <a:pt x="3185" y="937"/>
                  </a:lnTo>
                  <a:lnTo>
                    <a:pt x="2637" y="410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8500" lIns="91425" spcFirstLastPara="1" rIns="91425" wrap="square" tIns="38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7" name="Google Shape;47;p28"/>
            <p:cNvSpPr/>
            <p:nvPr/>
          </p:nvSpPr>
          <p:spPr>
            <a:xfrm rot="-1510200">
              <a:off x="8959320" y="5693040"/>
              <a:ext cx="116280" cy="30960"/>
            </a:xfrm>
            <a:custGeom>
              <a:rect b="b" l="l" r="r" t="t"/>
              <a:pathLst>
                <a:path extrusionOk="0" h="381" w="1413">
                  <a:moveTo>
                    <a:pt x="124" y="0"/>
                  </a:moveTo>
                  <a:cubicBezTo>
                    <a:pt x="67" y="0"/>
                    <a:pt x="31" y="8"/>
                    <a:pt x="24" y="23"/>
                  </a:cubicBezTo>
                  <a:cubicBezTo>
                    <a:pt x="1" y="72"/>
                    <a:pt x="287" y="186"/>
                    <a:pt x="664" y="279"/>
                  </a:cubicBezTo>
                  <a:cubicBezTo>
                    <a:pt x="928" y="344"/>
                    <a:pt x="1165" y="380"/>
                    <a:pt x="1292" y="380"/>
                  </a:cubicBezTo>
                  <a:cubicBezTo>
                    <a:pt x="1348" y="380"/>
                    <a:pt x="1383" y="373"/>
                    <a:pt x="1390" y="359"/>
                  </a:cubicBezTo>
                  <a:cubicBezTo>
                    <a:pt x="1413" y="308"/>
                    <a:pt x="1126" y="195"/>
                    <a:pt x="749" y="101"/>
                  </a:cubicBezTo>
                  <a:cubicBezTo>
                    <a:pt x="488" y="37"/>
                    <a:pt x="252" y="0"/>
                    <a:pt x="1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15475" lIns="91425" spcFirstLastPara="1" rIns="91425" wrap="square" tIns="15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" name="Google Shape;48;p28"/>
            <p:cNvSpPr/>
            <p:nvPr/>
          </p:nvSpPr>
          <p:spPr>
            <a:xfrm rot="-1510200">
              <a:off x="8710560" y="2970720"/>
              <a:ext cx="114480" cy="117720"/>
            </a:xfrm>
            <a:custGeom>
              <a:rect b="b" l="l" r="r" t="t"/>
              <a:pathLst>
                <a:path extrusionOk="0" h="1428" w="1390">
                  <a:moveTo>
                    <a:pt x="965" y="0"/>
                  </a:moveTo>
                  <a:cubicBezTo>
                    <a:pt x="851" y="0"/>
                    <a:pt x="777" y="48"/>
                    <a:pt x="777" y="48"/>
                  </a:cubicBezTo>
                  <a:lnTo>
                    <a:pt x="1" y="1143"/>
                  </a:lnTo>
                  <a:cubicBezTo>
                    <a:pt x="130" y="1112"/>
                    <a:pt x="254" y="1100"/>
                    <a:pt x="369" y="1100"/>
                  </a:cubicBezTo>
                  <a:cubicBezTo>
                    <a:pt x="959" y="1100"/>
                    <a:pt x="1352" y="1428"/>
                    <a:pt x="1352" y="1428"/>
                  </a:cubicBezTo>
                  <a:lnTo>
                    <a:pt x="1390" y="236"/>
                  </a:lnTo>
                  <a:cubicBezTo>
                    <a:pt x="1233" y="48"/>
                    <a:pt x="1080" y="0"/>
                    <a:pt x="9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59025" lIns="91425" spcFirstLastPara="1" rIns="91425" wrap="square" tIns="59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" name="Google Shape;49;p28"/>
            <p:cNvSpPr/>
            <p:nvPr/>
          </p:nvSpPr>
          <p:spPr>
            <a:xfrm rot="-1510200">
              <a:off x="8744040" y="3352320"/>
              <a:ext cx="361800" cy="937440"/>
            </a:xfrm>
            <a:custGeom>
              <a:rect b="b" l="l" r="r" t="t"/>
              <a:pathLst>
                <a:path extrusionOk="0" h="11352" w="4385">
                  <a:moveTo>
                    <a:pt x="4385" y="1"/>
                  </a:moveTo>
                  <a:cubicBezTo>
                    <a:pt x="3986" y="935"/>
                    <a:pt x="3605" y="1874"/>
                    <a:pt x="3227" y="2814"/>
                  </a:cubicBezTo>
                  <a:lnTo>
                    <a:pt x="2111" y="5645"/>
                  </a:lnTo>
                  <a:lnTo>
                    <a:pt x="1033" y="8490"/>
                  </a:lnTo>
                  <a:cubicBezTo>
                    <a:pt x="682" y="9441"/>
                    <a:pt x="333" y="10393"/>
                    <a:pt x="0" y="11352"/>
                  </a:cubicBezTo>
                  <a:cubicBezTo>
                    <a:pt x="399" y="10419"/>
                    <a:pt x="780" y="9480"/>
                    <a:pt x="1159" y="8538"/>
                  </a:cubicBezTo>
                  <a:lnTo>
                    <a:pt x="2274" y="5708"/>
                  </a:lnTo>
                  <a:lnTo>
                    <a:pt x="3352" y="2863"/>
                  </a:lnTo>
                  <a:cubicBezTo>
                    <a:pt x="3704" y="1912"/>
                    <a:pt x="4054" y="961"/>
                    <a:pt x="43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" name="Google Shape;50;p28"/>
            <p:cNvSpPr/>
            <p:nvPr/>
          </p:nvSpPr>
          <p:spPr>
            <a:xfrm rot="-1510200">
              <a:off x="8890920" y="4457880"/>
              <a:ext cx="187200" cy="486360"/>
            </a:xfrm>
            <a:custGeom>
              <a:rect b="b" l="l" r="r" t="t"/>
              <a:pathLst>
                <a:path extrusionOk="0" h="5890" w="2269">
                  <a:moveTo>
                    <a:pt x="2268" y="1"/>
                  </a:moveTo>
                  <a:cubicBezTo>
                    <a:pt x="2045" y="479"/>
                    <a:pt x="1841" y="964"/>
                    <a:pt x="1639" y="1450"/>
                  </a:cubicBezTo>
                  <a:cubicBezTo>
                    <a:pt x="1436" y="1935"/>
                    <a:pt x="1249" y="2426"/>
                    <a:pt x="1054" y="2914"/>
                  </a:cubicBezTo>
                  <a:cubicBezTo>
                    <a:pt x="871" y="3407"/>
                    <a:pt x="681" y="3898"/>
                    <a:pt x="505" y="4393"/>
                  </a:cubicBezTo>
                  <a:cubicBezTo>
                    <a:pt x="328" y="4888"/>
                    <a:pt x="156" y="5386"/>
                    <a:pt x="0" y="5889"/>
                  </a:cubicBezTo>
                  <a:cubicBezTo>
                    <a:pt x="223" y="5412"/>
                    <a:pt x="428" y="4927"/>
                    <a:pt x="629" y="4442"/>
                  </a:cubicBezTo>
                  <a:cubicBezTo>
                    <a:pt x="832" y="3955"/>
                    <a:pt x="1020" y="3465"/>
                    <a:pt x="1215" y="2977"/>
                  </a:cubicBezTo>
                  <a:cubicBezTo>
                    <a:pt x="1397" y="2483"/>
                    <a:pt x="1587" y="1994"/>
                    <a:pt x="1763" y="1498"/>
                  </a:cubicBezTo>
                  <a:cubicBezTo>
                    <a:pt x="1940" y="1003"/>
                    <a:pt x="2113" y="506"/>
                    <a:pt x="2268" y="2"/>
                  </a:cubicBezTo>
                  <a:lnTo>
                    <a:pt x="226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51" name="Google Shape;51;p28"/>
          <p:cNvGrpSpPr/>
          <p:nvPr/>
        </p:nvGrpSpPr>
        <p:grpSpPr>
          <a:xfrm>
            <a:off x="8524800" y="1705680"/>
            <a:ext cx="563400" cy="427680"/>
            <a:chOff x="8524800" y="1705680"/>
            <a:chExt cx="563400" cy="427680"/>
          </a:xfrm>
        </p:grpSpPr>
        <p:sp>
          <p:nvSpPr>
            <p:cNvPr id="52" name="Google Shape;52;p28"/>
            <p:cNvSpPr/>
            <p:nvPr/>
          </p:nvSpPr>
          <p:spPr>
            <a:xfrm flipH="1" rot="10800000">
              <a:off x="8570520" y="1734120"/>
              <a:ext cx="271440" cy="262440"/>
            </a:xfrm>
            <a:custGeom>
              <a:rect b="b" l="l" r="r" t="t"/>
              <a:pathLst>
                <a:path extrusionOk="0" h="1503" w="1554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3" name="Google Shape;53;p28"/>
            <p:cNvSpPr/>
            <p:nvPr/>
          </p:nvSpPr>
          <p:spPr>
            <a:xfrm flipH="1" rot="10800000">
              <a:off x="8533800" y="1712160"/>
              <a:ext cx="186840" cy="206280"/>
            </a:xfrm>
            <a:custGeom>
              <a:rect b="b" l="l" r="r" t="t"/>
              <a:pathLst>
                <a:path extrusionOk="0" h="1181" w="107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" name="Google Shape;54;p28"/>
            <p:cNvSpPr/>
            <p:nvPr/>
          </p:nvSpPr>
          <p:spPr>
            <a:xfrm flipH="1" rot="10800000">
              <a:off x="8524800" y="1705680"/>
              <a:ext cx="186840" cy="206280"/>
            </a:xfrm>
            <a:custGeom>
              <a:rect b="b" l="l" r="r" t="t"/>
              <a:pathLst>
                <a:path extrusionOk="0" h="1182" w="1070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5" name="Google Shape;55;p28"/>
            <p:cNvSpPr/>
            <p:nvPr/>
          </p:nvSpPr>
          <p:spPr>
            <a:xfrm flipH="1" rot="10800000">
              <a:off x="8655840" y="1812240"/>
              <a:ext cx="326520" cy="308880"/>
            </a:xfrm>
            <a:custGeom>
              <a:rect b="b" l="l" r="r" t="t"/>
              <a:pathLst>
                <a:path extrusionOk="0" h="1767" w="1869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6" name="Google Shape;56;p28"/>
            <p:cNvSpPr/>
            <p:nvPr/>
          </p:nvSpPr>
          <p:spPr>
            <a:xfrm flipH="1" rot="10800000">
              <a:off x="8876880" y="1973520"/>
              <a:ext cx="211320" cy="159840"/>
            </a:xfrm>
            <a:custGeom>
              <a:rect b="b" l="l" r="r" t="t"/>
              <a:pathLst>
                <a:path extrusionOk="0" h="916" w="1210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79900" lIns="91425" spcFirstLastPara="1" rIns="91425" wrap="square" tIns="79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7" name="Google Shape;57;p28"/>
            <p:cNvSpPr/>
            <p:nvPr/>
          </p:nvSpPr>
          <p:spPr>
            <a:xfrm flipH="1" rot="10800000">
              <a:off x="8651160" y="1806480"/>
              <a:ext cx="326160" cy="308520"/>
            </a:xfrm>
            <a:custGeom>
              <a:rect b="b" l="l" r="r" t="t"/>
              <a:pathLst>
                <a:path extrusionOk="0" h="1766" w="1867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8" name="Google Shape;58;p28"/>
            <p:cNvSpPr/>
            <p:nvPr/>
          </p:nvSpPr>
          <p:spPr>
            <a:xfrm flipH="1" rot="10800000">
              <a:off x="8709120" y="1834560"/>
              <a:ext cx="105840" cy="142200"/>
            </a:xfrm>
            <a:custGeom>
              <a:rect b="b" l="l" r="r" t="t"/>
              <a:pathLst>
                <a:path extrusionOk="0" h="816" w="608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71275" lIns="91425" spcFirstLastPara="1" rIns="91425" wrap="square" tIns="71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9" name="Google Shape;59;p28"/>
            <p:cNvSpPr/>
            <p:nvPr/>
          </p:nvSpPr>
          <p:spPr>
            <a:xfrm flipH="1" rot="10800000">
              <a:off x="8548200" y="1838520"/>
              <a:ext cx="56880" cy="55800"/>
            </a:xfrm>
            <a:custGeom>
              <a:rect b="b" l="l" r="r" t="t"/>
              <a:pathLst>
                <a:path extrusionOk="0" h="321" w="327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" name="Google Shape;60;p28"/>
            <p:cNvSpPr/>
            <p:nvPr/>
          </p:nvSpPr>
          <p:spPr>
            <a:xfrm flipH="1" rot="10800000">
              <a:off x="8631000" y="1900800"/>
              <a:ext cx="81360" cy="63000"/>
            </a:xfrm>
            <a:custGeom>
              <a:rect b="b" l="l" r="r" t="t"/>
              <a:pathLst>
                <a:path extrusionOk="0" h="363" w="467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1675" lIns="91425" spcFirstLastPara="1" rIns="91425" wrap="square" tIns="31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1" name="Google Shape;61;p28"/>
            <p:cNvSpPr/>
            <p:nvPr/>
          </p:nvSpPr>
          <p:spPr>
            <a:xfrm flipH="1" rot="10800000">
              <a:off x="8702280" y="1985760"/>
              <a:ext cx="55080" cy="117000"/>
            </a:xfrm>
            <a:custGeom>
              <a:rect b="b" l="l" r="r" t="t"/>
              <a:pathLst>
                <a:path extrusionOk="0" h="670" w="316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58675" lIns="91425" spcFirstLastPara="1" rIns="91425" wrap="square" tIns="58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2" name="Google Shape;62;p28"/>
            <p:cNvSpPr/>
            <p:nvPr/>
          </p:nvSpPr>
          <p:spPr>
            <a:xfrm flipH="1" rot="10800000">
              <a:off x="8731440" y="1753560"/>
              <a:ext cx="360" cy="360"/>
            </a:xfrm>
            <a:custGeom>
              <a:rect b="b" l="l" r="r" t="t"/>
              <a:pathLst>
                <a:path extrusionOk="0" h="24" w="15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350" lIns="91425" spcFirstLastPara="1" rIns="91425" wrap="square" tIns="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3" name="Google Shape;63;p28"/>
            <p:cNvSpPr/>
            <p:nvPr/>
          </p:nvSpPr>
          <p:spPr>
            <a:xfrm flipH="1" rot="10800000">
              <a:off x="8762760" y="1815480"/>
              <a:ext cx="360" cy="1800"/>
            </a:xfrm>
            <a:custGeom>
              <a:rect b="b" l="l" r="r" t="t"/>
              <a:pathLst>
                <a:path extrusionOk="0" h="69" w="1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1075" lIns="91425" spcFirstLastPara="1" rIns="91425" wrap="square" tIns="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4" name="Google Shape;64;p28"/>
            <p:cNvSpPr/>
            <p:nvPr/>
          </p:nvSpPr>
          <p:spPr>
            <a:xfrm flipH="1" rot="10800000">
              <a:off x="8849520" y="1706400"/>
              <a:ext cx="720" cy="720"/>
            </a:xfrm>
            <a:custGeom>
              <a:rect b="b" l="l" r="r" t="t"/>
              <a:pathLst>
                <a:path extrusionOk="0" h="41" w="38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350" lIns="91425" spcFirstLastPara="1" rIns="91425" wrap="square" tIns="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5" name="Google Shape;65;p28"/>
            <p:cNvSpPr/>
            <p:nvPr/>
          </p:nvSpPr>
          <p:spPr>
            <a:xfrm flipH="1" rot="10800000">
              <a:off x="8770680" y="1823040"/>
              <a:ext cx="2520" cy="1080"/>
            </a:xfrm>
            <a:custGeom>
              <a:rect b="b" l="l" r="r" t="t"/>
              <a:pathLst>
                <a:path extrusionOk="0" h="42" w="98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700" lIns="91425" spcFirstLastPara="1" rIns="91425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6" name="Google Shape;66;p28"/>
            <p:cNvSpPr/>
            <p:nvPr/>
          </p:nvSpPr>
          <p:spPr>
            <a:xfrm flipH="1" rot="10800000">
              <a:off x="8768520" y="1828080"/>
              <a:ext cx="3960" cy="3600"/>
            </a:xfrm>
            <a:custGeom>
              <a:rect b="b" l="l" r="r" t="t"/>
              <a:pathLst>
                <a:path extrusionOk="0" h="126" w="142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1800" lIns="91425" spcFirstLastPara="1" rIns="91425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67" name="Google Shape;67;p28"/>
          <p:cNvGrpSpPr/>
          <p:nvPr/>
        </p:nvGrpSpPr>
        <p:grpSpPr>
          <a:xfrm>
            <a:off x="-743798" y="-244957"/>
            <a:ext cx="1896053" cy="1949808"/>
            <a:chOff x="-743798" y="-244957"/>
            <a:chExt cx="1896053" cy="1949808"/>
          </a:xfrm>
        </p:grpSpPr>
        <p:sp>
          <p:nvSpPr>
            <p:cNvPr id="68" name="Google Shape;68;p28"/>
            <p:cNvSpPr/>
            <p:nvPr/>
          </p:nvSpPr>
          <p:spPr>
            <a:xfrm flipH="1" rot="1469400">
              <a:off x="271080" y="-113400"/>
              <a:ext cx="761760" cy="585360"/>
            </a:xfrm>
            <a:custGeom>
              <a:rect b="b" l="l" r="r" t="t"/>
              <a:pathLst>
                <a:path extrusionOk="0" h="5354" w="6968">
                  <a:moveTo>
                    <a:pt x="2171" y="0"/>
                  </a:moveTo>
                  <a:lnTo>
                    <a:pt x="1993" y="1151"/>
                  </a:lnTo>
                  <a:lnTo>
                    <a:pt x="1298" y="618"/>
                  </a:lnTo>
                  <a:lnTo>
                    <a:pt x="1298" y="618"/>
                  </a:lnTo>
                  <a:lnTo>
                    <a:pt x="1352" y="1399"/>
                  </a:lnTo>
                  <a:lnTo>
                    <a:pt x="647" y="1007"/>
                  </a:lnTo>
                  <a:lnTo>
                    <a:pt x="647" y="1007"/>
                  </a:lnTo>
                  <a:lnTo>
                    <a:pt x="742" y="1692"/>
                  </a:lnTo>
                  <a:lnTo>
                    <a:pt x="1" y="1327"/>
                  </a:lnTo>
                  <a:lnTo>
                    <a:pt x="1" y="1327"/>
                  </a:lnTo>
                  <a:cubicBezTo>
                    <a:pt x="1633" y="5166"/>
                    <a:pt x="3983" y="5353"/>
                    <a:pt x="3983" y="5353"/>
                  </a:cubicBezTo>
                  <a:lnTo>
                    <a:pt x="6967" y="4342"/>
                  </a:lnTo>
                  <a:cubicBezTo>
                    <a:pt x="3001" y="3311"/>
                    <a:pt x="2171" y="0"/>
                    <a:pt x="21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9" name="Google Shape;69;p28"/>
            <p:cNvSpPr/>
            <p:nvPr/>
          </p:nvSpPr>
          <p:spPr>
            <a:xfrm flipH="1" rot="1469400">
              <a:off x="283320" y="-97560"/>
              <a:ext cx="758160" cy="586800"/>
            </a:xfrm>
            <a:custGeom>
              <a:rect b="b" l="l" r="r" t="t"/>
              <a:pathLst>
                <a:path extrusionOk="0" h="5369" w="6940">
                  <a:moveTo>
                    <a:pt x="2202" y="1"/>
                  </a:moveTo>
                  <a:lnTo>
                    <a:pt x="2002" y="1142"/>
                  </a:lnTo>
                  <a:lnTo>
                    <a:pt x="1314" y="595"/>
                  </a:lnTo>
                  <a:lnTo>
                    <a:pt x="1355" y="1375"/>
                  </a:lnTo>
                  <a:lnTo>
                    <a:pt x="1355" y="1375"/>
                  </a:lnTo>
                  <a:lnTo>
                    <a:pt x="654" y="970"/>
                  </a:lnTo>
                  <a:lnTo>
                    <a:pt x="737" y="1654"/>
                  </a:lnTo>
                  <a:lnTo>
                    <a:pt x="1" y="1275"/>
                  </a:lnTo>
                  <a:lnTo>
                    <a:pt x="1" y="1275"/>
                  </a:lnTo>
                  <a:cubicBezTo>
                    <a:pt x="1569" y="5134"/>
                    <a:pt x="3926" y="5368"/>
                    <a:pt x="3926" y="5368"/>
                  </a:cubicBezTo>
                  <a:lnTo>
                    <a:pt x="6940" y="4423"/>
                  </a:lnTo>
                  <a:cubicBezTo>
                    <a:pt x="2977" y="3315"/>
                    <a:pt x="2202" y="1"/>
                    <a:pt x="2202" y="1"/>
                  </a:cubicBezTo>
                  <a:close/>
                </a:path>
              </a:pathLst>
            </a:custGeom>
            <a:solidFill>
              <a:srgbClr val="07B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0" name="Google Shape;70;p28"/>
            <p:cNvSpPr/>
            <p:nvPr/>
          </p:nvSpPr>
          <p:spPr>
            <a:xfrm flipH="1" rot="1469400">
              <a:off x="444960" y="95040"/>
              <a:ext cx="300240" cy="313560"/>
            </a:xfrm>
            <a:custGeom>
              <a:rect b="b" l="l" r="r" t="t"/>
              <a:pathLst>
                <a:path extrusionOk="0" h="2871" w="2747">
                  <a:moveTo>
                    <a:pt x="238" y="1"/>
                  </a:moveTo>
                  <a:cubicBezTo>
                    <a:pt x="92" y="1"/>
                    <a:pt x="1" y="111"/>
                    <a:pt x="43" y="270"/>
                  </a:cubicBezTo>
                  <a:cubicBezTo>
                    <a:pt x="70" y="375"/>
                    <a:pt x="151" y="474"/>
                    <a:pt x="247" y="538"/>
                  </a:cubicBezTo>
                  <a:cubicBezTo>
                    <a:pt x="128" y="604"/>
                    <a:pt x="82" y="758"/>
                    <a:pt x="161" y="948"/>
                  </a:cubicBezTo>
                  <a:cubicBezTo>
                    <a:pt x="193" y="1024"/>
                    <a:pt x="242" y="1099"/>
                    <a:pt x="302" y="1165"/>
                  </a:cubicBezTo>
                  <a:cubicBezTo>
                    <a:pt x="175" y="1236"/>
                    <a:pt x="147" y="1413"/>
                    <a:pt x="266" y="1627"/>
                  </a:cubicBezTo>
                  <a:cubicBezTo>
                    <a:pt x="418" y="1903"/>
                    <a:pt x="753" y="2121"/>
                    <a:pt x="990" y="2121"/>
                  </a:cubicBezTo>
                  <a:cubicBezTo>
                    <a:pt x="1002" y="2121"/>
                    <a:pt x="1013" y="2120"/>
                    <a:pt x="1024" y="2119"/>
                  </a:cubicBezTo>
                  <a:cubicBezTo>
                    <a:pt x="1042" y="2118"/>
                    <a:pt x="1059" y="2115"/>
                    <a:pt x="1075" y="2110"/>
                  </a:cubicBezTo>
                  <a:cubicBezTo>
                    <a:pt x="1250" y="2328"/>
                    <a:pt x="1532" y="2481"/>
                    <a:pt x="1734" y="2481"/>
                  </a:cubicBezTo>
                  <a:cubicBezTo>
                    <a:pt x="1755" y="2481"/>
                    <a:pt x="1776" y="2480"/>
                    <a:pt x="1796" y="2476"/>
                  </a:cubicBezTo>
                  <a:cubicBezTo>
                    <a:pt x="1800" y="2475"/>
                    <a:pt x="1801" y="2475"/>
                    <a:pt x="1806" y="2473"/>
                  </a:cubicBezTo>
                  <a:cubicBezTo>
                    <a:pt x="1926" y="2613"/>
                    <a:pt x="2111" y="2709"/>
                    <a:pt x="2245" y="2709"/>
                  </a:cubicBezTo>
                  <a:cubicBezTo>
                    <a:pt x="2253" y="2709"/>
                    <a:pt x="2261" y="2708"/>
                    <a:pt x="2269" y="2708"/>
                  </a:cubicBezTo>
                  <a:cubicBezTo>
                    <a:pt x="2364" y="2805"/>
                    <a:pt x="2498" y="2871"/>
                    <a:pt x="2595" y="2871"/>
                  </a:cubicBezTo>
                  <a:cubicBezTo>
                    <a:pt x="2613" y="2871"/>
                    <a:pt x="2629" y="2869"/>
                    <a:pt x="2643" y="2865"/>
                  </a:cubicBezTo>
                  <a:cubicBezTo>
                    <a:pt x="2747" y="2834"/>
                    <a:pt x="2737" y="2708"/>
                    <a:pt x="2630" y="2587"/>
                  </a:cubicBezTo>
                  <a:cubicBezTo>
                    <a:pt x="2610" y="2562"/>
                    <a:pt x="2587" y="2541"/>
                    <a:pt x="2564" y="2521"/>
                  </a:cubicBezTo>
                  <a:cubicBezTo>
                    <a:pt x="2563" y="2519"/>
                    <a:pt x="2563" y="2516"/>
                    <a:pt x="2561" y="2513"/>
                  </a:cubicBezTo>
                  <a:cubicBezTo>
                    <a:pt x="1937" y="1994"/>
                    <a:pt x="1423" y="1441"/>
                    <a:pt x="1019" y="877"/>
                  </a:cubicBezTo>
                  <a:cubicBezTo>
                    <a:pt x="1000" y="847"/>
                    <a:pt x="980" y="818"/>
                    <a:pt x="957" y="791"/>
                  </a:cubicBezTo>
                  <a:cubicBezTo>
                    <a:pt x="843" y="625"/>
                    <a:pt x="737" y="460"/>
                    <a:pt x="642" y="293"/>
                  </a:cubicBezTo>
                  <a:cubicBezTo>
                    <a:pt x="585" y="149"/>
                    <a:pt x="439" y="25"/>
                    <a:pt x="280" y="4"/>
                  </a:cubicBezTo>
                  <a:cubicBezTo>
                    <a:pt x="266" y="2"/>
                    <a:pt x="252" y="1"/>
                    <a:pt x="238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1" name="Google Shape;71;p28"/>
            <p:cNvSpPr/>
            <p:nvPr/>
          </p:nvSpPr>
          <p:spPr>
            <a:xfrm flipH="1" rot="1469400">
              <a:off x="295560" y="-90000"/>
              <a:ext cx="768600" cy="591840"/>
            </a:xfrm>
            <a:custGeom>
              <a:rect b="b" l="l" r="r" t="t"/>
              <a:pathLst>
                <a:path extrusionOk="0" h="5413" w="7032">
                  <a:moveTo>
                    <a:pt x="2435" y="1"/>
                  </a:moveTo>
                  <a:lnTo>
                    <a:pt x="2235" y="1142"/>
                  </a:lnTo>
                  <a:lnTo>
                    <a:pt x="1547" y="595"/>
                  </a:lnTo>
                  <a:lnTo>
                    <a:pt x="1588" y="1375"/>
                  </a:lnTo>
                  <a:lnTo>
                    <a:pt x="1588" y="1375"/>
                  </a:lnTo>
                  <a:lnTo>
                    <a:pt x="887" y="970"/>
                  </a:lnTo>
                  <a:lnTo>
                    <a:pt x="970" y="1654"/>
                  </a:lnTo>
                  <a:lnTo>
                    <a:pt x="0" y="1140"/>
                  </a:lnTo>
                  <a:lnTo>
                    <a:pt x="0" y="1140"/>
                  </a:lnTo>
                  <a:cubicBezTo>
                    <a:pt x="1559" y="5116"/>
                    <a:pt x="3725" y="5413"/>
                    <a:pt x="3725" y="5413"/>
                  </a:cubicBezTo>
                  <a:lnTo>
                    <a:pt x="7032" y="4427"/>
                  </a:lnTo>
                  <a:cubicBezTo>
                    <a:pt x="3294" y="3280"/>
                    <a:pt x="2435" y="1"/>
                    <a:pt x="24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2" name="Google Shape;72;p28"/>
            <p:cNvSpPr/>
            <p:nvPr/>
          </p:nvSpPr>
          <p:spPr>
            <a:xfrm flipH="1" rot="1469400">
              <a:off x="-519480" y="250560"/>
              <a:ext cx="1242000" cy="1227960"/>
            </a:xfrm>
            <a:custGeom>
              <a:rect b="b" l="l" r="r" t="t"/>
              <a:pathLst>
                <a:path extrusionOk="0" h="11229" w="11360">
                  <a:moveTo>
                    <a:pt x="4073" y="2847"/>
                  </a:moveTo>
                  <a:cubicBezTo>
                    <a:pt x="4970" y="2847"/>
                    <a:pt x="6384" y="3674"/>
                    <a:pt x="7304" y="5047"/>
                  </a:cubicBezTo>
                  <a:cubicBezTo>
                    <a:pt x="8441" y="6739"/>
                    <a:pt x="8396" y="8621"/>
                    <a:pt x="7656" y="9116"/>
                  </a:cubicBezTo>
                  <a:cubicBezTo>
                    <a:pt x="7525" y="9204"/>
                    <a:pt x="7370" y="9246"/>
                    <a:pt x="7196" y="9246"/>
                  </a:cubicBezTo>
                  <a:cubicBezTo>
                    <a:pt x="6390" y="9246"/>
                    <a:pt x="5194" y="8343"/>
                    <a:pt x="4260" y="6949"/>
                  </a:cubicBezTo>
                  <a:cubicBezTo>
                    <a:pt x="3123" y="5257"/>
                    <a:pt x="2803" y="3483"/>
                    <a:pt x="3542" y="2986"/>
                  </a:cubicBezTo>
                  <a:cubicBezTo>
                    <a:pt x="3682" y="2892"/>
                    <a:pt x="3864" y="2847"/>
                    <a:pt x="4073" y="2847"/>
                  </a:cubicBezTo>
                  <a:close/>
                  <a:moveTo>
                    <a:pt x="4360" y="0"/>
                  </a:moveTo>
                  <a:cubicBezTo>
                    <a:pt x="4221" y="0"/>
                    <a:pt x="4084" y="11"/>
                    <a:pt x="3949" y="32"/>
                  </a:cubicBezTo>
                  <a:cubicBezTo>
                    <a:pt x="3506" y="102"/>
                    <a:pt x="2356" y="989"/>
                    <a:pt x="1975" y="1289"/>
                  </a:cubicBezTo>
                  <a:cubicBezTo>
                    <a:pt x="204" y="2687"/>
                    <a:pt x="1" y="5671"/>
                    <a:pt x="1745" y="8272"/>
                  </a:cubicBezTo>
                  <a:cubicBezTo>
                    <a:pt x="2999" y="10139"/>
                    <a:pt x="4864" y="11228"/>
                    <a:pt x="6509" y="11228"/>
                  </a:cubicBezTo>
                  <a:cubicBezTo>
                    <a:pt x="7154" y="11228"/>
                    <a:pt x="7765" y="11060"/>
                    <a:pt x="8292" y="10706"/>
                  </a:cubicBezTo>
                  <a:cubicBezTo>
                    <a:pt x="8559" y="10528"/>
                    <a:pt x="9992" y="9616"/>
                    <a:pt x="10186" y="9368"/>
                  </a:cubicBezTo>
                  <a:cubicBezTo>
                    <a:pt x="11359" y="7877"/>
                    <a:pt x="10821" y="5653"/>
                    <a:pt x="9324" y="3422"/>
                  </a:cubicBezTo>
                  <a:cubicBezTo>
                    <a:pt x="8036" y="1503"/>
                    <a:pt x="6046" y="0"/>
                    <a:pt x="4360" y="0"/>
                  </a:cubicBezTo>
                  <a:close/>
                </a:path>
              </a:pathLst>
            </a:custGeom>
            <a:solidFill>
              <a:srgbClr val="07B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3" name="Google Shape;73;p28"/>
            <p:cNvSpPr/>
            <p:nvPr/>
          </p:nvSpPr>
          <p:spPr>
            <a:xfrm flipH="1" rot="1469400">
              <a:off x="467280" y="503280"/>
              <a:ext cx="179280" cy="388800"/>
            </a:xfrm>
            <a:custGeom>
              <a:rect b="b" l="l" r="r" t="t"/>
              <a:pathLst>
                <a:path extrusionOk="0" h="3562" w="1644">
                  <a:moveTo>
                    <a:pt x="1397" y="0"/>
                  </a:moveTo>
                  <a:cubicBezTo>
                    <a:pt x="1284" y="0"/>
                    <a:pt x="1155" y="84"/>
                    <a:pt x="1074" y="227"/>
                  </a:cubicBezTo>
                  <a:lnTo>
                    <a:pt x="1074" y="228"/>
                  </a:lnTo>
                  <a:cubicBezTo>
                    <a:pt x="1008" y="346"/>
                    <a:pt x="992" y="476"/>
                    <a:pt x="1022" y="574"/>
                  </a:cubicBezTo>
                  <a:cubicBezTo>
                    <a:pt x="861" y="598"/>
                    <a:pt x="691" y="738"/>
                    <a:pt x="598" y="951"/>
                  </a:cubicBezTo>
                  <a:cubicBezTo>
                    <a:pt x="560" y="1039"/>
                    <a:pt x="539" y="1128"/>
                    <a:pt x="534" y="1211"/>
                  </a:cubicBezTo>
                  <a:cubicBezTo>
                    <a:pt x="364" y="1236"/>
                    <a:pt x="189" y="1395"/>
                    <a:pt x="110" y="1636"/>
                  </a:cubicBezTo>
                  <a:cubicBezTo>
                    <a:pt x="0" y="1962"/>
                    <a:pt x="117" y="2291"/>
                    <a:pt x="340" y="2352"/>
                  </a:cubicBezTo>
                  <a:cubicBezTo>
                    <a:pt x="357" y="2358"/>
                    <a:pt x="375" y="2361"/>
                    <a:pt x="392" y="2363"/>
                  </a:cubicBezTo>
                  <a:cubicBezTo>
                    <a:pt x="350" y="2646"/>
                    <a:pt x="485" y="2898"/>
                    <a:pt x="694" y="2937"/>
                  </a:cubicBezTo>
                  <a:cubicBezTo>
                    <a:pt x="697" y="2938"/>
                    <a:pt x="700" y="2938"/>
                    <a:pt x="704" y="2938"/>
                  </a:cubicBezTo>
                  <a:cubicBezTo>
                    <a:pt x="684" y="3112"/>
                    <a:pt x="767" y="3265"/>
                    <a:pt x="894" y="3301"/>
                  </a:cubicBezTo>
                  <a:cubicBezTo>
                    <a:pt x="888" y="3436"/>
                    <a:pt x="966" y="3551"/>
                    <a:pt x="1074" y="3561"/>
                  </a:cubicBezTo>
                  <a:cubicBezTo>
                    <a:pt x="1079" y="3562"/>
                    <a:pt x="1084" y="3562"/>
                    <a:pt x="1089" y="3562"/>
                  </a:cubicBezTo>
                  <a:cubicBezTo>
                    <a:pt x="1199" y="3562"/>
                    <a:pt x="1293" y="3457"/>
                    <a:pt x="1311" y="3324"/>
                  </a:cubicBezTo>
                  <a:cubicBezTo>
                    <a:pt x="1316" y="3296"/>
                    <a:pt x="1314" y="3271"/>
                    <a:pt x="1311" y="3245"/>
                  </a:cubicBezTo>
                  <a:cubicBezTo>
                    <a:pt x="1313" y="3243"/>
                    <a:pt x="1314" y="3240"/>
                    <a:pt x="1316" y="3239"/>
                  </a:cubicBezTo>
                  <a:cubicBezTo>
                    <a:pt x="1241" y="2578"/>
                    <a:pt x="1264" y="1889"/>
                    <a:pt x="1395" y="1187"/>
                  </a:cubicBezTo>
                  <a:cubicBezTo>
                    <a:pt x="1405" y="1151"/>
                    <a:pt x="1412" y="1115"/>
                    <a:pt x="1416" y="1080"/>
                  </a:cubicBezTo>
                  <a:cubicBezTo>
                    <a:pt x="1458" y="875"/>
                    <a:pt x="1508" y="669"/>
                    <a:pt x="1569" y="463"/>
                  </a:cubicBezTo>
                  <a:cubicBezTo>
                    <a:pt x="1644" y="293"/>
                    <a:pt x="1625" y="110"/>
                    <a:pt x="1507" y="33"/>
                  </a:cubicBezTo>
                  <a:cubicBezTo>
                    <a:pt x="1474" y="11"/>
                    <a:pt x="1437" y="0"/>
                    <a:pt x="1397" y="0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4" name="Google Shape;74;p28"/>
            <p:cNvSpPr/>
            <p:nvPr/>
          </p:nvSpPr>
          <p:spPr>
            <a:xfrm flipH="1" rot="1469400">
              <a:off x="403920" y="893880"/>
              <a:ext cx="131400" cy="264600"/>
            </a:xfrm>
            <a:custGeom>
              <a:rect b="b" l="l" r="r" t="t"/>
              <a:pathLst>
                <a:path extrusionOk="0" h="2422" w="1205">
                  <a:moveTo>
                    <a:pt x="399" y="0"/>
                  </a:moveTo>
                  <a:cubicBezTo>
                    <a:pt x="309" y="0"/>
                    <a:pt x="229" y="96"/>
                    <a:pt x="220" y="230"/>
                  </a:cubicBezTo>
                  <a:lnTo>
                    <a:pt x="220" y="232"/>
                  </a:lnTo>
                  <a:cubicBezTo>
                    <a:pt x="214" y="319"/>
                    <a:pt x="242" y="403"/>
                    <a:pt x="286" y="456"/>
                  </a:cubicBezTo>
                  <a:cubicBezTo>
                    <a:pt x="197" y="511"/>
                    <a:pt x="132" y="634"/>
                    <a:pt x="134" y="788"/>
                  </a:cubicBezTo>
                  <a:cubicBezTo>
                    <a:pt x="134" y="850"/>
                    <a:pt x="144" y="911"/>
                    <a:pt x="164" y="965"/>
                  </a:cubicBezTo>
                  <a:cubicBezTo>
                    <a:pt x="66" y="1016"/>
                    <a:pt x="0" y="1153"/>
                    <a:pt x="13" y="1319"/>
                  </a:cubicBezTo>
                  <a:cubicBezTo>
                    <a:pt x="27" y="1544"/>
                    <a:pt x="177" y="1730"/>
                    <a:pt x="334" y="1731"/>
                  </a:cubicBezTo>
                  <a:cubicBezTo>
                    <a:pt x="345" y="1731"/>
                    <a:pt x="357" y="1730"/>
                    <a:pt x="367" y="1728"/>
                  </a:cubicBezTo>
                  <a:cubicBezTo>
                    <a:pt x="409" y="1914"/>
                    <a:pt x="548" y="2055"/>
                    <a:pt x="688" y="2055"/>
                  </a:cubicBezTo>
                  <a:cubicBezTo>
                    <a:pt x="691" y="2055"/>
                    <a:pt x="694" y="2055"/>
                    <a:pt x="697" y="2055"/>
                  </a:cubicBezTo>
                  <a:cubicBezTo>
                    <a:pt x="698" y="2055"/>
                    <a:pt x="701" y="2053"/>
                    <a:pt x="702" y="2053"/>
                  </a:cubicBezTo>
                  <a:cubicBezTo>
                    <a:pt x="731" y="2173"/>
                    <a:pt x="819" y="2262"/>
                    <a:pt x="910" y="2268"/>
                  </a:cubicBezTo>
                  <a:cubicBezTo>
                    <a:pt x="934" y="2356"/>
                    <a:pt x="1003" y="2421"/>
                    <a:pt x="1072" y="2421"/>
                  </a:cubicBezTo>
                  <a:cubicBezTo>
                    <a:pt x="1077" y="2421"/>
                    <a:pt x="1081" y="2421"/>
                    <a:pt x="1085" y="2420"/>
                  </a:cubicBezTo>
                  <a:cubicBezTo>
                    <a:pt x="1163" y="2413"/>
                    <a:pt x="1205" y="2325"/>
                    <a:pt x="1183" y="2226"/>
                  </a:cubicBezTo>
                  <a:cubicBezTo>
                    <a:pt x="1180" y="2206"/>
                    <a:pt x="1173" y="2189"/>
                    <a:pt x="1164" y="2171"/>
                  </a:cubicBezTo>
                  <a:cubicBezTo>
                    <a:pt x="1166" y="2170"/>
                    <a:pt x="1166" y="2167"/>
                    <a:pt x="1166" y="2166"/>
                  </a:cubicBezTo>
                  <a:cubicBezTo>
                    <a:pt x="961" y="1719"/>
                    <a:pt x="799" y="1249"/>
                    <a:pt x="685" y="761"/>
                  </a:cubicBezTo>
                  <a:cubicBezTo>
                    <a:pt x="681" y="737"/>
                    <a:pt x="675" y="711"/>
                    <a:pt x="668" y="688"/>
                  </a:cubicBezTo>
                  <a:cubicBezTo>
                    <a:pt x="636" y="544"/>
                    <a:pt x="609" y="400"/>
                    <a:pt x="586" y="255"/>
                  </a:cubicBezTo>
                  <a:cubicBezTo>
                    <a:pt x="581" y="128"/>
                    <a:pt x="515" y="20"/>
                    <a:pt x="423" y="3"/>
                  </a:cubicBezTo>
                  <a:cubicBezTo>
                    <a:pt x="415" y="1"/>
                    <a:pt x="407" y="0"/>
                    <a:pt x="399" y="0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5" name="Google Shape;75;p28"/>
            <p:cNvSpPr/>
            <p:nvPr/>
          </p:nvSpPr>
          <p:spPr>
            <a:xfrm flipH="1" rot="1469400">
              <a:off x="-13320" y="934920"/>
              <a:ext cx="289440" cy="300960"/>
            </a:xfrm>
            <a:custGeom>
              <a:rect b="b" l="l" r="r" t="t"/>
              <a:pathLst>
                <a:path extrusionOk="0" h="2759" w="2648">
                  <a:moveTo>
                    <a:pt x="309" y="0"/>
                  </a:moveTo>
                  <a:cubicBezTo>
                    <a:pt x="297" y="0"/>
                    <a:pt x="284" y="1"/>
                    <a:pt x="271" y="3"/>
                  </a:cubicBezTo>
                  <a:cubicBezTo>
                    <a:pt x="107" y="26"/>
                    <a:pt x="1" y="204"/>
                    <a:pt x="50" y="406"/>
                  </a:cubicBezTo>
                  <a:cubicBezTo>
                    <a:pt x="79" y="528"/>
                    <a:pt x="159" y="624"/>
                    <a:pt x="253" y="673"/>
                  </a:cubicBezTo>
                  <a:cubicBezTo>
                    <a:pt x="139" y="791"/>
                    <a:pt x="97" y="994"/>
                    <a:pt x="175" y="1200"/>
                  </a:cubicBezTo>
                  <a:cubicBezTo>
                    <a:pt x="207" y="1285"/>
                    <a:pt x="254" y="1360"/>
                    <a:pt x="312" y="1422"/>
                  </a:cubicBezTo>
                  <a:cubicBezTo>
                    <a:pt x="189" y="1545"/>
                    <a:pt x="162" y="1767"/>
                    <a:pt x="274" y="1987"/>
                  </a:cubicBezTo>
                  <a:cubicBezTo>
                    <a:pt x="396" y="2225"/>
                    <a:pt x="639" y="2373"/>
                    <a:pt x="850" y="2373"/>
                  </a:cubicBezTo>
                  <a:cubicBezTo>
                    <a:pt x="903" y="2373"/>
                    <a:pt x="954" y="2364"/>
                    <a:pt x="1001" y="2344"/>
                  </a:cubicBezTo>
                  <a:cubicBezTo>
                    <a:pt x="1018" y="2337"/>
                    <a:pt x="1035" y="2328"/>
                    <a:pt x="1050" y="2318"/>
                  </a:cubicBezTo>
                  <a:cubicBezTo>
                    <a:pt x="1181" y="2481"/>
                    <a:pt x="1377" y="2574"/>
                    <a:pt x="1551" y="2574"/>
                  </a:cubicBezTo>
                  <a:cubicBezTo>
                    <a:pt x="1619" y="2574"/>
                    <a:pt x="1684" y="2560"/>
                    <a:pt x="1741" y="2530"/>
                  </a:cubicBezTo>
                  <a:cubicBezTo>
                    <a:pt x="1743" y="2528"/>
                    <a:pt x="1745" y="2527"/>
                    <a:pt x="1749" y="2525"/>
                  </a:cubicBezTo>
                  <a:cubicBezTo>
                    <a:pt x="1836" y="2625"/>
                    <a:pt x="1961" y="2680"/>
                    <a:pt x="2074" y="2680"/>
                  </a:cubicBezTo>
                  <a:cubicBezTo>
                    <a:pt x="2115" y="2680"/>
                    <a:pt x="2154" y="2673"/>
                    <a:pt x="2190" y="2658"/>
                  </a:cubicBezTo>
                  <a:cubicBezTo>
                    <a:pt x="2256" y="2723"/>
                    <a:pt x="2345" y="2759"/>
                    <a:pt x="2425" y="2759"/>
                  </a:cubicBezTo>
                  <a:cubicBezTo>
                    <a:pt x="2469" y="2759"/>
                    <a:pt x="2510" y="2749"/>
                    <a:pt x="2544" y="2727"/>
                  </a:cubicBezTo>
                  <a:cubicBezTo>
                    <a:pt x="2647" y="2659"/>
                    <a:pt x="2646" y="2518"/>
                    <a:pt x="2551" y="2407"/>
                  </a:cubicBezTo>
                  <a:cubicBezTo>
                    <a:pt x="2532" y="2386"/>
                    <a:pt x="2510" y="2369"/>
                    <a:pt x="2487" y="2353"/>
                  </a:cubicBezTo>
                  <a:cubicBezTo>
                    <a:pt x="2487" y="2350"/>
                    <a:pt x="2487" y="2347"/>
                    <a:pt x="2486" y="2344"/>
                  </a:cubicBezTo>
                  <a:cubicBezTo>
                    <a:pt x="1903" y="1928"/>
                    <a:pt x="1405" y="1425"/>
                    <a:pt x="1004" y="858"/>
                  </a:cubicBezTo>
                  <a:cubicBezTo>
                    <a:pt x="985" y="827"/>
                    <a:pt x="965" y="799"/>
                    <a:pt x="943" y="771"/>
                  </a:cubicBezTo>
                  <a:cubicBezTo>
                    <a:pt x="828" y="603"/>
                    <a:pt x="723" y="430"/>
                    <a:pt x="625" y="253"/>
                  </a:cubicBezTo>
                  <a:cubicBezTo>
                    <a:pt x="573" y="104"/>
                    <a:pt x="446" y="0"/>
                    <a:pt x="309" y="0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6" name="Google Shape;76;p28"/>
            <p:cNvSpPr/>
            <p:nvPr/>
          </p:nvSpPr>
          <p:spPr>
            <a:xfrm flipH="1" rot="1469400">
              <a:off x="-515160" y="264600"/>
              <a:ext cx="1245960" cy="1237680"/>
            </a:xfrm>
            <a:custGeom>
              <a:rect b="b" l="l" r="r" t="t"/>
              <a:pathLst>
                <a:path extrusionOk="0" h="11320" w="11394">
                  <a:moveTo>
                    <a:pt x="4101" y="2930"/>
                  </a:moveTo>
                  <a:cubicBezTo>
                    <a:pt x="5004" y="2930"/>
                    <a:pt x="6423" y="3750"/>
                    <a:pt x="7341" y="5120"/>
                  </a:cubicBezTo>
                  <a:cubicBezTo>
                    <a:pt x="8478" y="6812"/>
                    <a:pt x="8418" y="8705"/>
                    <a:pt x="7675" y="9202"/>
                  </a:cubicBezTo>
                  <a:cubicBezTo>
                    <a:pt x="7543" y="9291"/>
                    <a:pt x="7385" y="9334"/>
                    <a:pt x="7210" y="9334"/>
                  </a:cubicBezTo>
                  <a:cubicBezTo>
                    <a:pt x="6401" y="9334"/>
                    <a:pt x="5206" y="8432"/>
                    <a:pt x="4272" y="7040"/>
                  </a:cubicBezTo>
                  <a:cubicBezTo>
                    <a:pt x="3137" y="5347"/>
                    <a:pt x="2818" y="3570"/>
                    <a:pt x="3561" y="3071"/>
                  </a:cubicBezTo>
                  <a:cubicBezTo>
                    <a:pt x="3703" y="2976"/>
                    <a:pt x="3888" y="2930"/>
                    <a:pt x="4101" y="2930"/>
                  </a:cubicBezTo>
                  <a:close/>
                  <a:moveTo>
                    <a:pt x="4300" y="0"/>
                  </a:moveTo>
                  <a:cubicBezTo>
                    <a:pt x="4163" y="0"/>
                    <a:pt x="4028" y="11"/>
                    <a:pt x="3896" y="32"/>
                  </a:cubicBezTo>
                  <a:cubicBezTo>
                    <a:pt x="3452" y="104"/>
                    <a:pt x="2339" y="898"/>
                    <a:pt x="1962" y="1151"/>
                  </a:cubicBezTo>
                  <a:cubicBezTo>
                    <a:pt x="81" y="2412"/>
                    <a:pt x="1" y="5769"/>
                    <a:pt x="1746" y="8369"/>
                  </a:cubicBezTo>
                  <a:cubicBezTo>
                    <a:pt x="2997" y="10234"/>
                    <a:pt x="4862" y="11320"/>
                    <a:pt x="6511" y="11320"/>
                  </a:cubicBezTo>
                  <a:cubicBezTo>
                    <a:pt x="7161" y="11320"/>
                    <a:pt x="7778" y="11151"/>
                    <a:pt x="8310" y="10794"/>
                  </a:cubicBezTo>
                  <a:cubicBezTo>
                    <a:pt x="8577" y="10614"/>
                    <a:pt x="10018" y="9697"/>
                    <a:pt x="10214" y="9449"/>
                  </a:cubicBezTo>
                  <a:cubicBezTo>
                    <a:pt x="11394" y="7952"/>
                    <a:pt x="10858" y="5726"/>
                    <a:pt x="9362" y="3495"/>
                  </a:cubicBezTo>
                  <a:cubicBezTo>
                    <a:pt x="8071" y="1572"/>
                    <a:pt x="6004" y="0"/>
                    <a:pt x="43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7" name="Google Shape;77;p28"/>
            <p:cNvSpPr/>
            <p:nvPr/>
          </p:nvSpPr>
          <p:spPr>
            <a:xfrm flipH="1" rot="1469400">
              <a:off x="-409680" y="235440"/>
              <a:ext cx="709200" cy="916920"/>
            </a:xfrm>
            <a:custGeom>
              <a:rect b="b" l="l" r="r" t="t"/>
              <a:pathLst>
                <a:path extrusionOk="0" h="8387" w="6489">
                  <a:moveTo>
                    <a:pt x="1041" y="1"/>
                  </a:moveTo>
                  <a:cubicBezTo>
                    <a:pt x="936" y="1"/>
                    <a:pt x="830" y="3"/>
                    <a:pt x="723" y="7"/>
                  </a:cubicBezTo>
                  <a:lnTo>
                    <a:pt x="0" y="2331"/>
                  </a:lnTo>
                  <a:cubicBezTo>
                    <a:pt x="0" y="2331"/>
                    <a:pt x="8" y="2330"/>
                    <a:pt x="23" y="2330"/>
                  </a:cubicBezTo>
                  <a:cubicBezTo>
                    <a:pt x="174" y="2330"/>
                    <a:pt x="1065" y="2403"/>
                    <a:pt x="2547" y="3985"/>
                  </a:cubicBezTo>
                  <a:cubicBezTo>
                    <a:pt x="3360" y="4851"/>
                    <a:pt x="4042" y="6414"/>
                    <a:pt x="3775" y="8387"/>
                  </a:cubicBezTo>
                  <a:cubicBezTo>
                    <a:pt x="3775" y="8387"/>
                    <a:pt x="5771" y="7484"/>
                    <a:pt x="6089" y="5601"/>
                  </a:cubicBezTo>
                  <a:cubicBezTo>
                    <a:pt x="6489" y="3238"/>
                    <a:pt x="5113" y="1"/>
                    <a:pt x="10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8" name="Google Shape;78;p28"/>
            <p:cNvSpPr/>
            <p:nvPr/>
          </p:nvSpPr>
          <p:spPr>
            <a:xfrm flipH="1" rot="1469400">
              <a:off x="-557640" y="105840"/>
              <a:ext cx="1093320" cy="1135440"/>
            </a:xfrm>
            <a:custGeom>
              <a:rect b="b" l="l" r="r" t="t"/>
              <a:pathLst>
                <a:path extrusionOk="0" h="10384" w="9999">
                  <a:moveTo>
                    <a:pt x="3432" y="1346"/>
                  </a:moveTo>
                  <a:cubicBezTo>
                    <a:pt x="4469" y="1346"/>
                    <a:pt x="5962" y="2391"/>
                    <a:pt x="6866" y="3738"/>
                  </a:cubicBezTo>
                  <a:cubicBezTo>
                    <a:pt x="7977" y="5393"/>
                    <a:pt x="7876" y="7668"/>
                    <a:pt x="6926" y="8305"/>
                  </a:cubicBezTo>
                  <a:cubicBezTo>
                    <a:pt x="6674" y="8474"/>
                    <a:pt x="6343" y="8557"/>
                    <a:pt x="5972" y="8557"/>
                  </a:cubicBezTo>
                  <a:cubicBezTo>
                    <a:pt x="4945" y="8557"/>
                    <a:pt x="3612" y="7920"/>
                    <a:pt x="2796" y="6704"/>
                  </a:cubicBezTo>
                  <a:cubicBezTo>
                    <a:pt x="1685" y="5048"/>
                    <a:pt x="1854" y="2156"/>
                    <a:pt x="2804" y="1520"/>
                  </a:cubicBezTo>
                  <a:cubicBezTo>
                    <a:pt x="2981" y="1401"/>
                    <a:pt x="3194" y="1346"/>
                    <a:pt x="3432" y="1346"/>
                  </a:cubicBezTo>
                  <a:close/>
                  <a:moveTo>
                    <a:pt x="3500" y="1"/>
                  </a:moveTo>
                  <a:cubicBezTo>
                    <a:pt x="2897" y="1"/>
                    <a:pt x="2329" y="156"/>
                    <a:pt x="1841" y="483"/>
                  </a:cubicBezTo>
                  <a:cubicBezTo>
                    <a:pt x="43" y="1689"/>
                    <a:pt x="0" y="4775"/>
                    <a:pt x="1744" y="7375"/>
                  </a:cubicBezTo>
                  <a:cubicBezTo>
                    <a:pt x="3015" y="9269"/>
                    <a:pt x="4883" y="10383"/>
                    <a:pt x="6499" y="10383"/>
                  </a:cubicBezTo>
                  <a:cubicBezTo>
                    <a:pt x="7102" y="10383"/>
                    <a:pt x="7670" y="10228"/>
                    <a:pt x="8158" y="9900"/>
                  </a:cubicBezTo>
                  <a:cubicBezTo>
                    <a:pt x="9956" y="8694"/>
                    <a:pt x="9999" y="5609"/>
                    <a:pt x="8253" y="3009"/>
                  </a:cubicBezTo>
                  <a:cubicBezTo>
                    <a:pt x="6983" y="1115"/>
                    <a:pt x="5115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9" name="Google Shape;79;p28"/>
            <p:cNvSpPr/>
            <p:nvPr/>
          </p:nvSpPr>
          <p:spPr>
            <a:xfrm flipH="1" rot="1469400">
              <a:off x="-542520" y="130680"/>
              <a:ext cx="1093320" cy="1135440"/>
            </a:xfrm>
            <a:custGeom>
              <a:rect b="b" l="l" r="r" t="t"/>
              <a:pathLst>
                <a:path extrusionOk="0" h="10383" w="10000">
                  <a:moveTo>
                    <a:pt x="3999" y="1656"/>
                  </a:moveTo>
                  <a:cubicBezTo>
                    <a:pt x="4984" y="1656"/>
                    <a:pt x="6255" y="2347"/>
                    <a:pt x="7088" y="3588"/>
                  </a:cubicBezTo>
                  <a:cubicBezTo>
                    <a:pt x="8199" y="5243"/>
                    <a:pt x="8107" y="7251"/>
                    <a:pt x="7157" y="7888"/>
                  </a:cubicBezTo>
                  <a:cubicBezTo>
                    <a:pt x="6906" y="8057"/>
                    <a:pt x="6604" y="8140"/>
                    <a:pt x="6276" y="8140"/>
                  </a:cubicBezTo>
                  <a:cubicBezTo>
                    <a:pt x="5363" y="8140"/>
                    <a:pt x="4241" y="7498"/>
                    <a:pt x="3424" y="6281"/>
                  </a:cubicBezTo>
                  <a:cubicBezTo>
                    <a:pt x="2315" y="4626"/>
                    <a:pt x="2185" y="2531"/>
                    <a:pt x="3135" y="1893"/>
                  </a:cubicBezTo>
                  <a:cubicBezTo>
                    <a:pt x="3373" y="1734"/>
                    <a:pt x="3670" y="1656"/>
                    <a:pt x="3999" y="1656"/>
                  </a:cubicBezTo>
                  <a:close/>
                  <a:moveTo>
                    <a:pt x="3501" y="0"/>
                  </a:moveTo>
                  <a:cubicBezTo>
                    <a:pt x="2898" y="0"/>
                    <a:pt x="2330" y="155"/>
                    <a:pt x="1841" y="483"/>
                  </a:cubicBezTo>
                  <a:cubicBezTo>
                    <a:pt x="44" y="1689"/>
                    <a:pt x="1" y="4774"/>
                    <a:pt x="1745" y="7375"/>
                  </a:cubicBezTo>
                  <a:cubicBezTo>
                    <a:pt x="3015" y="9268"/>
                    <a:pt x="4884" y="10383"/>
                    <a:pt x="6500" y="10383"/>
                  </a:cubicBezTo>
                  <a:cubicBezTo>
                    <a:pt x="7102" y="10383"/>
                    <a:pt x="7670" y="10228"/>
                    <a:pt x="8159" y="9900"/>
                  </a:cubicBezTo>
                  <a:cubicBezTo>
                    <a:pt x="9956" y="8694"/>
                    <a:pt x="9999" y="5609"/>
                    <a:pt x="8254" y="3007"/>
                  </a:cubicBezTo>
                  <a:cubicBezTo>
                    <a:pt x="6984" y="1114"/>
                    <a:pt x="5116" y="0"/>
                    <a:pt x="3501" y="0"/>
                  </a:cubicBezTo>
                  <a:close/>
                </a:path>
              </a:pathLst>
            </a:custGeom>
            <a:solidFill>
              <a:srgbClr val="07B0F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0" name="Google Shape;80;p28"/>
            <p:cNvSpPr/>
            <p:nvPr/>
          </p:nvSpPr>
          <p:spPr>
            <a:xfrm flipH="1" rot="1469400">
              <a:off x="-542520" y="130680"/>
              <a:ext cx="1093320" cy="1135440"/>
            </a:xfrm>
            <a:custGeom>
              <a:rect b="b" l="l" r="r" t="t"/>
              <a:pathLst>
                <a:path extrusionOk="0" h="10383" w="10000">
                  <a:moveTo>
                    <a:pt x="3999" y="1656"/>
                  </a:moveTo>
                  <a:cubicBezTo>
                    <a:pt x="4984" y="1656"/>
                    <a:pt x="6255" y="2347"/>
                    <a:pt x="7088" y="3588"/>
                  </a:cubicBezTo>
                  <a:cubicBezTo>
                    <a:pt x="8199" y="5243"/>
                    <a:pt x="8107" y="7251"/>
                    <a:pt x="7157" y="7888"/>
                  </a:cubicBezTo>
                  <a:cubicBezTo>
                    <a:pt x="6906" y="8057"/>
                    <a:pt x="6604" y="8140"/>
                    <a:pt x="6276" y="8140"/>
                  </a:cubicBezTo>
                  <a:cubicBezTo>
                    <a:pt x="5363" y="8140"/>
                    <a:pt x="4241" y="7498"/>
                    <a:pt x="3424" y="6281"/>
                  </a:cubicBezTo>
                  <a:cubicBezTo>
                    <a:pt x="2315" y="4626"/>
                    <a:pt x="2185" y="2531"/>
                    <a:pt x="3135" y="1893"/>
                  </a:cubicBezTo>
                  <a:cubicBezTo>
                    <a:pt x="3373" y="1734"/>
                    <a:pt x="3670" y="1656"/>
                    <a:pt x="3999" y="1656"/>
                  </a:cubicBezTo>
                  <a:close/>
                  <a:moveTo>
                    <a:pt x="3501" y="0"/>
                  </a:moveTo>
                  <a:cubicBezTo>
                    <a:pt x="2898" y="0"/>
                    <a:pt x="2330" y="155"/>
                    <a:pt x="1841" y="483"/>
                  </a:cubicBezTo>
                  <a:cubicBezTo>
                    <a:pt x="44" y="1689"/>
                    <a:pt x="1" y="4774"/>
                    <a:pt x="1745" y="7375"/>
                  </a:cubicBezTo>
                  <a:cubicBezTo>
                    <a:pt x="3015" y="9268"/>
                    <a:pt x="4884" y="10383"/>
                    <a:pt x="6500" y="10383"/>
                  </a:cubicBezTo>
                  <a:cubicBezTo>
                    <a:pt x="7102" y="10383"/>
                    <a:pt x="7670" y="10228"/>
                    <a:pt x="8159" y="9900"/>
                  </a:cubicBezTo>
                  <a:cubicBezTo>
                    <a:pt x="9956" y="8694"/>
                    <a:pt x="9999" y="5609"/>
                    <a:pt x="8254" y="3007"/>
                  </a:cubicBezTo>
                  <a:cubicBezTo>
                    <a:pt x="6984" y="1114"/>
                    <a:pt x="5116" y="0"/>
                    <a:pt x="3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1" name="Google Shape;81;p28"/>
            <p:cNvSpPr/>
            <p:nvPr/>
          </p:nvSpPr>
          <p:spPr>
            <a:xfrm flipH="1" rot="1469400">
              <a:off x="-542520" y="130680"/>
              <a:ext cx="1093320" cy="1135440"/>
            </a:xfrm>
            <a:custGeom>
              <a:rect b="b" l="l" r="r" t="t"/>
              <a:pathLst>
                <a:path extrusionOk="0" h="10384" w="10000">
                  <a:moveTo>
                    <a:pt x="4002" y="1658"/>
                  </a:moveTo>
                  <a:cubicBezTo>
                    <a:pt x="4987" y="1658"/>
                    <a:pt x="6256" y="2349"/>
                    <a:pt x="7088" y="3589"/>
                  </a:cubicBezTo>
                  <a:cubicBezTo>
                    <a:pt x="8199" y="5244"/>
                    <a:pt x="8107" y="7252"/>
                    <a:pt x="7157" y="7889"/>
                  </a:cubicBezTo>
                  <a:cubicBezTo>
                    <a:pt x="6914" y="8052"/>
                    <a:pt x="6625" y="8135"/>
                    <a:pt x="6308" y="8140"/>
                  </a:cubicBezTo>
                  <a:cubicBezTo>
                    <a:pt x="6297" y="8140"/>
                    <a:pt x="6286" y="8140"/>
                    <a:pt x="6275" y="8140"/>
                  </a:cubicBezTo>
                  <a:cubicBezTo>
                    <a:pt x="5361" y="8140"/>
                    <a:pt x="4242" y="7499"/>
                    <a:pt x="3426" y="6282"/>
                  </a:cubicBezTo>
                  <a:cubicBezTo>
                    <a:pt x="2315" y="4627"/>
                    <a:pt x="2187" y="2532"/>
                    <a:pt x="3136" y="1894"/>
                  </a:cubicBezTo>
                  <a:cubicBezTo>
                    <a:pt x="3365" y="1740"/>
                    <a:pt x="3650" y="1663"/>
                    <a:pt x="3965" y="1658"/>
                  </a:cubicBezTo>
                  <a:cubicBezTo>
                    <a:pt x="3977" y="1658"/>
                    <a:pt x="3989" y="1658"/>
                    <a:pt x="4002" y="1658"/>
                  </a:cubicBezTo>
                  <a:close/>
                  <a:moveTo>
                    <a:pt x="3999" y="1280"/>
                  </a:moveTo>
                  <a:cubicBezTo>
                    <a:pt x="3986" y="1280"/>
                    <a:pt x="3973" y="1280"/>
                    <a:pt x="3959" y="1280"/>
                  </a:cubicBezTo>
                  <a:cubicBezTo>
                    <a:pt x="3561" y="1287"/>
                    <a:pt x="3213" y="1388"/>
                    <a:pt x="2925" y="1581"/>
                  </a:cubicBezTo>
                  <a:cubicBezTo>
                    <a:pt x="2356" y="1962"/>
                    <a:pt x="2067" y="2746"/>
                    <a:pt x="2130" y="3731"/>
                  </a:cubicBezTo>
                  <a:cubicBezTo>
                    <a:pt x="2189" y="4644"/>
                    <a:pt x="2546" y="5652"/>
                    <a:pt x="3112" y="6492"/>
                  </a:cubicBezTo>
                  <a:cubicBezTo>
                    <a:pt x="3953" y="7746"/>
                    <a:pt x="5162" y="8518"/>
                    <a:pt x="6277" y="8518"/>
                  </a:cubicBezTo>
                  <a:cubicBezTo>
                    <a:pt x="6289" y="8518"/>
                    <a:pt x="6301" y="8518"/>
                    <a:pt x="6314" y="8518"/>
                  </a:cubicBezTo>
                  <a:cubicBezTo>
                    <a:pt x="6705" y="8511"/>
                    <a:pt x="7069" y="8402"/>
                    <a:pt x="7367" y="8203"/>
                  </a:cubicBezTo>
                  <a:cubicBezTo>
                    <a:pt x="8569" y="7397"/>
                    <a:pt x="8585" y="5142"/>
                    <a:pt x="7402" y="3379"/>
                  </a:cubicBezTo>
                  <a:cubicBezTo>
                    <a:pt x="6555" y="2118"/>
                    <a:pt x="5193" y="1280"/>
                    <a:pt x="3999" y="1280"/>
                  </a:cubicBezTo>
                  <a:close/>
                  <a:moveTo>
                    <a:pt x="3502" y="379"/>
                  </a:moveTo>
                  <a:cubicBezTo>
                    <a:pt x="5043" y="379"/>
                    <a:pt x="6779" y="1488"/>
                    <a:pt x="7940" y="3218"/>
                  </a:cubicBezTo>
                  <a:cubicBezTo>
                    <a:pt x="8741" y="4414"/>
                    <a:pt x="9173" y="5747"/>
                    <a:pt x="9157" y="6973"/>
                  </a:cubicBezTo>
                  <a:cubicBezTo>
                    <a:pt x="9140" y="8145"/>
                    <a:pt x="8711" y="9075"/>
                    <a:pt x="7948" y="9587"/>
                  </a:cubicBezTo>
                  <a:cubicBezTo>
                    <a:pt x="7547" y="9856"/>
                    <a:pt x="7076" y="9996"/>
                    <a:pt x="6550" y="10005"/>
                  </a:cubicBezTo>
                  <a:cubicBezTo>
                    <a:pt x="6532" y="10005"/>
                    <a:pt x="6514" y="10005"/>
                    <a:pt x="6497" y="10005"/>
                  </a:cubicBezTo>
                  <a:cubicBezTo>
                    <a:pt x="4957" y="10005"/>
                    <a:pt x="3219" y="8895"/>
                    <a:pt x="2059" y="7165"/>
                  </a:cubicBezTo>
                  <a:cubicBezTo>
                    <a:pt x="432" y="4742"/>
                    <a:pt x="430" y="1884"/>
                    <a:pt x="2051" y="796"/>
                  </a:cubicBezTo>
                  <a:cubicBezTo>
                    <a:pt x="2451" y="527"/>
                    <a:pt x="2922" y="388"/>
                    <a:pt x="3449" y="379"/>
                  </a:cubicBezTo>
                  <a:cubicBezTo>
                    <a:pt x="3466" y="379"/>
                    <a:pt x="3484" y="379"/>
                    <a:pt x="3502" y="379"/>
                  </a:cubicBezTo>
                  <a:close/>
                  <a:moveTo>
                    <a:pt x="3498" y="0"/>
                  </a:moveTo>
                  <a:cubicBezTo>
                    <a:pt x="3480" y="0"/>
                    <a:pt x="3461" y="0"/>
                    <a:pt x="3443" y="1"/>
                  </a:cubicBezTo>
                  <a:cubicBezTo>
                    <a:pt x="2861" y="11"/>
                    <a:pt x="2313" y="166"/>
                    <a:pt x="1841" y="484"/>
                  </a:cubicBezTo>
                  <a:cubicBezTo>
                    <a:pt x="44" y="1689"/>
                    <a:pt x="1" y="4775"/>
                    <a:pt x="1745" y="7376"/>
                  </a:cubicBezTo>
                  <a:cubicBezTo>
                    <a:pt x="3015" y="9269"/>
                    <a:pt x="4885" y="10384"/>
                    <a:pt x="6501" y="10384"/>
                  </a:cubicBezTo>
                  <a:cubicBezTo>
                    <a:pt x="6520" y="10384"/>
                    <a:pt x="6538" y="10383"/>
                    <a:pt x="6557" y="10383"/>
                  </a:cubicBezTo>
                  <a:cubicBezTo>
                    <a:pt x="7138" y="10373"/>
                    <a:pt x="7685" y="10218"/>
                    <a:pt x="8159" y="9901"/>
                  </a:cubicBezTo>
                  <a:cubicBezTo>
                    <a:pt x="9956" y="8695"/>
                    <a:pt x="9999" y="5608"/>
                    <a:pt x="8254" y="3008"/>
                  </a:cubicBezTo>
                  <a:cubicBezTo>
                    <a:pt x="6983" y="1114"/>
                    <a:pt x="5113" y="0"/>
                    <a:pt x="34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2" name="Google Shape;82;p28"/>
            <p:cNvSpPr/>
            <p:nvPr/>
          </p:nvSpPr>
          <p:spPr>
            <a:xfrm flipH="1" rot="1469400">
              <a:off x="571680" y="707400"/>
              <a:ext cx="71640" cy="515880"/>
            </a:xfrm>
            <a:custGeom>
              <a:rect b="b" l="l" r="r" t="t"/>
              <a:pathLst>
                <a:path extrusionOk="0" h="4723" w="657">
                  <a:moveTo>
                    <a:pt x="657" y="1"/>
                  </a:moveTo>
                  <a:lnTo>
                    <a:pt x="657" y="1"/>
                  </a:lnTo>
                  <a:cubicBezTo>
                    <a:pt x="415" y="333"/>
                    <a:pt x="261" y="723"/>
                    <a:pt x="155" y="1119"/>
                  </a:cubicBezTo>
                  <a:cubicBezTo>
                    <a:pt x="48" y="1517"/>
                    <a:pt x="6" y="1930"/>
                    <a:pt x="1" y="2343"/>
                  </a:cubicBezTo>
                  <a:cubicBezTo>
                    <a:pt x="14" y="2549"/>
                    <a:pt x="15" y="2755"/>
                    <a:pt x="50" y="2959"/>
                  </a:cubicBezTo>
                  <a:cubicBezTo>
                    <a:pt x="71" y="3164"/>
                    <a:pt x="111" y="3367"/>
                    <a:pt x="160" y="3565"/>
                  </a:cubicBezTo>
                  <a:cubicBezTo>
                    <a:pt x="202" y="3767"/>
                    <a:pt x="277" y="3959"/>
                    <a:pt x="335" y="4155"/>
                  </a:cubicBezTo>
                  <a:cubicBezTo>
                    <a:pt x="408" y="4347"/>
                    <a:pt x="490" y="4535"/>
                    <a:pt x="571" y="4722"/>
                  </a:cubicBezTo>
                  <a:cubicBezTo>
                    <a:pt x="513" y="4525"/>
                    <a:pt x="444" y="4334"/>
                    <a:pt x="388" y="4139"/>
                  </a:cubicBezTo>
                  <a:cubicBezTo>
                    <a:pt x="342" y="3941"/>
                    <a:pt x="277" y="3748"/>
                    <a:pt x="245" y="3546"/>
                  </a:cubicBezTo>
                  <a:cubicBezTo>
                    <a:pt x="162" y="3149"/>
                    <a:pt x="122" y="2746"/>
                    <a:pt x="114" y="2342"/>
                  </a:cubicBezTo>
                  <a:cubicBezTo>
                    <a:pt x="110" y="1938"/>
                    <a:pt x="152" y="1535"/>
                    <a:pt x="238" y="1139"/>
                  </a:cubicBezTo>
                  <a:cubicBezTo>
                    <a:pt x="326" y="746"/>
                    <a:pt x="457" y="358"/>
                    <a:pt x="6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3" name="Google Shape;83;p28"/>
            <p:cNvSpPr/>
            <p:nvPr/>
          </p:nvSpPr>
          <p:spPr>
            <a:xfrm flipH="1" rot="1469400">
              <a:off x="-40680" y="1274400"/>
              <a:ext cx="259560" cy="183240"/>
            </a:xfrm>
            <a:custGeom>
              <a:rect b="b" l="l" r="r" t="t"/>
              <a:pathLst>
                <a:path extrusionOk="0" h="1679" w="2378">
                  <a:moveTo>
                    <a:pt x="0" y="1"/>
                  </a:moveTo>
                  <a:lnTo>
                    <a:pt x="0" y="1"/>
                  </a:lnTo>
                  <a:cubicBezTo>
                    <a:pt x="154" y="192"/>
                    <a:pt x="325" y="369"/>
                    <a:pt x="502" y="542"/>
                  </a:cubicBezTo>
                  <a:cubicBezTo>
                    <a:pt x="679" y="713"/>
                    <a:pt x="869" y="871"/>
                    <a:pt x="1061" y="1025"/>
                  </a:cubicBezTo>
                  <a:cubicBezTo>
                    <a:pt x="1258" y="1173"/>
                    <a:pt x="1462" y="1316"/>
                    <a:pt x="1681" y="1434"/>
                  </a:cubicBezTo>
                  <a:cubicBezTo>
                    <a:pt x="1898" y="1549"/>
                    <a:pt x="2130" y="1654"/>
                    <a:pt x="2377" y="1678"/>
                  </a:cubicBezTo>
                  <a:cubicBezTo>
                    <a:pt x="2141" y="1608"/>
                    <a:pt x="1930" y="1487"/>
                    <a:pt x="1724" y="1359"/>
                  </a:cubicBezTo>
                  <a:cubicBezTo>
                    <a:pt x="1520" y="1228"/>
                    <a:pt x="1320" y="1090"/>
                    <a:pt x="1130" y="936"/>
                  </a:cubicBezTo>
                  <a:cubicBezTo>
                    <a:pt x="936" y="791"/>
                    <a:pt x="748" y="634"/>
                    <a:pt x="561" y="47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4" name="Google Shape;84;p28"/>
            <p:cNvSpPr/>
            <p:nvPr/>
          </p:nvSpPr>
          <p:spPr>
            <a:xfrm flipH="1" rot="1469400">
              <a:off x="736920" y="180360"/>
              <a:ext cx="219240" cy="303840"/>
            </a:xfrm>
            <a:custGeom>
              <a:rect b="b" l="l" r="r" t="t"/>
              <a:pathLst>
                <a:path extrusionOk="0" h="2780" w="2008">
                  <a:moveTo>
                    <a:pt x="0" y="1"/>
                  </a:moveTo>
                  <a:lnTo>
                    <a:pt x="0" y="1"/>
                  </a:lnTo>
                  <a:cubicBezTo>
                    <a:pt x="88" y="277"/>
                    <a:pt x="206" y="543"/>
                    <a:pt x="339" y="801"/>
                  </a:cubicBezTo>
                  <a:cubicBezTo>
                    <a:pt x="471" y="1060"/>
                    <a:pt x="625" y="1306"/>
                    <a:pt x="788" y="1548"/>
                  </a:cubicBezTo>
                  <a:cubicBezTo>
                    <a:pt x="956" y="1784"/>
                    <a:pt x="1142" y="2010"/>
                    <a:pt x="1343" y="2220"/>
                  </a:cubicBezTo>
                  <a:cubicBezTo>
                    <a:pt x="1543" y="2430"/>
                    <a:pt x="1769" y="2617"/>
                    <a:pt x="2008" y="2780"/>
                  </a:cubicBezTo>
                  <a:cubicBezTo>
                    <a:pt x="1798" y="2580"/>
                    <a:pt x="1592" y="2381"/>
                    <a:pt x="1406" y="2161"/>
                  </a:cubicBezTo>
                  <a:cubicBezTo>
                    <a:pt x="1222" y="1942"/>
                    <a:pt x="1039" y="1721"/>
                    <a:pt x="881" y="1482"/>
                  </a:cubicBezTo>
                  <a:cubicBezTo>
                    <a:pt x="713" y="1250"/>
                    <a:pt x="562" y="1007"/>
                    <a:pt x="415" y="759"/>
                  </a:cubicBezTo>
                  <a:cubicBezTo>
                    <a:pt x="268" y="512"/>
                    <a:pt x="131" y="259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85" name="Google Shape;85;p28"/>
          <p:cNvGrpSpPr/>
          <p:nvPr/>
        </p:nvGrpSpPr>
        <p:grpSpPr>
          <a:xfrm>
            <a:off x="-281133" y="4237457"/>
            <a:ext cx="1328641" cy="1281309"/>
            <a:chOff x="-281133" y="4237457"/>
            <a:chExt cx="1328641" cy="1281309"/>
          </a:xfrm>
        </p:grpSpPr>
        <p:sp>
          <p:nvSpPr>
            <p:cNvPr id="86" name="Google Shape;86;p28"/>
            <p:cNvSpPr/>
            <p:nvPr/>
          </p:nvSpPr>
          <p:spPr>
            <a:xfrm flipH="1" rot="-7801800">
              <a:off x="-47160" y="4424760"/>
              <a:ext cx="910800" cy="904680"/>
            </a:xfrm>
            <a:custGeom>
              <a:rect b="b" l="l" r="r" t="t"/>
              <a:pathLst>
                <a:path extrusionOk="0" h="13695" w="13784">
                  <a:moveTo>
                    <a:pt x="618" y="1"/>
                  </a:moveTo>
                  <a:cubicBezTo>
                    <a:pt x="351" y="1"/>
                    <a:pt x="115" y="146"/>
                    <a:pt x="45" y="405"/>
                  </a:cubicBezTo>
                  <a:lnTo>
                    <a:pt x="124" y="12775"/>
                  </a:lnTo>
                  <a:cubicBezTo>
                    <a:pt x="0" y="13231"/>
                    <a:pt x="450" y="13695"/>
                    <a:pt x="919" y="13695"/>
                  </a:cubicBezTo>
                  <a:cubicBezTo>
                    <a:pt x="997" y="13695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8"/>
                    <a:pt x="13783" y="7383"/>
                    <a:pt x="13320" y="7054"/>
                  </a:cubicBezTo>
                  <a:lnTo>
                    <a:pt x="1094" y="159"/>
                  </a:lnTo>
                  <a:cubicBezTo>
                    <a:pt x="943" y="51"/>
                    <a:pt x="775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7" name="Google Shape;87;p28"/>
            <p:cNvSpPr/>
            <p:nvPr/>
          </p:nvSpPr>
          <p:spPr>
            <a:xfrm flipH="1" rot="-7801800">
              <a:off x="-97200" y="4426920"/>
              <a:ext cx="910440" cy="904680"/>
            </a:xfrm>
            <a:custGeom>
              <a:rect b="b" l="l" r="r" t="t"/>
              <a:pathLst>
                <a:path extrusionOk="0" h="13695" w="13783">
                  <a:moveTo>
                    <a:pt x="617" y="0"/>
                  </a:moveTo>
                  <a:cubicBezTo>
                    <a:pt x="351" y="0"/>
                    <a:pt x="115" y="146"/>
                    <a:pt x="44" y="405"/>
                  </a:cubicBezTo>
                  <a:lnTo>
                    <a:pt x="124" y="12775"/>
                  </a:lnTo>
                  <a:cubicBezTo>
                    <a:pt x="0" y="13230"/>
                    <a:pt x="450" y="13694"/>
                    <a:pt x="919" y="13694"/>
                  </a:cubicBezTo>
                  <a:cubicBezTo>
                    <a:pt x="997" y="13694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7"/>
                    <a:pt x="13783" y="7383"/>
                    <a:pt x="13320" y="7053"/>
                  </a:cubicBezTo>
                  <a:lnTo>
                    <a:pt x="1094" y="159"/>
                  </a:lnTo>
                  <a:cubicBezTo>
                    <a:pt x="942" y="51"/>
                    <a:pt x="775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88" name="Google Shape;88;p28"/>
          <p:cNvGrpSpPr/>
          <p:nvPr/>
        </p:nvGrpSpPr>
        <p:grpSpPr>
          <a:xfrm>
            <a:off x="-353719" y="1872940"/>
            <a:ext cx="916017" cy="1569192"/>
            <a:chOff x="-353719" y="1872940"/>
            <a:chExt cx="916017" cy="1569192"/>
          </a:xfrm>
        </p:grpSpPr>
        <p:sp>
          <p:nvSpPr>
            <p:cNvPr id="89" name="Google Shape;89;p28"/>
            <p:cNvSpPr/>
            <p:nvPr/>
          </p:nvSpPr>
          <p:spPr>
            <a:xfrm flipH="1" rot="-367200">
              <a:off x="-321840" y="2891880"/>
              <a:ext cx="752400" cy="496440"/>
            </a:xfrm>
            <a:custGeom>
              <a:rect b="b" l="l" r="r" t="t"/>
              <a:pathLst>
                <a:path extrusionOk="0" h="2549" w="3862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1" y="152"/>
                  </a:cubicBezTo>
                  <a:cubicBezTo>
                    <a:pt x="3362" y="152"/>
                    <a:pt x="3538" y="292"/>
                    <a:pt x="3608" y="413"/>
                  </a:cubicBezTo>
                  <a:cubicBezTo>
                    <a:pt x="3689" y="550"/>
                    <a:pt x="3687" y="730"/>
                    <a:pt x="3659" y="810"/>
                  </a:cubicBezTo>
                  <a:cubicBezTo>
                    <a:pt x="3616" y="934"/>
                    <a:pt x="3513" y="1043"/>
                    <a:pt x="3392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6" y="2081"/>
                    <a:pt x="170" y="1983"/>
                    <a:pt x="205" y="1890"/>
                  </a:cubicBezTo>
                  <a:cubicBezTo>
                    <a:pt x="241" y="1793"/>
                    <a:pt x="319" y="1713"/>
                    <a:pt x="418" y="1668"/>
                  </a:cubicBezTo>
                  <a:lnTo>
                    <a:pt x="2315" y="828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1"/>
                    <a:pt x="2641" y="884"/>
                  </a:cubicBezTo>
                  <a:cubicBezTo>
                    <a:pt x="2669" y="935"/>
                    <a:pt x="2672" y="993"/>
                    <a:pt x="2651" y="1043"/>
                  </a:cubicBezTo>
                  <a:cubicBezTo>
                    <a:pt x="2630" y="1099"/>
                    <a:pt x="2581" y="1146"/>
                    <a:pt x="2510" y="1177"/>
                  </a:cubicBezTo>
                  <a:lnTo>
                    <a:pt x="1073" y="1813"/>
                  </a:lnTo>
                  <a:lnTo>
                    <a:pt x="1136" y="1956"/>
                  </a:lnTo>
                  <a:lnTo>
                    <a:pt x="2574" y="1320"/>
                  </a:lnTo>
                  <a:cubicBezTo>
                    <a:pt x="2684" y="1269"/>
                    <a:pt x="2766" y="1189"/>
                    <a:pt x="2804" y="1092"/>
                  </a:cubicBezTo>
                  <a:cubicBezTo>
                    <a:pt x="2840" y="1000"/>
                    <a:pt x="2834" y="901"/>
                    <a:pt x="2788" y="810"/>
                  </a:cubicBezTo>
                  <a:cubicBezTo>
                    <a:pt x="2713" y="662"/>
                    <a:pt x="2606" y="619"/>
                    <a:pt x="2504" y="619"/>
                  </a:cubicBezTo>
                  <a:cubicBezTo>
                    <a:pt x="2401" y="619"/>
                    <a:pt x="2305" y="662"/>
                    <a:pt x="2251" y="685"/>
                  </a:cubicBezTo>
                  <a:lnTo>
                    <a:pt x="355" y="1527"/>
                  </a:lnTo>
                  <a:cubicBezTo>
                    <a:pt x="215" y="1589"/>
                    <a:pt x="104" y="1704"/>
                    <a:pt x="52" y="1842"/>
                  </a:cubicBezTo>
                  <a:cubicBezTo>
                    <a:pt x="1" y="1976"/>
                    <a:pt x="9" y="2118"/>
                    <a:pt x="76" y="2242"/>
                  </a:cubicBezTo>
                  <a:cubicBezTo>
                    <a:pt x="170" y="2420"/>
                    <a:pt x="376" y="2549"/>
                    <a:pt x="583" y="2549"/>
                  </a:cubicBezTo>
                  <a:cubicBezTo>
                    <a:pt x="646" y="2549"/>
                    <a:pt x="710" y="2537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5" y="1019"/>
                    <a:pt x="3813" y="855"/>
                  </a:cubicBezTo>
                  <a:cubicBezTo>
                    <a:pt x="3862" y="718"/>
                    <a:pt x="3841" y="522"/>
                    <a:pt x="3782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0" name="Google Shape;90;p28"/>
            <p:cNvSpPr/>
            <p:nvPr/>
          </p:nvSpPr>
          <p:spPr>
            <a:xfrm flipH="1" rot="-367200">
              <a:off x="-329400" y="2907000"/>
              <a:ext cx="752400" cy="496440"/>
            </a:xfrm>
            <a:custGeom>
              <a:rect b="b" l="l" r="r" t="t"/>
              <a:pathLst>
                <a:path extrusionOk="0" h="2549" w="3862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0" y="152"/>
                  </a:cubicBezTo>
                  <a:cubicBezTo>
                    <a:pt x="3361" y="152"/>
                    <a:pt x="3538" y="291"/>
                    <a:pt x="3608" y="412"/>
                  </a:cubicBezTo>
                  <a:cubicBezTo>
                    <a:pt x="3689" y="550"/>
                    <a:pt x="3688" y="730"/>
                    <a:pt x="3659" y="809"/>
                  </a:cubicBezTo>
                  <a:cubicBezTo>
                    <a:pt x="3614" y="933"/>
                    <a:pt x="3513" y="1043"/>
                    <a:pt x="3393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5" y="2079"/>
                    <a:pt x="169" y="1983"/>
                    <a:pt x="205" y="1889"/>
                  </a:cubicBezTo>
                  <a:cubicBezTo>
                    <a:pt x="241" y="1793"/>
                    <a:pt x="319" y="1712"/>
                    <a:pt x="418" y="1668"/>
                  </a:cubicBezTo>
                  <a:lnTo>
                    <a:pt x="2315" y="827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0"/>
                    <a:pt x="2641" y="884"/>
                  </a:cubicBezTo>
                  <a:cubicBezTo>
                    <a:pt x="2669" y="935"/>
                    <a:pt x="2672" y="992"/>
                    <a:pt x="2651" y="1043"/>
                  </a:cubicBezTo>
                  <a:cubicBezTo>
                    <a:pt x="2630" y="1099"/>
                    <a:pt x="2581" y="1145"/>
                    <a:pt x="2510" y="1177"/>
                  </a:cubicBezTo>
                  <a:lnTo>
                    <a:pt x="1073" y="1813"/>
                  </a:lnTo>
                  <a:lnTo>
                    <a:pt x="1135" y="1956"/>
                  </a:lnTo>
                  <a:lnTo>
                    <a:pt x="2572" y="1320"/>
                  </a:lnTo>
                  <a:cubicBezTo>
                    <a:pt x="2685" y="1269"/>
                    <a:pt x="2767" y="1189"/>
                    <a:pt x="2804" y="1092"/>
                  </a:cubicBezTo>
                  <a:cubicBezTo>
                    <a:pt x="2840" y="1000"/>
                    <a:pt x="2834" y="899"/>
                    <a:pt x="2788" y="810"/>
                  </a:cubicBezTo>
                  <a:cubicBezTo>
                    <a:pt x="2713" y="662"/>
                    <a:pt x="2605" y="619"/>
                    <a:pt x="2503" y="619"/>
                  </a:cubicBezTo>
                  <a:cubicBezTo>
                    <a:pt x="2401" y="619"/>
                    <a:pt x="2304" y="662"/>
                    <a:pt x="2251" y="685"/>
                  </a:cubicBezTo>
                  <a:lnTo>
                    <a:pt x="355" y="1527"/>
                  </a:lnTo>
                  <a:cubicBezTo>
                    <a:pt x="214" y="1589"/>
                    <a:pt x="104" y="1704"/>
                    <a:pt x="53" y="1842"/>
                  </a:cubicBezTo>
                  <a:cubicBezTo>
                    <a:pt x="1" y="1976"/>
                    <a:pt x="9" y="2118"/>
                    <a:pt x="76" y="2241"/>
                  </a:cubicBezTo>
                  <a:cubicBezTo>
                    <a:pt x="170" y="2420"/>
                    <a:pt x="377" y="2549"/>
                    <a:pt x="583" y="2549"/>
                  </a:cubicBezTo>
                  <a:cubicBezTo>
                    <a:pt x="647" y="2549"/>
                    <a:pt x="710" y="2536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4" y="1019"/>
                    <a:pt x="3813" y="855"/>
                  </a:cubicBezTo>
                  <a:cubicBezTo>
                    <a:pt x="3862" y="717"/>
                    <a:pt x="3840" y="522"/>
                    <a:pt x="3783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54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1" name="Google Shape;91;p28"/>
            <p:cNvSpPr/>
            <p:nvPr/>
          </p:nvSpPr>
          <p:spPr>
            <a:xfrm flipH="1" rot="-367200">
              <a:off x="-318960" y="2940120"/>
              <a:ext cx="225000" cy="63720"/>
            </a:xfrm>
            <a:custGeom>
              <a:rect b="b" l="l" r="r" t="t"/>
              <a:pathLst>
                <a:path extrusionOk="0" h="329" w="1156">
                  <a:moveTo>
                    <a:pt x="595" y="1"/>
                  </a:moveTo>
                  <a:cubicBezTo>
                    <a:pt x="487" y="1"/>
                    <a:pt x="383" y="28"/>
                    <a:pt x="284" y="64"/>
                  </a:cubicBezTo>
                  <a:cubicBezTo>
                    <a:pt x="233" y="87"/>
                    <a:pt x="185" y="112"/>
                    <a:pt x="136" y="136"/>
                  </a:cubicBezTo>
                  <a:cubicBezTo>
                    <a:pt x="91" y="166"/>
                    <a:pt x="45" y="195"/>
                    <a:pt x="0" y="228"/>
                  </a:cubicBezTo>
                  <a:cubicBezTo>
                    <a:pt x="52" y="208"/>
                    <a:pt x="101" y="186"/>
                    <a:pt x="150" y="165"/>
                  </a:cubicBezTo>
                  <a:cubicBezTo>
                    <a:pt x="200" y="148"/>
                    <a:pt x="251" y="129"/>
                    <a:pt x="301" y="113"/>
                  </a:cubicBezTo>
                  <a:cubicBezTo>
                    <a:pt x="396" y="90"/>
                    <a:pt x="490" y="66"/>
                    <a:pt x="586" y="66"/>
                  </a:cubicBezTo>
                  <a:cubicBezTo>
                    <a:pt x="594" y="66"/>
                    <a:pt x="601" y="67"/>
                    <a:pt x="609" y="67"/>
                  </a:cubicBezTo>
                  <a:cubicBezTo>
                    <a:pt x="815" y="68"/>
                    <a:pt x="1018" y="162"/>
                    <a:pt x="1156" y="329"/>
                  </a:cubicBezTo>
                  <a:cubicBezTo>
                    <a:pt x="1110" y="231"/>
                    <a:pt x="1028" y="149"/>
                    <a:pt x="933" y="91"/>
                  </a:cubicBezTo>
                  <a:cubicBezTo>
                    <a:pt x="836" y="32"/>
                    <a:pt x="723" y="4"/>
                    <a:pt x="611" y="1"/>
                  </a:cubicBezTo>
                  <a:cubicBezTo>
                    <a:pt x="605" y="1"/>
                    <a:pt x="600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2025" lIns="91425" spcFirstLastPara="1" rIns="91425" wrap="square" tIns="32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2" name="Google Shape;92;p28"/>
            <p:cNvSpPr/>
            <p:nvPr/>
          </p:nvSpPr>
          <p:spPr>
            <a:xfrm flipH="1" rot="-367200">
              <a:off x="275400" y="3294360"/>
              <a:ext cx="148680" cy="68040"/>
            </a:xfrm>
            <a:custGeom>
              <a:rect b="b" l="l" r="r" t="t"/>
              <a:pathLst>
                <a:path extrusionOk="0" h="351" w="765">
                  <a:moveTo>
                    <a:pt x="0" y="1"/>
                  </a:moveTo>
                  <a:cubicBezTo>
                    <a:pt x="20" y="74"/>
                    <a:pt x="62" y="143"/>
                    <a:pt x="115" y="202"/>
                  </a:cubicBezTo>
                  <a:cubicBezTo>
                    <a:pt x="169" y="261"/>
                    <a:pt x="239" y="307"/>
                    <a:pt x="317" y="330"/>
                  </a:cubicBezTo>
                  <a:cubicBezTo>
                    <a:pt x="360" y="343"/>
                    <a:pt x="406" y="350"/>
                    <a:pt x="452" y="350"/>
                  </a:cubicBezTo>
                  <a:cubicBezTo>
                    <a:pt x="487" y="350"/>
                    <a:pt x="522" y="346"/>
                    <a:pt x="556" y="335"/>
                  </a:cubicBezTo>
                  <a:cubicBezTo>
                    <a:pt x="594" y="329"/>
                    <a:pt x="630" y="309"/>
                    <a:pt x="666" y="296"/>
                  </a:cubicBezTo>
                  <a:cubicBezTo>
                    <a:pt x="700" y="276"/>
                    <a:pt x="733" y="256"/>
                    <a:pt x="764" y="234"/>
                  </a:cubicBezTo>
                  <a:lnTo>
                    <a:pt x="764" y="234"/>
                  </a:lnTo>
                  <a:cubicBezTo>
                    <a:pt x="689" y="254"/>
                    <a:pt x="619" y="279"/>
                    <a:pt x="547" y="286"/>
                  </a:cubicBezTo>
                  <a:cubicBezTo>
                    <a:pt x="526" y="289"/>
                    <a:pt x="505" y="290"/>
                    <a:pt x="485" y="290"/>
                  </a:cubicBezTo>
                  <a:cubicBezTo>
                    <a:pt x="434" y="290"/>
                    <a:pt x="384" y="282"/>
                    <a:pt x="335" y="269"/>
                  </a:cubicBezTo>
                  <a:cubicBezTo>
                    <a:pt x="200" y="228"/>
                    <a:pt x="89" y="12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00" lIns="91425" spcFirstLastPara="1" rIns="91425" wrap="square" tIns="34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3" name="Google Shape;93;p28"/>
            <p:cNvSpPr/>
            <p:nvPr/>
          </p:nvSpPr>
          <p:spPr>
            <a:xfrm flipH="1" rot="-367200">
              <a:off x="-235800" y="3150000"/>
              <a:ext cx="276840" cy="133200"/>
            </a:xfrm>
            <a:custGeom>
              <a:rect b="b" l="l" r="r" t="t"/>
              <a:pathLst>
                <a:path extrusionOk="0" h="686" w="1423">
                  <a:moveTo>
                    <a:pt x="1422" y="1"/>
                  </a:moveTo>
                  <a:cubicBezTo>
                    <a:pt x="1297" y="45"/>
                    <a:pt x="1176" y="97"/>
                    <a:pt x="1055" y="149"/>
                  </a:cubicBezTo>
                  <a:cubicBezTo>
                    <a:pt x="934" y="201"/>
                    <a:pt x="815" y="257"/>
                    <a:pt x="697" y="313"/>
                  </a:cubicBezTo>
                  <a:cubicBezTo>
                    <a:pt x="579" y="372"/>
                    <a:pt x="461" y="429"/>
                    <a:pt x="344" y="491"/>
                  </a:cubicBezTo>
                  <a:cubicBezTo>
                    <a:pt x="228" y="553"/>
                    <a:pt x="113" y="617"/>
                    <a:pt x="0" y="686"/>
                  </a:cubicBezTo>
                  <a:cubicBezTo>
                    <a:pt x="124" y="641"/>
                    <a:pt x="247" y="589"/>
                    <a:pt x="367" y="537"/>
                  </a:cubicBezTo>
                  <a:cubicBezTo>
                    <a:pt x="488" y="486"/>
                    <a:pt x="606" y="429"/>
                    <a:pt x="726" y="373"/>
                  </a:cubicBezTo>
                  <a:cubicBezTo>
                    <a:pt x="844" y="316"/>
                    <a:pt x="962" y="258"/>
                    <a:pt x="1077" y="195"/>
                  </a:cubicBezTo>
                  <a:cubicBezTo>
                    <a:pt x="1193" y="133"/>
                    <a:pt x="1310" y="71"/>
                    <a:pt x="14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66600" lIns="91425" spcFirstLastPara="1" rIns="91425" wrap="square" tIns="66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4" name="Google Shape;94;p28"/>
            <p:cNvSpPr/>
            <p:nvPr/>
          </p:nvSpPr>
          <p:spPr>
            <a:xfrm flipH="1" rot="-367200">
              <a:off x="-21600" y="3041280"/>
              <a:ext cx="369720" cy="164160"/>
            </a:xfrm>
            <a:custGeom>
              <a:rect b="b" l="l" r="r" t="t"/>
              <a:pathLst>
                <a:path extrusionOk="0" h="843" w="1898">
                  <a:moveTo>
                    <a:pt x="1898" y="1"/>
                  </a:moveTo>
                  <a:lnTo>
                    <a:pt x="1898" y="1"/>
                  </a:lnTo>
                  <a:cubicBezTo>
                    <a:pt x="1734" y="58"/>
                    <a:pt x="1572" y="123"/>
                    <a:pt x="1413" y="188"/>
                  </a:cubicBezTo>
                  <a:cubicBezTo>
                    <a:pt x="1253" y="254"/>
                    <a:pt x="1095" y="324"/>
                    <a:pt x="935" y="390"/>
                  </a:cubicBezTo>
                  <a:cubicBezTo>
                    <a:pt x="778" y="464"/>
                    <a:pt x="620" y="533"/>
                    <a:pt x="464" y="608"/>
                  </a:cubicBezTo>
                  <a:cubicBezTo>
                    <a:pt x="309" y="683"/>
                    <a:pt x="154" y="759"/>
                    <a:pt x="1" y="842"/>
                  </a:cubicBezTo>
                  <a:cubicBezTo>
                    <a:pt x="164" y="785"/>
                    <a:pt x="325" y="720"/>
                    <a:pt x="485" y="655"/>
                  </a:cubicBezTo>
                  <a:cubicBezTo>
                    <a:pt x="646" y="589"/>
                    <a:pt x="803" y="519"/>
                    <a:pt x="962" y="451"/>
                  </a:cubicBezTo>
                  <a:cubicBezTo>
                    <a:pt x="1119" y="379"/>
                    <a:pt x="1277" y="310"/>
                    <a:pt x="1433" y="234"/>
                  </a:cubicBezTo>
                  <a:cubicBezTo>
                    <a:pt x="1590" y="159"/>
                    <a:pt x="1745" y="84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82075" lIns="91425" spcFirstLastPara="1" rIns="91425" wrap="square" tIns="82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5" name="Google Shape;95;p28"/>
            <p:cNvSpPr/>
            <p:nvPr/>
          </p:nvSpPr>
          <p:spPr>
            <a:xfrm flipH="1" rot="-367200">
              <a:off x="135360" y="1890360"/>
              <a:ext cx="369360" cy="796320"/>
            </a:xfrm>
            <a:custGeom>
              <a:rect b="b" l="l" r="r" t="t"/>
              <a:pathLst>
                <a:path extrusionOk="0" h="4085" w="1896">
                  <a:moveTo>
                    <a:pt x="592" y="0"/>
                  </a:moveTo>
                  <a:cubicBezTo>
                    <a:pt x="556" y="0"/>
                    <a:pt x="521" y="4"/>
                    <a:pt x="485" y="13"/>
                  </a:cubicBezTo>
                  <a:cubicBezTo>
                    <a:pt x="228" y="70"/>
                    <a:pt x="0" y="335"/>
                    <a:pt x="43" y="611"/>
                  </a:cubicBezTo>
                  <a:lnTo>
                    <a:pt x="559" y="3538"/>
                  </a:lnTo>
                  <a:cubicBezTo>
                    <a:pt x="585" y="3714"/>
                    <a:pt x="691" y="3883"/>
                    <a:pt x="833" y="3984"/>
                  </a:cubicBezTo>
                  <a:cubicBezTo>
                    <a:pt x="929" y="4051"/>
                    <a:pt x="1071" y="4084"/>
                    <a:pt x="1197" y="4084"/>
                  </a:cubicBezTo>
                  <a:cubicBezTo>
                    <a:pt x="1229" y="4084"/>
                    <a:pt x="1260" y="4082"/>
                    <a:pt x="1288" y="4078"/>
                  </a:cubicBezTo>
                  <a:cubicBezTo>
                    <a:pt x="1310" y="4073"/>
                    <a:pt x="1333" y="4069"/>
                    <a:pt x="1354" y="4063"/>
                  </a:cubicBezTo>
                  <a:cubicBezTo>
                    <a:pt x="1713" y="3967"/>
                    <a:pt x="1895" y="3590"/>
                    <a:pt x="1851" y="3302"/>
                  </a:cubicBezTo>
                  <a:lnTo>
                    <a:pt x="1537" y="1239"/>
                  </a:lnTo>
                  <a:lnTo>
                    <a:pt x="1383" y="1262"/>
                  </a:lnTo>
                  <a:lnTo>
                    <a:pt x="1698" y="3325"/>
                  </a:lnTo>
                  <a:cubicBezTo>
                    <a:pt x="1746" y="3643"/>
                    <a:pt x="1491" y="3856"/>
                    <a:pt x="1314" y="3904"/>
                  </a:cubicBezTo>
                  <a:cubicBezTo>
                    <a:pt x="1274" y="3915"/>
                    <a:pt x="1232" y="3919"/>
                    <a:pt x="1190" y="3919"/>
                  </a:cubicBezTo>
                  <a:cubicBezTo>
                    <a:pt x="1077" y="3919"/>
                    <a:pt x="969" y="3883"/>
                    <a:pt x="918" y="3848"/>
                  </a:cubicBezTo>
                  <a:cubicBezTo>
                    <a:pt x="810" y="3773"/>
                    <a:pt x="731" y="3645"/>
                    <a:pt x="711" y="3514"/>
                  </a:cubicBezTo>
                  <a:lnTo>
                    <a:pt x="196" y="587"/>
                  </a:lnTo>
                  <a:cubicBezTo>
                    <a:pt x="167" y="395"/>
                    <a:pt x="343" y="213"/>
                    <a:pt x="521" y="172"/>
                  </a:cubicBezTo>
                  <a:cubicBezTo>
                    <a:pt x="545" y="167"/>
                    <a:pt x="568" y="165"/>
                    <a:pt x="592" y="165"/>
                  </a:cubicBezTo>
                  <a:cubicBezTo>
                    <a:pt x="662" y="165"/>
                    <a:pt x="730" y="187"/>
                    <a:pt x="790" y="230"/>
                  </a:cubicBezTo>
                  <a:cubicBezTo>
                    <a:pt x="874" y="292"/>
                    <a:pt x="931" y="387"/>
                    <a:pt x="947" y="495"/>
                  </a:cubicBezTo>
                  <a:lnTo>
                    <a:pt x="1257" y="2545"/>
                  </a:lnTo>
                  <a:cubicBezTo>
                    <a:pt x="1287" y="2745"/>
                    <a:pt x="1252" y="2819"/>
                    <a:pt x="1116" y="2846"/>
                  </a:cubicBezTo>
                  <a:cubicBezTo>
                    <a:pt x="1101" y="2849"/>
                    <a:pt x="1086" y="2851"/>
                    <a:pt x="1071" y="2851"/>
                  </a:cubicBezTo>
                  <a:cubicBezTo>
                    <a:pt x="1030" y="2851"/>
                    <a:pt x="992" y="2838"/>
                    <a:pt x="959" y="2814"/>
                  </a:cubicBezTo>
                  <a:cubicBezTo>
                    <a:pt x="911" y="2778"/>
                    <a:pt x="878" y="2718"/>
                    <a:pt x="867" y="2642"/>
                  </a:cubicBezTo>
                  <a:lnTo>
                    <a:pt x="633" y="1087"/>
                  </a:lnTo>
                  <a:lnTo>
                    <a:pt x="481" y="1110"/>
                  </a:lnTo>
                  <a:lnTo>
                    <a:pt x="714" y="2665"/>
                  </a:lnTo>
                  <a:cubicBezTo>
                    <a:pt x="733" y="2786"/>
                    <a:pt x="787" y="2886"/>
                    <a:pt x="871" y="2948"/>
                  </a:cubicBezTo>
                  <a:cubicBezTo>
                    <a:pt x="930" y="2992"/>
                    <a:pt x="1001" y="3015"/>
                    <a:pt x="1074" y="3015"/>
                  </a:cubicBezTo>
                  <a:cubicBezTo>
                    <a:pt x="1098" y="3015"/>
                    <a:pt x="1123" y="3012"/>
                    <a:pt x="1147" y="3007"/>
                  </a:cubicBezTo>
                  <a:cubicBezTo>
                    <a:pt x="1474" y="2941"/>
                    <a:pt x="1428" y="2637"/>
                    <a:pt x="1411" y="2522"/>
                  </a:cubicBezTo>
                  <a:lnTo>
                    <a:pt x="1101" y="472"/>
                  </a:lnTo>
                  <a:cubicBezTo>
                    <a:pt x="1078" y="319"/>
                    <a:pt x="996" y="182"/>
                    <a:pt x="877" y="96"/>
                  </a:cubicBezTo>
                  <a:cubicBezTo>
                    <a:pt x="791" y="33"/>
                    <a:pt x="69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6" name="Google Shape;96;p28"/>
            <p:cNvSpPr/>
            <p:nvPr/>
          </p:nvSpPr>
          <p:spPr>
            <a:xfrm flipH="1" rot="-367200">
              <a:off x="151920" y="1892880"/>
              <a:ext cx="369000" cy="795960"/>
            </a:xfrm>
            <a:custGeom>
              <a:rect b="b" l="l" r="r" t="t"/>
              <a:pathLst>
                <a:path extrusionOk="0" h="4084" w="1895">
                  <a:moveTo>
                    <a:pt x="589" y="1"/>
                  </a:moveTo>
                  <a:cubicBezTo>
                    <a:pt x="555" y="1"/>
                    <a:pt x="520" y="4"/>
                    <a:pt x="486" y="12"/>
                  </a:cubicBezTo>
                  <a:cubicBezTo>
                    <a:pt x="228" y="71"/>
                    <a:pt x="1" y="334"/>
                    <a:pt x="42" y="612"/>
                  </a:cubicBezTo>
                  <a:lnTo>
                    <a:pt x="558" y="3539"/>
                  </a:lnTo>
                  <a:cubicBezTo>
                    <a:pt x="585" y="3713"/>
                    <a:pt x="690" y="3884"/>
                    <a:pt x="834" y="3984"/>
                  </a:cubicBezTo>
                  <a:cubicBezTo>
                    <a:pt x="929" y="4050"/>
                    <a:pt x="1071" y="4084"/>
                    <a:pt x="1196" y="4084"/>
                  </a:cubicBezTo>
                  <a:cubicBezTo>
                    <a:pt x="1228" y="4084"/>
                    <a:pt x="1259" y="4082"/>
                    <a:pt x="1287" y="4077"/>
                  </a:cubicBezTo>
                  <a:cubicBezTo>
                    <a:pt x="1310" y="4074"/>
                    <a:pt x="1332" y="4069"/>
                    <a:pt x="1355" y="4063"/>
                  </a:cubicBezTo>
                  <a:cubicBezTo>
                    <a:pt x="1712" y="3966"/>
                    <a:pt x="1894" y="3589"/>
                    <a:pt x="1851" y="3302"/>
                  </a:cubicBezTo>
                  <a:lnTo>
                    <a:pt x="1536" y="1238"/>
                  </a:lnTo>
                  <a:lnTo>
                    <a:pt x="1384" y="1261"/>
                  </a:lnTo>
                  <a:lnTo>
                    <a:pt x="1697" y="3325"/>
                  </a:lnTo>
                  <a:cubicBezTo>
                    <a:pt x="1746" y="3644"/>
                    <a:pt x="1490" y="3856"/>
                    <a:pt x="1313" y="3903"/>
                  </a:cubicBezTo>
                  <a:cubicBezTo>
                    <a:pt x="1273" y="3914"/>
                    <a:pt x="1231" y="3919"/>
                    <a:pt x="1189" y="3919"/>
                  </a:cubicBezTo>
                  <a:cubicBezTo>
                    <a:pt x="1076" y="3919"/>
                    <a:pt x="968" y="3883"/>
                    <a:pt x="917" y="3847"/>
                  </a:cubicBezTo>
                  <a:cubicBezTo>
                    <a:pt x="809" y="3772"/>
                    <a:pt x="730" y="3644"/>
                    <a:pt x="710" y="3515"/>
                  </a:cubicBezTo>
                  <a:lnTo>
                    <a:pt x="195" y="588"/>
                  </a:lnTo>
                  <a:cubicBezTo>
                    <a:pt x="168" y="396"/>
                    <a:pt x="342" y="213"/>
                    <a:pt x="520" y="173"/>
                  </a:cubicBezTo>
                  <a:cubicBezTo>
                    <a:pt x="545" y="168"/>
                    <a:pt x="569" y="165"/>
                    <a:pt x="594" y="165"/>
                  </a:cubicBezTo>
                  <a:cubicBezTo>
                    <a:pt x="663" y="165"/>
                    <a:pt x="731" y="187"/>
                    <a:pt x="791" y="231"/>
                  </a:cubicBezTo>
                  <a:cubicBezTo>
                    <a:pt x="874" y="291"/>
                    <a:pt x="930" y="388"/>
                    <a:pt x="948" y="494"/>
                  </a:cubicBezTo>
                  <a:lnTo>
                    <a:pt x="1256" y="2546"/>
                  </a:lnTo>
                  <a:cubicBezTo>
                    <a:pt x="1286" y="2746"/>
                    <a:pt x="1253" y="2818"/>
                    <a:pt x="1115" y="2847"/>
                  </a:cubicBezTo>
                  <a:cubicBezTo>
                    <a:pt x="1100" y="2850"/>
                    <a:pt x="1086" y="2851"/>
                    <a:pt x="1072" y="2851"/>
                  </a:cubicBezTo>
                  <a:cubicBezTo>
                    <a:pt x="1031" y="2851"/>
                    <a:pt x="991" y="2839"/>
                    <a:pt x="959" y="2814"/>
                  </a:cubicBezTo>
                  <a:cubicBezTo>
                    <a:pt x="910" y="2778"/>
                    <a:pt x="879" y="2719"/>
                    <a:pt x="867" y="2643"/>
                  </a:cubicBezTo>
                  <a:lnTo>
                    <a:pt x="634" y="1087"/>
                  </a:lnTo>
                  <a:lnTo>
                    <a:pt x="480" y="1110"/>
                  </a:lnTo>
                  <a:lnTo>
                    <a:pt x="713" y="2666"/>
                  </a:lnTo>
                  <a:cubicBezTo>
                    <a:pt x="732" y="2786"/>
                    <a:pt x="788" y="2886"/>
                    <a:pt x="871" y="2948"/>
                  </a:cubicBezTo>
                  <a:cubicBezTo>
                    <a:pt x="931" y="2992"/>
                    <a:pt x="1002" y="3015"/>
                    <a:pt x="1075" y="3015"/>
                  </a:cubicBezTo>
                  <a:cubicBezTo>
                    <a:pt x="1099" y="3015"/>
                    <a:pt x="1123" y="3013"/>
                    <a:pt x="1148" y="3008"/>
                  </a:cubicBezTo>
                  <a:cubicBezTo>
                    <a:pt x="1473" y="2942"/>
                    <a:pt x="1427" y="2637"/>
                    <a:pt x="1410" y="2523"/>
                  </a:cubicBezTo>
                  <a:lnTo>
                    <a:pt x="1100" y="471"/>
                  </a:lnTo>
                  <a:cubicBezTo>
                    <a:pt x="1077" y="320"/>
                    <a:pt x="997" y="183"/>
                    <a:pt x="877" y="95"/>
                  </a:cubicBezTo>
                  <a:cubicBezTo>
                    <a:pt x="790" y="33"/>
                    <a:pt x="690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D6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7" name="Google Shape;97;p28"/>
            <p:cNvSpPr/>
            <p:nvPr/>
          </p:nvSpPr>
          <p:spPr>
            <a:xfrm flipH="1" rot="-367200">
              <a:off x="195840" y="2473920"/>
              <a:ext cx="96480" cy="211320"/>
            </a:xfrm>
            <a:custGeom>
              <a:rect b="b" l="l" r="r" t="t"/>
              <a:pathLst>
                <a:path extrusionOk="0" h="1088" w="496">
                  <a:moveTo>
                    <a:pt x="405" y="1"/>
                  </a:moveTo>
                  <a:cubicBezTo>
                    <a:pt x="410" y="55"/>
                    <a:pt x="420" y="107"/>
                    <a:pt x="425" y="161"/>
                  </a:cubicBezTo>
                  <a:cubicBezTo>
                    <a:pt x="430" y="214"/>
                    <a:pt x="436" y="267"/>
                    <a:pt x="437" y="320"/>
                  </a:cubicBezTo>
                  <a:cubicBezTo>
                    <a:pt x="434" y="425"/>
                    <a:pt x="431" y="530"/>
                    <a:pt x="400" y="630"/>
                  </a:cubicBezTo>
                  <a:cubicBezTo>
                    <a:pt x="343" y="828"/>
                    <a:pt x="200" y="998"/>
                    <a:pt x="1" y="1087"/>
                  </a:cubicBezTo>
                  <a:cubicBezTo>
                    <a:pt x="109" y="1069"/>
                    <a:pt x="210" y="1012"/>
                    <a:pt x="290" y="935"/>
                  </a:cubicBezTo>
                  <a:cubicBezTo>
                    <a:pt x="372" y="858"/>
                    <a:pt x="430" y="756"/>
                    <a:pt x="463" y="648"/>
                  </a:cubicBezTo>
                  <a:cubicBezTo>
                    <a:pt x="496" y="540"/>
                    <a:pt x="496" y="427"/>
                    <a:pt x="487" y="317"/>
                  </a:cubicBezTo>
                  <a:cubicBezTo>
                    <a:pt x="479" y="263"/>
                    <a:pt x="469" y="208"/>
                    <a:pt x="459" y="155"/>
                  </a:cubicBezTo>
                  <a:cubicBezTo>
                    <a:pt x="440" y="103"/>
                    <a:pt x="424" y="5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8" name="Google Shape;98;p28"/>
            <p:cNvSpPr/>
            <p:nvPr/>
          </p:nvSpPr>
          <p:spPr>
            <a:xfrm flipH="1" rot="-367200">
              <a:off x="375120" y="1893600"/>
              <a:ext cx="92160" cy="131040"/>
            </a:xfrm>
            <a:custGeom>
              <a:rect b="b" l="l" r="r" t="t"/>
              <a:pathLst>
                <a:path extrusionOk="0" h="675" w="474">
                  <a:moveTo>
                    <a:pt x="474" y="0"/>
                  </a:moveTo>
                  <a:cubicBezTo>
                    <a:pt x="396" y="0"/>
                    <a:pt x="320" y="23"/>
                    <a:pt x="249" y="58"/>
                  </a:cubicBezTo>
                  <a:cubicBezTo>
                    <a:pt x="179" y="94"/>
                    <a:pt x="115" y="150"/>
                    <a:pt x="71" y="217"/>
                  </a:cubicBezTo>
                  <a:cubicBezTo>
                    <a:pt x="29" y="286"/>
                    <a:pt x="0" y="367"/>
                    <a:pt x="3" y="448"/>
                  </a:cubicBezTo>
                  <a:cubicBezTo>
                    <a:pt x="0" y="486"/>
                    <a:pt x="10" y="525"/>
                    <a:pt x="13" y="564"/>
                  </a:cubicBezTo>
                  <a:cubicBezTo>
                    <a:pt x="23" y="602"/>
                    <a:pt x="33" y="639"/>
                    <a:pt x="46" y="675"/>
                  </a:cubicBezTo>
                  <a:cubicBezTo>
                    <a:pt x="46" y="597"/>
                    <a:pt x="42" y="524"/>
                    <a:pt x="55" y="452"/>
                  </a:cubicBezTo>
                  <a:cubicBezTo>
                    <a:pt x="64" y="380"/>
                    <a:pt x="91" y="312"/>
                    <a:pt x="127" y="253"/>
                  </a:cubicBezTo>
                  <a:cubicBezTo>
                    <a:pt x="202" y="132"/>
                    <a:pt x="333" y="55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65500" lIns="91425" spcFirstLastPara="1" rIns="91425" wrap="square" tIns="65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9" name="Google Shape;99;p28"/>
            <p:cNvSpPr/>
            <p:nvPr/>
          </p:nvSpPr>
          <p:spPr>
            <a:xfrm flipH="1" rot="-367200">
              <a:off x="410040" y="2265840"/>
              <a:ext cx="55440" cy="302760"/>
            </a:xfrm>
            <a:custGeom>
              <a:rect b="b" l="l" r="r" t="t"/>
              <a:pathLst>
                <a:path extrusionOk="0" h="1553" w="286">
                  <a:moveTo>
                    <a:pt x="1" y="1"/>
                  </a:moveTo>
                  <a:cubicBezTo>
                    <a:pt x="11" y="133"/>
                    <a:pt x="28" y="263"/>
                    <a:pt x="47" y="394"/>
                  </a:cubicBezTo>
                  <a:cubicBezTo>
                    <a:pt x="65" y="525"/>
                    <a:pt x="87" y="653"/>
                    <a:pt x="110" y="782"/>
                  </a:cubicBezTo>
                  <a:cubicBezTo>
                    <a:pt x="135" y="912"/>
                    <a:pt x="159" y="1041"/>
                    <a:pt x="189" y="1169"/>
                  </a:cubicBezTo>
                  <a:cubicBezTo>
                    <a:pt x="218" y="1297"/>
                    <a:pt x="248" y="1425"/>
                    <a:pt x="286" y="1552"/>
                  </a:cubicBezTo>
                  <a:cubicBezTo>
                    <a:pt x="276" y="1421"/>
                    <a:pt x="257" y="1290"/>
                    <a:pt x="240" y="1161"/>
                  </a:cubicBezTo>
                  <a:cubicBezTo>
                    <a:pt x="221" y="1030"/>
                    <a:pt x="199" y="900"/>
                    <a:pt x="176" y="771"/>
                  </a:cubicBezTo>
                  <a:cubicBezTo>
                    <a:pt x="152" y="641"/>
                    <a:pt x="127" y="513"/>
                    <a:pt x="97" y="385"/>
                  </a:cubicBezTo>
                  <a:cubicBezTo>
                    <a:pt x="68" y="256"/>
                    <a:pt x="38" y="127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0" name="Google Shape;100;p28"/>
            <p:cNvSpPr/>
            <p:nvPr/>
          </p:nvSpPr>
          <p:spPr>
            <a:xfrm flipH="1" rot="-367200">
              <a:off x="249480" y="1990440"/>
              <a:ext cx="60120" cy="399240"/>
            </a:xfrm>
            <a:custGeom>
              <a:rect b="b" l="l" r="r" t="t"/>
              <a:pathLst>
                <a:path extrusionOk="0" h="2052" w="310">
                  <a:moveTo>
                    <a:pt x="0" y="1"/>
                  </a:moveTo>
                  <a:cubicBezTo>
                    <a:pt x="13" y="173"/>
                    <a:pt x="32" y="345"/>
                    <a:pt x="52" y="517"/>
                  </a:cubicBezTo>
                  <a:cubicBezTo>
                    <a:pt x="74" y="688"/>
                    <a:pt x="98" y="860"/>
                    <a:pt x="122" y="1031"/>
                  </a:cubicBezTo>
                  <a:cubicBezTo>
                    <a:pt x="151" y="1201"/>
                    <a:pt x="176" y="1372"/>
                    <a:pt x="207" y="1543"/>
                  </a:cubicBezTo>
                  <a:cubicBezTo>
                    <a:pt x="238" y="1713"/>
                    <a:pt x="271" y="1883"/>
                    <a:pt x="310" y="2051"/>
                  </a:cubicBezTo>
                  <a:cubicBezTo>
                    <a:pt x="297" y="1879"/>
                    <a:pt x="278" y="1707"/>
                    <a:pt x="258" y="1535"/>
                  </a:cubicBezTo>
                  <a:cubicBezTo>
                    <a:pt x="236" y="1363"/>
                    <a:pt x="210" y="1192"/>
                    <a:pt x="187" y="1021"/>
                  </a:cubicBezTo>
                  <a:cubicBezTo>
                    <a:pt x="160" y="851"/>
                    <a:pt x="134" y="680"/>
                    <a:pt x="102" y="510"/>
                  </a:cubicBezTo>
                  <a:cubicBezTo>
                    <a:pt x="72" y="339"/>
                    <a:pt x="40" y="1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101" name="Google Shape;101;p28"/>
          <p:cNvSpPr txBox="1"/>
          <p:nvPr>
            <p:ph type="title"/>
          </p:nvPr>
        </p:nvSpPr>
        <p:spPr>
          <a:xfrm>
            <a:off x="1288080" y="983880"/>
            <a:ext cx="6567120" cy="26254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2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0"/>
          <p:cNvSpPr txBox="1"/>
          <p:nvPr>
            <p:ph type="title"/>
          </p:nvPr>
        </p:nvSpPr>
        <p:spPr>
          <a:xfrm>
            <a:off x="1294560" y="1008000"/>
            <a:ext cx="3519360" cy="20300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8" name="Google Shape;108;p30"/>
          <p:cNvSpPr txBox="1"/>
          <p:nvPr>
            <p:ph idx="1" type="body"/>
          </p:nvPr>
        </p:nvSpPr>
        <p:spPr>
          <a:xfrm>
            <a:off x="5541480" y="563040"/>
            <a:ext cx="2812680" cy="393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grpSp>
        <p:nvGrpSpPr>
          <p:cNvPr id="109" name="Google Shape;109;p30"/>
          <p:cNvGrpSpPr/>
          <p:nvPr/>
        </p:nvGrpSpPr>
        <p:grpSpPr>
          <a:xfrm>
            <a:off x="8536680" y="2234160"/>
            <a:ext cx="606960" cy="456840"/>
            <a:chOff x="8536680" y="2234160"/>
            <a:chExt cx="606960" cy="456840"/>
          </a:xfrm>
        </p:grpSpPr>
        <p:sp>
          <p:nvSpPr>
            <p:cNvPr id="110" name="Google Shape;110;p30"/>
            <p:cNvSpPr/>
            <p:nvPr/>
          </p:nvSpPr>
          <p:spPr>
            <a:xfrm>
              <a:off x="8586000" y="2379600"/>
              <a:ext cx="292320" cy="280800"/>
            </a:xfrm>
            <a:custGeom>
              <a:rect b="b" l="l" r="r" t="t"/>
              <a:pathLst>
                <a:path extrusionOk="0" h="1503" w="1554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1" name="Google Shape;111;p30"/>
            <p:cNvSpPr/>
            <p:nvPr/>
          </p:nvSpPr>
          <p:spPr>
            <a:xfrm>
              <a:off x="8546400" y="2463120"/>
              <a:ext cx="201240" cy="220680"/>
            </a:xfrm>
            <a:custGeom>
              <a:rect b="b" l="l" r="r" t="t"/>
              <a:pathLst>
                <a:path extrusionOk="0" h="1181" w="107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2" name="Google Shape;112;p30"/>
            <p:cNvSpPr/>
            <p:nvPr/>
          </p:nvSpPr>
          <p:spPr>
            <a:xfrm>
              <a:off x="8536680" y="2470320"/>
              <a:ext cx="201240" cy="220680"/>
            </a:xfrm>
            <a:custGeom>
              <a:rect b="b" l="l" r="r" t="t"/>
              <a:pathLst>
                <a:path extrusionOk="0" h="1182" w="1070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3" name="Google Shape;113;p30"/>
            <p:cNvSpPr/>
            <p:nvPr/>
          </p:nvSpPr>
          <p:spPr>
            <a:xfrm>
              <a:off x="8677800" y="2247120"/>
              <a:ext cx="351720" cy="330120"/>
            </a:xfrm>
            <a:custGeom>
              <a:rect b="b" l="l" r="r" t="t"/>
              <a:pathLst>
                <a:path extrusionOk="0" h="1767" w="1869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4" name="Google Shape;114;p30"/>
            <p:cNvSpPr/>
            <p:nvPr/>
          </p:nvSpPr>
          <p:spPr>
            <a:xfrm>
              <a:off x="8916120" y="2234160"/>
              <a:ext cx="227520" cy="171000"/>
            </a:xfrm>
            <a:custGeom>
              <a:rect b="b" l="l" r="r" t="t"/>
              <a:pathLst>
                <a:path extrusionOk="0" h="916" w="1210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675" lIns="91425" spcFirstLastPara="1" rIns="91425" wrap="square" tIns="8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5" name="Google Shape;115;p30"/>
            <p:cNvSpPr/>
            <p:nvPr/>
          </p:nvSpPr>
          <p:spPr>
            <a:xfrm>
              <a:off x="8672760" y="2252880"/>
              <a:ext cx="351360" cy="330120"/>
            </a:xfrm>
            <a:custGeom>
              <a:rect b="b" l="l" r="r" t="t"/>
              <a:pathLst>
                <a:path extrusionOk="0" h="1766" w="1867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6" name="Google Shape;116;p30"/>
            <p:cNvSpPr/>
            <p:nvPr/>
          </p:nvSpPr>
          <p:spPr>
            <a:xfrm>
              <a:off x="8735040" y="2400840"/>
              <a:ext cx="114120" cy="152280"/>
            </a:xfrm>
            <a:custGeom>
              <a:rect b="b" l="l" r="r" t="t"/>
              <a:pathLst>
                <a:path extrusionOk="0" h="816" w="608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76300" lIns="91425" spcFirstLastPara="1" rIns="91425" wrap="square" tIns="76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7" name="Google Shape;117;p30"/>
            <p:cNvSpPr/>
            <p:nvPr/>
          </p:nvSpPr>
          <p:spPr>
            <a:xfrm>
              <a:off x="8561880" y="2489040"/>
              <a:ext cx="61200" cy="59760"/>
            </a:xfrm>
            <a:custGeom>
              <a:rect b="b" l="l" r="r" t="t"/>
              <a:pathLst>
                <a:path extrusionOk="0" h="321" w="327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29875" lIns="91425" spcFirstLastPara="1" rIns="91425" wrap="square" tIns="2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8" name="Google Shape;118;p30"/>
            <p:cNvSpPr/>
            <p:nvPr/>
          </p:nvSpPr>
          <p:spPr>
            <a:xfrm>
              <a:off x="8651160" y="2414520"/>
              <a:ext cx="87480" cy="67680"/>
            </a:xfrm>
            <a:custGeom>
              <a:rect b="b" l="l" r="r" t="t"/>
              <a:pathLst>
                <a:path extrusionOk="0" h="363" w="467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3825" lIns="91425" spcFirstLastPara="1" rIns="91425" wrap="square" tIns="33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9" name="Google Shape;119;p30"/>
            <p:cNvSpPr/>
            <p:nvPr/>
          </p:nvSpPr>
          <p:spPr>
            <a:xfrm>
              <a:off x="8727840" y="2266200"/>
              <a:ext cx="59040" cy="124920"/>
            </a:xfrm>
            <a:custGeom>
              <a:rect b="b" l="l" r="r" t="t"/>
              <a:pathLst>
                <a:path extrusionOk="0" h="670" w="316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62625" lIns="91425" spcFirstLastPara="1" rIns="91425" wrap="square" tIns="62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20" name="Google Shape;120;p30"/>
            <p:cNvSpPr/>
            <p:nvPr/>
          </p:nvSpPr>
          <p:spPr>
            <a:xfrm>
              <a:off x="8759160" y="2639160"/>
              <a:ext cx="360" cy="360"/>
            </a:xfrm>
            <a:custGeom>
              <a:rect b="b" l="l" r="r" t="t"/>
              <a:pathLst>
                <a:path extrusionOk="0" h="24" w="15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350" lIns="91425" spcFirstLastPara="1" rIns="91425" wrap="square" tIns="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21" name="Google Shape;121;p30"/>
            <p:cNvSpPr/>
            <p:nvPr/>
          </p:nvSpPr>
          <p:spPr>
            <a:xfrm>
              <a:off x="8793000" y="2571480"/>
              <a:ext cx="360" cy="1800"/>
            </a:xfrm>
            <a:custGeom>
              <a:rect b="b" l="l" r="r" t="t"/>
              <a:pathLst>
                <a:path extrusionOk="0" h="69" w="1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1075" lIns="91425" spcFirstLastPara="1" rIns="91425" wrap="square" tIns="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22" name="Google Shape;122;p30"/>
            <p:cNvSpPr/>
            <p:nvPr/>
          </p:nvSpPr>
          <p:spPr>
            <a:xfrm>
              <a:off x="8886600" y="2689920"/>
              <a:ext cx="720" cy="1080"/>
            </a:xfrm>
            <a:custGeom>
              <a:rect b="b" l="l" r="r" t="t"/>
              <a:pathLst>
                <a:path extrusionOk="0" h="41" w="38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700" lIns="91425" spcFirstLastPara="1" rIns="91425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123" name="Google Shape;123;p30"/>
          <p:cNvGrpSpPr/>
          <p:nvPr/>
        </p:nvGrpSpPr>
        <p:grpSpPr>
          <a:xfrm>
            <a:off x="-296431" y="3739785"/>
            <a:ext cx="1483067" cy="1624830"/>
            <a:chOff x="-296431" y="3739785"/>
            <a:chExt cx="1483067" cy="1624830"/>
          </a:xfrm>
        </p:grpSpPr>
        <p:sp>
          <p:nvSpPr>
            <p:cNvPr id="124" name="Google Shape;124;p30"/>
            <p:cNvSpPr/>
            <p:nvPr/>
          </p:nvSpPr>
          <p:spPr>
            <a:xfrm flipH="1" rot="1194600">
              <a:off x="-101160" y="3886200"/>
              <a:ext cx="1093680" cy="1332000"/>
            </a:xfrm>
            <a:custGeom>
              <a:rect b="b" l="l" r="r" t="t"/>
              <a:pathLst>
                <a:path extrusionOk="0" h="38624" w="31710">
                  <a:moveTo>
                    <a:pt x="21010" y="0"/>
                  </a:moveTo>
                  <a:cubicBezTo>
                    <a:pt x="20364" y="0"/>
                    <a:pt x="19879" y="174"/>
                    <a:pt x="19633" y="540"/>
                  </a:cubicBezTo>
                  <a:cubicBezTo>
                    <a:pt x="19236" y="1128"/>
                    <a:pt x="19534" y="2102"/>
                    <a:pt x="20331" y="3193"/>
                  </a:cubicBezTo>
                  <a:lnTo>
                    <a:pt x="1472" y="31165"/>
                  </a:lnTo>
                  <a:cubicBezTo>
                    <a:pt x="0" y="33348"/>
                    <a:pt x="582" y="36338"/>
                    <a:pt x="2765" y="37810"/>
                  </a:cubicBezTo>
                  <a:cubicBezTo>
                    <a:pt x="3580" y="38360"/>
                    <a:pt x="4509" y="38624"/>
                    <a:pt x="5428" y="38624"/>
                  </a:cubicBezTo>
                  <a:cubicBezTo>
                    <a:pt x="6970" y="38624"/>
                    <a:pt x="8488" y="37884"/>
                    <a:pt x="9410" y="36517"/>
                  </a:cubicBezTo>
                  <a:lnTo>
                    <a:pt x="28283" y="8523"/>
                  </a:lnTo>
                  <a:cubicBezTo>
                    <a:pt x="28751" y="8636"/>
                    <a:pt x="29179" y="8695"/>
                    <a:pt x="29553" y="8695"/>
                  </a:cubicBezTo>
                  <a:cubicBezTo>
                    <a:pt x="30199" y="8695"/>
                    <a:pt x="30682" y="8521"/>
                    <a:pt x="30929" y="8155"/>
                  </a:cubicBezTo>
                  <a:cubicBezTo>
                    <a:pt x="31709" y="6998"/>
                    <a:pt x="29814" y="4354"/>
                    <a:pt x="26694" y="2252"/>
                  </a:cubicBezTo>
                  <a:cubicBezTo>
                    <a:pt x="24560" y="813"/>
                    <a:pt x="22407" y="0"/>
                    <a:pt x="210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25" name="Google Shape;125;p30"/>
            <p:cNvSpPr/>
            <p:nvPr/>
          </p:nvSpPr>
          <p:spPr>
            <a:xfrm flipH="1" rot="1194600">
              <a:off x="65880" y="4025880"/>
              <a:ext cx="771840" cy="972720"/>
            </a:xfrm>
            <a:custGeom>
              <a:rect b="b" l="l" r="r" t="t"/>
              <a:pathLst>
                <a:path extrusionOk="0" h="28214" w="22380">
                  <a:moveTo>
                    <a:pt x="16364" y="0"/>
                  </a:moveTo>
                  <a:lnTo>
                    <a:pt x="1043" y="22725"/>
                  </a:lnTo>
                  <a:cubicBezTo>
                    <a:pt x="1" y="24271"/>
                    <a:pt x="502" y="26447"/>
                    <a:pt x="2156" y="27562"/>
                  </a:cubicBezTo>
                  <a:cubicBezTo>
                    <a:pt x="2809" y="28002"/>
                    <a:pt x="3548" y="28214"/>
                    <a:pt x="4267" y="28214"/>
                  </a:cubicBezTo>
                  <a:cubicBezTo>
                    <a:pt x="5370" y="28214"/>
                    <a:pt x="6427" y="27716"/>
                    <a:pt x="7058" y="26781"/>
                  </a:cubicBezTo>
                  <a:lnTo>
                    <a:pt x="22379" y="4056"/>
                  </a:lnTo>
                  <a:cubicBezTo>
                    <a:pt x="20153" y="3270"/>
                    <a:pt x="18141" y="1939"/>
                    <a:pt x="16545" y="198"/>
                  </a:cubicBezTo>
                  <a:lnTo>
                    <a:pt x="16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26" name="Google Shape;126;p30"/>
            <p:cNvSpPr/>
            <p:nvPr/>
          </p:nvSpPr>
          <p:spPr>
            <a:xfrm flipH="1" rot="1194600">
              <a:off x="462240" y="4472280"/>
              <a:ext cx="59400" cy="48240"/>
            </a:xfrm>
            <a:custGeom>
              <a:rect b="b" l="l" r="r" t="t"/>
              <a:pathLst>
                <a:path extrusionOk="0" h="1407" w="1730">
                  <a:moveTo>
                    <a:pt x="498" y="0"/>
                  </a:moveTo>
                  <a:cubicBezTo>
                    <a:pt x="323" y="0"/>
                    <a:pt x="148" y="48"/>
                    <a:pt x="0" y="151"/>
                  </a:cubicBezTo>
                  <a:lnTo>
                    <a:pt x="1" y="151"/>
                  </a:lnTo>
                  <a:cubicBezTo>
                    <a:pt x="83" y="137"/>
                    <a:pt x="162" y="131"/>
                    <a:pt x="239" y="131"/>
                  </a:cubicBezTo>
                  <a:cubicBezTo>
                    <a:pt x="619" y="131"/>
                    <a:pt x="945" y="289"/>
                    <a:pt x="1206" y="597"/>
                  </a:cubicBezTo>
                  <a:cubicBezTo>
                    <a:pt x="1419" y="844"/>
                    <a:pt x="1563" y="1119"/>
                    <a:pt x="1730" y="1407"/>
                  </a:cubicBezTo>
                  <a:cubicBezTo>
                    <a:pt x="1714" y="1198"/>
                    <a:pt x="1659" y="994"/>
                    <a:pt x="1576" y="802"/>
                  </a:cubicBezTo>
                  <a:cubicBezTo>
                    <a:pt x="1489" y="608"/>
                    <a:pt x="1367" y="423"/>
                    <a:pt x="1207" y="280"/>
                  </a:cubicBezTo>
                  <a:cubicBezTo>
                    <a:pt x="1019" y="103"/>
                    <a:pt x="757" y="0"/>
                    <a:pt x="498" y="0"/>
                  </a:cubicBezTo>
                  <a:close/>
                </a:path>
              </a:pathLst>
            </a:custGeom>
            <a:solidFill>
              <a:srgbClr val="F8F7F5"/>
            </a:solidFill>
            <a:ln cap="flat" cmpd="sng" w="9525">
              <a:solidFill>
                <a:srgbClr val="06193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27" name="Google Shape;127;p30"/>
            <p:cNvSpPr/>
            <p:nvPr/>
          </p:nvSpPr>
          <p:spPr>
            <a:xfrm flipH="1" rot="1194600">
              <a:off x="-133560" y="4079520"/>
              <a:ext cx="1035720" cy="1138320"/>
            </a:xfrm>
            <a:custGeom>
              <a:rect b="b" l="l" r="r" t="t"/>
              <a:pathLst>
                <a:path extrusionOk="0" h="33006" w="30030">
                  <a:moveTo>
                    <a:pt x="29033" y="0"/>
                  </a:moveTo>
                  <a:cubicBezTo>
                    <a:pt x="29528" y="848"/>
                    <a:pt x="29666" y="1586"/>
                    <a:pt x="29343" y="2067"/>
                  </a:cubicBezTo>
                  <a:cubicBezTo>
                    <a:pt x="29096" y="2432"/>
                    <a:pt x="28612" y="2606"/>
                    <a:pt x="27965" y="2606"/>
                  </a:cubicBezTo>
                  <a:cubicBezTo>
                    <a:pt x="27591" y="2606"/>
                    <a:pt x="27163" y="2548"/>
                    <a:pt x="26696" y="2435"/>
                  </a:cubicBezTo>
                  <a:lnTo>
                    <a:pt x="7823" y="30429"/>
                  </a:lnTo>
                  <a:cubicBezTo>
                    <a:pt x="6901" y="31796"/>
                    <a:pt x="5384" y="32534"/>
                    <a:pt x="3843" y="32534"/>
                  </a:cubicBezTo>
                  <a:cubicBezTo>
                    <a:pt x="2923" y="32534"/>
                    <a:pt x="1994" y="32271"/>
                    <a:pt x="1178" y="31721"/>
                  </a:cubicBezTo>
                  <a:cubicBezTo>
                    <a:pt x="710" y="31406"/>
                    <a:pt x="317" y="31020"/>
                    <a:pt x="1" y="30590"/>
                  </a:cubicBezTo>
                  <a:lnTo>
                    <a:pt x="1" y="30590"/>
                  </a:lnTo>
                  <a:cubicBezTo>
                    <a:pt x="353" y="31213"/>
                    <a:pt x="850" y="31767"/>
                    <a:pt x="1482" y="32193"/>
                  </a:cubicBezTo>
                  <a:cubicBezTo>
                    <a:pt x="2297" y="32742"/>
                    <a:pt x="3226" y="33005"/>
                    <a:pt x="4146" y="33005"/>
                  </a:cubicBezTo>
                  <a:cubicBezTo>
                    <a:pt x="5687" y="33005"/>
                    <a:pt x="7205" y="32266"/>
                    <a:pt x="8127" y="30899"/>
                  </a:cubicBezTo>
                  <a:lnTo>
                    <a:pt x="27000" y="2906"/>
                  </a:lnTo>
                  <a:cubicBezTo>
                    <a:pt x="27468" y="3019"/>
                    <a:pt x="27896" y="3077"/>
                    <a:pt x="28271" y="3077"/>
                  </a:cubicBezTo>
                  <a:cubicBezTo>
                    <a:pt x="28916" y="3077"/>
                    <a:pt x="29400" y="2904"/>
                    <a:pt x="29646" y="2537"/>
                  </a:cubicBezTo>
                  <a:cubicBezTo>
                    <a:pt x="30029" y="1970"/>
                    <a:pt x="29767" y="1044"/>
                    <a:pt x="29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28" name="Google Shape;128;p30"/>
            <p:cNvSpPr/>
            <p:nvPr/>
          </p:nvSpPr>
          <p:spPr>
            <a:xfrm flipH="1" rot="1194600">
              <a:off x="161640" y="3852360"/>
              <a:ext cx="295920" cy="195120"/>
            </a:xfrm>
            <a:custGeom>
              <a:rect b="b" l="l" r="r" t="t"/>
              <a:pathLst>
                <a:path extrusionOk="0" h="5667" w="8585">
                  <a:moveTo>
                    <a:pt x="927" y="1"/>
                  </a:moveTo>
                  <a:cubicBezTo>
                    <a:pt x="668" y="1"/>
                    <a:pt x="483" y="65"/>
                    <a:pt x="391" y="202"/>
                  </a:cubicBezTo>
                  <a:cubicBezTo>
                    <a:pt x="1" y="781"/>
                    <a:pt x="1431" y="2427"/>
                    <a:pt x="3587" y="3880"/>
                  </a:cubicBezTo>
                  <a:cubicBezTo>
                    <a:pt x="5233" y="4990"/>
                    <a:pt x="6824" y="5666"/>
                    <a:pt x="7658" y="5666"/>
                  </a:cubicBezTo>
                  <a:cubicBezTo>
                    <a:pt x="7917" y="5666"/>
                    <a:pt x="8102" y="5601"/>
                    <a:pt x="8194" y="5465"/>
                  </a:cubicBezTo>
                  <a:cubicBezTo>
                    <a:pt x="8584" y="4886"/>
                    <a:pt x="7154" y="3240"/>
                    <a:pt x="4998" y="1787"/>
                  </a:cubicBezTo>
                  <a:cubicBezTo>
                    <a:pt x="3352" y="677"/>
                    <a:pt x="1761" y="1"/>
                    <a:pt x="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29" name="Google Shape;129;p30"/>
            <p:cNvSpPr/>
            <p:nvPr/>
          </p:nvSpPr>
          <p:spPr>
            <a:xfrm flipH="1" rot="1194600">
              <a:off x="243720" y="4491360"/>
              <a:ext cx="586440" cy="706680"/>
            </a:xfrm>
            <a:custGeom>
              <a:rect b="b" l="l" r="r" t="t"/>
              <a:pathLst>
                <a:path extrusionOk="0" h="20494" w="17009">
                  <a:moveTo>
                    <a:pt x="12408" y="0"/>
                  </a:moveTo>
                  <a:cubicBezTo>
                    <a:pt x="11800" y="0"/>
                    <a:pt x="11252" y="188"/>
                    <a:pt x="11038" y="297"/>
                  </a:cubicBezTo>
                  <a:lnTo>
                    <a:pt x="986" y="15128"/>
                  </a:lnTo>
                  <a:cubicBezTo>
                    <a:pt x="1" y="16589"/>
                    <a:pt x="549" y="18697"/>
                    <a:pt x="2202" y="19812"/>
                  </a:cubicBezTo>
                  <a:cubicBezTo>
                    <a:pt x="2884" y="20271"/>
                    <a:pt x="3651" y="20493"/>
                    <a:pt x="4387" y="20493"/>
                  </a:cubicBezTo>
                  <a:cubicBezTo>
                    <a:pt x="5437" y="20493"/>
                    <a:pt x="6421" y="20042"/>
                    <a:pt x="7000" y="19183"/>
                  </a:cubicBezTo>
                  <a:lnTo>
                    <a:pt x="16984" y="4342"/>
                  </a:lnTo>
                  <a:cubicBezTo>
                    <a:pt x="17008" y="4232"/>
                    <a:pt x="16977" y="4066"/>
                    <a:pt x="16899" y="3937"/>
                  </a:cubicBezTo>
                  <a:cubicBezTo>
                    <a:pt x="16629" y="3325"/>
                    <a:pt x="14915" y="2998"/>
                    <a:pt x="14492" y="1584"/>
                  </a:cubicBezTo>
                  <a:cubicBezTo>
                    <a:pt x="14114" y="326"/>
                    <a:pt x="13210" y="0"/>
                    <a:pt x="124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0" name="Google Shape;130;p30"/>
            <p:cNvSpPr/>
            <p:nvPr/>
          </p:nvSpPr>
          <p:spPr>
            <a:xfrm flipH="1" rot="1194600">
              <a:off x="344520" y="4444920"/>
              <a:ext cx="219960" cy="160560"/>
            </a:xfrm>
            <a:custGeom>
              <a:rect b="b" l="l" r="r" t="t"/>
              <a:pathLst>
                <a:path extrusionOk="0" h="4668" w="6381">
                  <a:moveTo>
                    <a:pt x="1708" y="0"/>
                  </a:moveTo>
                  <a:cubicBezTo>
                    <a:pt x="965" y="0"/>
                    <a:pt x="324" y="269"/>
                    <a:pt x="324" y="269"/>
                  </a:cubicBezTo>
                  <a:lnTo>
                    <a:pt x="324" y="270"/>
                  </a:lnTo>
                  <a:cubicBezTo>
                    <a:pt x="0" y="751"/>
                    <a:pt x="1731" y="1509"/>
                    <a:pt x="2740" y="3112"/>
                  </a:cubicBezTo>
                  <a:cubicBezTo>
                    <a:pt x="3458" y="4253"/>
                    <a:pt x="4651" y="4668"/>
                    <a:pt x="5447" y="4668"/>
                  </a:cubicBezTo>
                  <a:cubicBezTo>
                    <a:pt x="5828" y="4668"/>
                    <a:pt x="6118" y="4573"/>
                    <a:pt x="6223" y="4418"/>
                  </a:cubicBezTo>
                  <a:cubicBezTo>
                    <a:pt x="6381" y="4185"/>
                    <a:pt x="6217" y="3724"/>
                    <a:pt x="5627" y="3393"/>
                  </a:cubicBezTo>
                  <a:cubicBezTo>
                    <a:pt x="4837" y="2950"/>
                    <a:pt x="4070" y="2538"/>
                    <a:pt x="3778" y="1557"/>
                  </a:cubicBezTo>
                  <a:cubicBezTo>
                    <a:pt x="3404" y="304"/>
                    <a:pt x="2498" y="0"/>
                    <a:pt x="17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80275" lIns="91425" spcFirstLastPara="1" rIns="91425" wrap="square" tIns="80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1" name="Google Shape;131;p30"/>
            <p:cNvSpPr/>
            <p:nvPr/>
          </p:nvSpPr>
          <p:spPr>
            <a:xfrm flipH="1" rot="1194600">
              <a:off x="201600" y="4179240"/>
              <a:ext cx="60840" cy="21240"/>
            </a:xfrm>
            <a:custGeom>
              <a:rect b="b" l="l" r="r" t="t"/>
              <a:pathLst>
                <a:path extrusionOk="0" fill="none" h="621" w="1778">
                  <a:moveTo>
                    <a:pt x="1" y="0"/>
                  </a:moveTo>
                  <a:cubicBezTo>
                    <a:pt x="1" y="0"/>
                    <a:pt x="1122" y="620"/>
                    <a:pt x="1778" y="599"/>
                  </a:cubicBez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2" name="Google Shape;132;p30"/>
            <p:cNvSpPr/>
            <p:nvPr/>
          </p:nvSpPr>
          <p:spPr>
            <a:xfrm flipH="1" rot="1194600">
              <a:off x="217080" y="4243320"/>
              <a:ext cx="60840" cy="21240"/>
            </a:xfrm>
            <a:custGeom>
              <a:rect b="b" l="l" r="r" t="t"/>
              <a:pathLst>
                <a:path extrusionOk="0" fill="none" h="621" w="1777">
                  <a:moveTo>
                    <a:pt x="1" y="0"/>
                  </a:moveTo>
                  <a:cubicBezTo>
                    <a:pt x="1" y="0"/>
                    <a:pt x="1122" y="621"/>
                    <a:pt x="1777" y="601"/>
                  </a:cubicBez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3" name="Google Shape;133;p30"/>
            <p:cNvSpPr/>
            <p:nvPr/>
          </p:nvSpPr>
          <p:spPr>
            <a:xfrm flipH="1" rot="1194600">
              <a:off x="234000" y="4308120"/>
              <a:ext cx="60840" cy="21240"/>
            </a:xfrm>
            <a:custGeom>
              <a:rect b="b" l="l" r="r" t="t"/>
              <a:pathLst>
                <a:path extrusionOk="0" fill="none" h="621" w="1778">
                  <a:moveTo>
                    <a:pt x="0" y="0"/>
                  </a:moveTo>
                  <a:cubicBezTo>
                    <a:pt x="0" y="0"/>
                    <a:pt x="1121" y="621"/>
                    <a:pt x="1778" y="599"/>
                  </a:cubicBez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4" name="Google Shape;134;p30"/>
            <p:cNvSpPr/>
            <p:nvPr/>
          </p:nvSpPr>
          <p:spPr>
            <a:xfrm flipH="1" rot="1194600">
              <a:off x="249480" y="4372200"/>
              <a:ext cx="60840" cy="21240"/>
            </a:xfrm>
            <a:custGeom>
              <a:rect b="b" l="l" r="r" t="t"/>
              <a:pathLst>
                <a:path extrusionOk="0" fill="none" h="619" w="1778">
                  <a:moveTo>
                    <a:pt x="1" y="0"/>
                  </a:moveTo>
                  <a:cubicBezTo>
                    <a:pt x="1" y="0"/>
                    <a:pt x="1122" y="619"/>
                    <a:pt x="1778" y="599"/>
                  </a:cubicBez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5" name="Google Shape;135;p30"/>
            <p:cNvSpPr/>
            <p:nvPr/>
          </p:nvSpPr>
          <p:spPr>
            <a:xfrm flipH="1" rot="1194600">
              <a:off x="264960" y="4438800"/>
              <a:ext cx="60840" cy="21240"/>
            </a:xfrm>
            <a:custGeom>
              <a:rect b="b" l="l" r="r" t="t"/>
              <a:pathLst>
                <a:path extrusionOk="0" fill="none" h="620" w="1777">
                  <a:moveTo>
                    <a:pt x="1" y="1"/>
                  </a:moveTo>
                  <a:cubicBezTo>
                    <a:pt x="1" y="1"/>
                    <a:pt x="1122" y="620"/>
                    <a:pt x="1777" y="600"/>
                  </a:cubicBez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6" name="Google Shape;136;p30"/>
            <p:cNvSpPr/>
            <p:nvPr/>
          </p:nvSpPr>
          <p:spPr>
            <a:xfrm flipH="1" rot="1194600">
              <a:off x="280440" y="4502880"/>
              <a:ext cx="60840" cy="21240"/>
            </a:xfrm>
            <a:custGeom>
              <a:rect b="b" l="l" r="r" t="t"/>
              <a:pathLst>
                <a:path extrusionOk="0" fill="none" h="621" w="1776">
                  <a:moveTo>
                    <a:pt x="0" y="0"/>
                  </a:moveTo>
                  <a:cubicBezTo>
                    <a:pt x="0" y="0"/>
                    <a:pt x="1121" y="620"/>
                    <a:pt x="1776" y="599"/>
                  </a:cubicBez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7" name="Google Shape;137;p30"/>
            <p:cNvSpPr/>
            <p:nvPr/>
          </p:nvSpPr>
          <p:spPr>
            <a:xfrm flipH="1" rot="1194600">
              <a:off x="297360" y="4567320"/>
              <a:ext cx="60840" cy="21240"/>
            </a:xfrm>
            <a:custGeom>
              <a:rect b="b" l="l" r="r" t="t"/>
              <a:pathLst>
                <a:path extrusionOk="0" fill="none" h="621" w="1778">
                  <a:moveTo>
                    <a:pt x="1" y="0"/>
                  </a:moveTo>
                  <a:cubicBezTo>
                    <a:pt x="1" y="0"/>
                    <a:pt x="1122" y="620"/>
                    <a:pt x="1778" y="599"/>
                  </a:cubicBez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8" name="Google Shape;138;p30"/>
            <p:cNvSpPr/>
            <p:nvPr/>
          </p:nvSpPr>
          <p:spPr>
            <a:xfrm flipH="1" rot="1194600">
              <a:off x="312840" y="4631760"/>
              <a:ext cx="60840" cy="21240"/>
            </a:xfrm>
            <a:custGeom>
              <a:rect b="b" l="l" r="r" t="t"/>
              <a:pathLst>
                <a:path extrusionOk="0" fill="none" h="621" w="1777">
                  <a:moveTo>
                    <a:pt x="1" y="1"/>
                  </a:moveTo>
                  <a:cubicBezTo>
                    <a:pt x="1" y="1"/>
                    <a:pt x="1122" y="621"/>
                    <a:pt x="1776" y="601"/>
                  </a:cubicBez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9" name="Google Shape;139;p30"/>
            <p:cNvSpPr/>
            <p:nvPr/>
          </p:nvSpPr>
          <p:spPr>
            <a:xfrm flipH="1" rot="1194600">
              <a:off x="328680" y="4693320"/>
              <a:ext cx="60840" cy="21240"/>
            </a:xfrm>
            <a:custGeom>
              <a:rect b="b" l="l" r="r" t="t"/>
              <a:pathLst>
                <a:path extrusionOk="0" fill="none" h="619" w="1776">
                  <a:moveTo>
                    <a:pt x="0" y="0"/>
                  </a:moveTo>
                  <a:cubicBezTo>
                    <a:pt x="0" y="0"/>
                    <a:pt x="1121" y="619"/>
                    <a:pt x="1776" y="599"/>
                  </a:cubicBez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0" name="Google Shape;140;p30"/>
            <p:cNvSpPr/>
            <p:nvPr/>
          </p:nvSpPr>
          <p:spPr>
            <a:xfrm flipH="1" rot="1194600">
              <a:off x="344160" y="4757400"/>
              <a:ext cx="60840" cy="21240"/>
            </a:xfrm>
            <a:custGeom>
              <a:rect b="b" l="l" r="r" t="t"/>
              <a:pathLst>
                <a:path extrusionOk="0" fill="none" h="621" w="1777">
                  <a:moveTo>
                    <a:pt x="0" y="0"/>
                  </a:moveTo>
                  <a:cubicBezTo>
                    <a:pt x="0" y="0"/>
                    <a:pt x="1121" y="621"/>
                    <a:pt x="1776" y="599"/>
                  </a:cubicBez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1" name="Google Shape;141;p30"/>
            <p:cNvSpPr/>
            <p:nvPr/>
          </p:nvSpPr>
          <p:spPr>
            <a:xfrm flipH="1" rot="1194600">
              <a:off x="361080" y="4822200"/>
              <a:ext cx="60840" cy="21240"/>
            </a:xfrm>
            <a:custGeom>
              <a:rect b="b" l="l" r="r" t="t"/>
              <a:pathLst>
                <a:path extrusionOk="0" fill="none" h="620" w="1777">
                  <a:moveTo>
                    <a:pt x="1" y="0"/>
                  </a:moveTo>
                  <a:cubicBezTo>
                    <a:pt x="1" y="0"/>
                    <a:pt x="1122" y="619"/>
                    <a:pt x="1777" y="599"/>
                  </a:cubicBez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2" name="Google Shape;142;p30"/>
            <p:cNvSpPr/>
            <p:nvPr/>
          </p:nvSpPr>
          <p:spPr>
            <a:xfrm flipH="1" rot="1194600">
              <a:off x="376560" y="4886280"/>
              <a:ext cx="60840" cy="21240"/>
            </a:xfrm>
            <a:custGeom>
              <a:rect b="b" l="l" r="r" t="t"/>
              <a:pathLst>
                <a:path extrusionOk="0" fill="none" h="621" w="1777">
                  <a:moveTo>
                    <a:pt x="1" y="1"/>
                  </a:moveTo>
                  <a:cubicBezTo>
                    <a:pt x="1" y="1"/>
                    <a:pt x="1122" y="621"/>
                    <a:pt x="1777" y="599"/>
                  </a:cubicBez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3" name="Google Shape;143;p30"/>
            <p:cNvSpPr/>
            <p:nvPr/>
          </p:nvSpPr>
          <p:spPr>
            <a:xfrm flipH="1" rot="1194600">
              <a:off x="393120" y="4949640"/>
              <a:ext cx="60840" cy="21240"/>
            </a:xfrm>
            <a:custGeom>
              <a:rect b="b" l="l" r="r" t="t"/>
              <a:pathLst>
                <a:path extrusionOk="0" fill="none" h="621" w="1778">
                  <a:moveTo>
                    <a:pt x="1" y="0"/>
                  </a:moveTo>
                  <a:cubicBezTo>
                    <a:pt x="1" y="0"/>
                    <a:pt x="1123" y="620"/>
                    <a:pt x="1778" y="600"/>
                  </a:cubicBez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4" name="Google Shape;144;p30"/>
            <p:cNvSpPr/>
            <p:nvPr/>
          </p:nvSpPr>
          <p:spPr>
            <a:xfrm flipH="1" rot="1194600">
              <a:off x="408600" y="5013720"/>
              <a:ext cx="60840" cy="21240"/>
            </a:xfrm>
            <a:custGeom>
              <a:rect b="b" l="l" r="r" t="t"/>
              <a:pathLst>
                <a:path extrusionOk="0" fill="none" h="622" w="1778">
                  <a:moveTo>
                    <a:pt x="1" y="1"/>
                  </a:moveTo>
                  <a:cubicBezTo>
                    <a:pt x="1" y="1"/>
                    <a:pt x="1122" y="621"/>
                    <a:pt x="1778" y="599"/>
                  </a:cubicBez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5" name="Google Shape;145;p30"/>
            <p:cNvSpPr/>
            <p:nvPr/>
          </p:nvSpPr>
          <p:spPr>
            <a:xfrm flipH="1" rot="1194600">
              <a:off x="425520" y="5078160"/>
              <a:ext cx="60840" cy="21240"/>
            </a:xfrm>
            <a:custGeom>
              <a:rect b="b" l="l" r="r" t="t"/>
              <a:pathLst>
                <a:path extrusionOk="0" fill="none" h="620" w="1777">
                  <a:moveTo>
                    <a:pt x="1" y="1"/>
                  </a:moveTo>
                  <a:cubicBezTo>
                    <a:pt x="1" y="1"/>
                    <a:pt x="1122" y="620"/>
                    <a:pt x="1776" y="599"/>
                  </a:cubicBez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6" name="Google Shape;146;p30"/>
            <p:cNvSpPr/>
            <p:nvPr/>
          </p:nvSpPr>
          <p:spPr>
            <a:xfrm flipH="1" rot="1194600">
              <a:off x="441000" y="5142600"/>
              <a:ext cx="60840" cy="21240"/>
            </a:xfrm>
            <a:custGeom>
              <a:rect b="b" l="l" r="r" t="t"/>
              <a:pathLst>
                <a:path extrusionOk="0" fill="none" h="621" w="1778">
                  <a:moveTo>
                    <a:pt x="0" y="0"/>
                  </a:moveTo>
                  <a:cubicBezTo>
                    <a:pt x="0" y="0"/>
                    <a:pt x="1123" y="620"/>
                    <a:pt x="1778" y="599"/>
                  </a:cubicBez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7" name="Google Shape;147;p30"/>
            <p:cNvSpPr/>
            <p:nvPr/>
          </p:nvSpPr>
          <p:spPr>
            <a:xfrm flipH="1" rot="1194600">
              <a:off x="392040" y="4069440"/>
              <a:ext cx="283680" cy="420840"/>
            </a:xfrm>
            <a:custGeom>
              <a:rect b="b" l="l" r="r" t="t"/>
              <a:pathLst>
                <a:path extrusionOk="0" h="12213" w="8235">
                  <a:moveTo>
                    <a:pt x="8235" y="1"/>
                  </a:moveTo>
                  <a:lnTo>
                    <a:pt x="8235" y="1"/>
                  </a:lnTo>
                  <a:cubicBezTo>
                    <a:pt x="5364" y="3984"/>
                    <a:pt x="2617" y="8056"/>
                    <a:pt x="1" y="12212"/>
                  </a:cubicBezTo>
                  <a:cubicBezTo>
                    <a:pt x="2873" y="8229"/>
                    <a:pt x="5619" y="4155"/>
                    <a:pt x="82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8" name="Google Shape;148;p30"/>
            <p:cNvSpPr/>
            <p:nvPr/>
          </p:nvSpPr>
          <p:spPr>
            <a:xfrm flipH="1" rot="1194600">
              <a:off x="541800" y="4674600"/>
              <a:ext cx="283680" cy="420840"/>
            </a:xfrm>
            <a:custGeom>
              <a:rect b="b" l="l" r="r" t="t"/>
              <a:pathLst>
                <a:path extrusionOk="0" h="12212" w="8235">
                  <a:moveTo>
                    <a:pt x="8234" y="0"/>
                  </a:moveTo>
                  <a:cubicBezTo>
                    <a:pt x="5363" y="3984"/>
                    <a:pt x="2616" y="8056"/>
                    <a:pt x="0" y="12212"/>
                  </a:cubicBezTo>
                  <a:cubicBezTo>
                    <a:pt x="2872" y="8229"/>
                    <a:pt x="5617" y="4155"/>
                    <a:pt x="82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9" name="Google Shape;149;p30"/>
            <p:cNvSpPr/>
            <p:nvPr/>
          </p:nvSpPr>
          <p:spPr>
            <a:xfrm flipH="1" rot="1194600">
              <a:off x="222480" y="3924360"/>
              <a:ext cx="213480" cy="145800"/>
            </a:xfrm>
            <a:custGeom>
              <a:rect b="b" l="l" r="r" t="t"/>
              <a:pathLst>
                <a:path extrusionOk="0" h="4240" w="6202">
                  <a:moveTo>
                    <a:pt x="1" y="0"/>
                  </a:moveTo>
                  <a:lnTo>
                    <a:pt x="1" y="0"/>
                  </a:lnTo>
                  <a:cubicBezTo>
                    <a:pt x="1384" y="2081"/>
                    <a:pt x="3775" y="3676"/>
                    <a:pt x="6201" y="4240"/>
                  </a:cubicBezTo>
                  <a:cubicBezTo>
                    <a:pt x="3833" y="3346"/>
                    <a:pt x="1667" y="191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73075" lIns="91425" spcFirstLastPara="1" rIns="91425" wrap="square" tIns="73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0" name="Google Shape;150;p30"/>
            <p:cNvSpPr/>
            <p:nvPr/>
          </p:nvSpPr>
          <p:spPr>
            <a:xfrm flipH="1" rot="1194600">
              <a:off x="505800" y="4557600"/>
              <a:ext cx="171360" cy="254520"/>
            </a:xfrm>
            <a:custGeom>
              <a:rect b="b" l="l" r="r" t="t"/>
              <a:pathLst>
                <a:path extrusionOk="0" h="7389" w="4983">
                  <a:moveTo>
                    <a:pt x="4983" y="1"/>
                  </a:moveTo>
                  <a:cubicBezTo>
                    <a:pt x="3197" y="2375"/>
                    <a:pt x="1532" y="4842"/>
                    <a:pt x="1" y="7389"/>
                  </a:cubicBezTo>
                  <a:cubicBezTo>
                    <a:pt x="1788" y="5014"/>
                    <a:pt x="3452" y="2546"/>
                    <a:pt x="49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1" name="Google Shape;151;p30"/>
            <p:cNvSpPr/>
            <p:nvPr/>
          </p:nvSpPr>
          <p:spPr>
            <a:xfrm flipH="1" rot="1194600">
              <a:off x="598680" y="5105880"/>
              <a:ext cx="81360" cy="119880"/>
            </a:xfrm>
            <a:custGeom>
              <a:rect b="b" l="l" r="r" t="t"/>
              <a:pathLst>
                <a:path extrusionOk="0" h="3485" w="2355">
                  <a:moveTo>
                    <a:pt x="85" y="1"/>
                  </a:moveTo>
                  <a:lnTo>
                    <a:pt x="85" y="1"/>
                  </a:lnTo>
                  <a:cubicBezTo>
                    <a:pt x="0" y="366"/>
                    <a:pt x="31" y="752"/>
                    <a:pt x="116" y="1118"/>
                  </a:cubicBezTo>
                  <a:cubicBezTo>
                    <a:pt x="377" y="2229"/>
                    <a:pt x="1296" y="3111"/>
                    <a:pt x="2355" y="3485"/>
                  </a:cubicBezTo>
                  <a:cubicBezTo>
                    <a:pt x="2278" y="3430"/>
                    <a:pt x="2202" y="3378"/>
                    <a:pt x="2126" y="3327"/>
                  </a:cubicBezTo>
                  <a:cubicBezTo>
                    <a:pt x="2087" y="3299"/>
                    <a:pt x="1998" y="3234"/>
                    <a:pt x="1959" y="3207"/>
                  </a:cubicBezTo>
                  <a:cubicBezTo>
                    <a:pt x="1923" y="3183"/>
                    <a:pt x="1829" y="3108"/>
                    <a:pt x="1795" y="3082"/>
                  </a:cubicBezTo>
                  <a:cubicBezTo>
                    <a:pt x="1768" y="3063"/>
                    <a:pt x="1713" y="3020"/>
                    <a:pt x="1688" y="2997"/>
                  </a:cubicBezTo>
                  <a:cubicBezTo>
                    <a:pt x="1593" y="2922"/>
                    <a:pt x="1494" y="2834"/>
                    <a:pt x="1405" y="2754"/>
                  </a:cubicBezTo>
                  <a:cubicBezTo>
                    <a:pt x="1268" y="2624"/>
                    <a:pt x="1130" y="2485"/>
                    <a:pt x="1009" y="2341"/>
                  </a:cubicBezTo>
                  <a:cubicBezTo>
                    <a:pt x="455" y="1692"/>
                    <a:pt x="113" y="859"/>
                    <a:pt x="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0100" lIns="91425" spcFirstLastPara="1" rIns="91425" wrap="square" tIns="60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152" name="Google Shape;152;p30"/>
          <p:cNvGrpSpPr/>
          <p:nvPr/>
        </p:nvGrpSpPr>
        <p:grpSpPr>
          <a:xfrm>
            <a:off x="-909720" y="-514440"/>
            <a:ext cx="1940400" cy="1954800"/>
            <a:chOff x="-909720" y="-514440"/>
            <a:chExt cx="1940400" cy="1954800"/>
          </a:xfrm>
        </p:grpSpPr>
        <p:sp>
          <p:nvSpPr>
            <p:cNvPr id="153" name="Google Shape;153;p30"/>
            <p:cNvSpPr/>
            <p:nvPr/>
          </p:nvSpPr>
          <p:spPr>
            <a:xfrm flipH="1">
              <a:off x="-109800" y="-112320"/>
              <a:ext cx="1086840" cy="1409400"/>
            </a:xfrm>
            <a:custGeom>
              <a:rect b="b" l="l" r="r" t="t"/>
              <a:pathLst>
                <a:path extrusionOk="0" h="36548" w="28187">
                  <a:moveTo>
                    <a:pt x="2370" y="2804"/>
                  </a:moveTo>
                  <a:cubicBezTo>
                    <a:pt x="2388" y="2804"/>
                    <a:pt x="2406" y="2805"/>
                    <a:pt x="2423" y="2806"/>
                  </a:cubicBezTo>
                  <a:cubicBezTo>
                    <a:pt x="2974" y="2836"/>
                    <a:pt x="3396" y="3305"/>
                    <a:pt x="3367" y="3856"/>
                  </a:cubicBezTo>
                  <a:cubicBezTo>
                    <a:pt x="3338" y="4387"/>
                    <a:pt x="2899" y="4800"/>
                    <a:pt x="2372" y="4800"/>
                  </a:cubicBezTo>
                  <a:cubicBezTo>
                    <a:pt x="2354" y="4800"/>
                    <a:pt x="2335" y="4800"/>
                    <a:pt x="2317" y="4799"/>
                  </a:cubicBezTo>
                  <a:cubicBezTo>
                    <a:pt x="1767" y="4770"/>
                    <a:pt x="1344" y="4299"/>
                    <a:pt x="1374" y="3750"/>
                  </a:cubicBezTo>
                  <a:cubicBezTo>
                    <a:pt x="1402" y="3216"/>
                    <a:pt x="1844" y="2804"/>
                    <a:pt x="2370" y="2804"/>
                  </a:cubicBezTo>
                  <a:close/>
                  <a:moveTo>
                    <a:pt x="4319" y="1"/>
                  </a:moveTo>
                  <a:lnTo>
                    <a:pt x="3477" y="188"/>
                  </a:lnTo>
                  <a:lnTo>
                    <a:pt x="0" y="4226"/>
                  </a:lnTo>
                  <a:lnTo>
                    <a:pt x="27842" y="36548"/>
                  </a:lnTo>
                  <a:lnTo>
                    <a:pt x="28186" y="36079"/>
                  </a:lnTo>
                  <a:lnTo>
                    <a:pt x="43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4" name="Google Shape;154;p30"/>
            <p:cNvSpPr/>
            <p:nvPr/>
          </p:nvSpPr>
          <p:spPr>
            <a:xfrm flipH="1">
              <a:off x="-96480" y="-105120"/>
              <a:ext cx="1127160" cy="1545480"/>
            </a:xfrm>
            <a:custGeom>
              <a:rect b="b" l="l" r="r" t="t"/>
              <a:pathLst>
                <a:path extrusionOk="0" h="40078" w="29232">
                  <a:moveTo>
                    <a:pt x="3345" y="2895"/>
                  </a:moveTo>
                  <a:cubicBezTo>
                    <a:pt x="3363" y="2895"/>
                    <a:pt x="3380" y="2895"/>
                    <a:pt x="3398" y="2896"/>
                  </a:cubicBezTo>
                  <a:cubicBezTo>
                    <a:pt x="3949" y="2926"/>
                    <a:pt x="4371" y="3396"/>
                    <a:pt x="4342" y="3947"/>
                  </a:cubicBezTo>
                  <a:cubicBezTo>
                    <a:pt x="4313" y="4478"/>
                    <a:pt x="3874" y="4891"/>
                    <a:pt x="3347" y="4891"/>
                  </a:cubicBezTo>
                  <a:cubicBezTo>
                    <a:pt x="3329" y="4891"/>
                    <a:pt x="3310" y="4890"/>
                    <a:pt x="3291" y="4889"/>
                  </a:cubicBezTo>
                  <a:cubicBezTo>
                    <a:pt x="2742" y="4861"/>
                    <a:pt x="2319" y="4391"/>
                    <a:pt x="2349" y="3840"/>
                  </a:cubicBezTo>
                  <a:cubicBezTo>
                    <a:pt x="2377" y="3308"/>
                    <a:pt x="2818" y="2895"/>
                    <a:pt x="3345" y="2895"/>
                  </a:cubicBezTo>
                  <a:close/>
                  <a:moveTo>
                    <a:pt x="4866" y="1"/>
                  </a:moveTo>
                  <a:lnTo>
                    <a:pt x="0" y="3816"/>
                  </a:lnTo>
                  <a:lnTo>
                    <a:pt x="24055" y="40078"/>
                  </a:lnTo>
                  <a:lnTo>
                    <a:pt x="29231" y="36361"/>
                  </a:lnTo>
                  <a:lnTo>
                    <a:pt x="4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5" name="Google Shape;155;p30"/>
            <p:cNvSpPr/>
            <p:nvPr/>
          </p:nvSpPr>
          <p:spPr>
            <a:xfrm flipH="1">
              <a:off x="-48600" y="1227240"/>
              <a:ext cx="36720" cy="24840"/>
            </a:xfrm>
            <a:custGeom>
              <a:rect b="b" l="l" r="r" t="t"/>
              <a:pathLst>
                <a:path extrusionOk="0" fill="none" h="651" w="958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6" name="Google Shape;156;p30"/>
            <p:cNvSpPr/>
            <p:nvPr/>
          </p:nvSpPr>
          <p:spPr>
            <a:xfrm flipH="1">
              <a:off x="-14760" y="1176480"/>
              <a:ext cx="36720" cy="24840"/>
            </a:xfrm>
            <a:custGeom>
              <a:rect b="b" l="l" r="r" t="t"/>
              <a:pathLst>
                <a:path extrusionOk="0" fill="none" h="652" w="958">
                  <a:moveTo>
                    <a:pt x="0" y="651"/>
                  </a:moveTo>
                  <a:lnTo>
                    <a:pt x="957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7" name="Google Shape;157;p30"/>
            <p:cNvSpPr/>
            <p:nvPr/>
          </p:nvSpPr>
          <p:spPr>
            <a:xfrm flipH="1">
              <a:off x="21600" y="1122840"/>
              <a:ext cx="36720" cy="24840"/>
            </a:xfrm>
            <a:custGeom>
              <a:rect b="b" l="l" r="r" t="t"/>
              <a:pathLst>
                <a:path extrusionOk="0" fill="none" h="651" w="958">
                  <a:moveTo>
                    <a:pt x="957" y="0"/>
                  </a:moveTo>
                  <a:lnTo>
                    <a:pt x="0" y="65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8" name="Google Shape;158;p30"/>
            <p:cNvSpPr/>
            <p:nvPr/>
          </p:nvSpPr>
          <p:spPr>
            <a:xfrm flipH="1">
              <a:off x="55440" y="1071720"/>
              <a:ext cx="36720" cy="24840"/>
            </a:xfrm>
            <a:custGeom>
              <a:rect b="b" l="l" r="r" t="t"/>
              <a:pathLst>
                <a:path extrusionOk="0" fill="none" h="651" w="960">
                  <a:moveTo>
                    <a:pt x="1" y="651"/>
                  </a:moveTo>
                  <a:lnTo>
                    <a:pt x="959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9" name="Google Shape;159;p30"/>
            <p:cNvSpPr/>
            <p:nvPr/>
          </p:nvSpPr>
          <p:spPr>
            <a:xfrm flipH="1">
              <a:off x="91800" y="1017360"/>
              <a:ext cx="36720" cy="24840"/>
            </a:xfrm>
            <a:custGeom>
              <a:rect b="b" l="l" r="r" t="t"/>
              <a:pathLst>
                <a:path extrusionOk="0" fill="none" h="651" w="958">
                  <a:moveTo>
                    <a:pt x="0" y="651"/>
                  </a:moveTo>
                  <a:lnTo>
                    <a:pt x="957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0" name="Google Shape;160;p30"/>
            <p:cNvSpPr/>
            <p:nvPr/>
          </p:nvSpPr>
          <p:spPr>
            <a:xfrm flipH="1">
              <a:off x="126360" y="965160"/>
              <a:ext cx="36720" cy="24840"/>
            </a:xfrm>
            <a:custGeom>
              <a:rect b="b" l="l" r="r" t="t"/>
              <a:pathLst>
                <a:path extrusionOk="0" fill="none" h="652" w="960">
                  <a:moveTo>
                    <a:pt x="1" y="651"/>
                  </a:moveTo>
                  <a:lnTo>
                    <a:pt x="959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1" name="Google Shape;161;p30"/>
            <p:cNvSpPr/>
            <p:nvPr/>
          </p:nvSpPr>
          <p:spPr>
            <a:xfrm flipH="1">
              <a:off x="163440" y="910800"/>
              <a:ext cx="36720" cy="24840"/>
            </a:xfrm>
            <a:custGeom>
              <a:rect b="b" l="l" r="r" t="t"/>
              <a:pathLst>
                <a:path extrusionOk="0" fill="none" h="651" w="958">
                  <a:moveTo>
                    <a:pt x="0" y="651"/>
                  </a:moveTo>
                  <a:lnTo>
                    <a:pt x="957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2" name="Google Shape;162;p30"/>
            <p:cNvSpPr/>
            <p:nvPr/>
          </p:nvSpPr>
          <p:spPr>
            <a:xfrm flipH="1">
              <a:off x="196920" y="858600"/>
              <a:ext cx="36720" cy="24840"/>
            </a:xfrm>
            <a:custGeom>
              <a:rect b="b" l="l" r="r" t="t"/>
              <a:pathLst>
                <a:path extrusionOk="0" fill="none" h="651" w="958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3" name="Google Shape;163;p30"/>
            <p:cNvSpPr/>
            <p:nvPr/>
          </p:nvSpPr>
          <p:spPr>
            <a:xfrm flipH="1">
              <a:off x="232200" y="807120"/>
              <a:ext cx="36720" cy="24840"/>
            </a:xfrm>
            <a:custGeom>
              <a:rect b="b" l="l" r="r" t="t"/>
              <a:pathLst>
                <a:path extrusionOk="0" fill="none" h="651" w="959">
                  <a:moveTo>
                    <a:pt x="0" y="651"/>
                  </a:moveTo>
                  <a:lnTo>
                    <a:pt x="958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4" name="Google Shape;164;p30"/>
            <p:cNvSpPr/>
            <p:nvPr/>
          </p:nvSpPr>
          <p:spPr>
            <a:xfrm flipH="1">
              <a:off x="268200" y="754920"/>
              <a:ext cx="36720" cy="24840"/>
            </a:xfrm>
            <a:custGeom>
              <a:rect b="b" l="l" r="r" t="t"/>
              <a:pathLst>
                <a:path extrusionOk="0" fill="none" h="651" w="958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5" name="Google Shape;165;p30"/>
            <p:cNvSpPr/>
            <p:nvPr/>
          </p:nvSpPr>
          <p:spPr>
            <a:xfrm flipH="1">
              <a:off x="304920" y="701280"/>
              <a:ext cx="36720" cy="24840"/>
            </a:xfrm>
            <a:custGeom>
              <a:rect b="b" l="l" r="r" t="t"/>
              <a:pathLst>
                <a:path extrusionOk="0" fill="none" h="653" w="958">
                  <a:moveTo>
                    <a:pt x="1" y="652"/>
                  </a:moveTo>
                  <a:lnTo>
                    <a:pt x="958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6" name="Google Shape;166;p30"/>
            <p:cNvSpPr/>
            <p:nvPr/>
          </p:nvSpPr>
          <p:spPr>
            <a:xfrm flipH="1">
              <a:off x="338760" y="650520"/>
              <a:ext cx="36720" cy="24840"/>
            </a:xfrm>
            <a:custGeom>
              <a:rect b="b" l="l" r="r" t="t"/>
              <a:pathLst>
                <a:path extrusionOk="0" fill="none" h="652" w="958">
                  <a:moveTo>
                    <a:pt x="1" y="651"/>
                  </a:moveTo>
                  <a:lnTo>
                    <a:pt x="958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7" name="Google Shape;167;p30"/>
            <p:cNvSpPr/>
            <p:nvPr/>
          </p:nvSpPr>
          <p:spPr>
            <a:xfrm flipH="1">
              <a:off x="375120" y="595800"/>
              <a:ext cx="36720" cy="24840"/>
            </a:xfrm>
            <a:custGeom>
              <a:rect b="b" l="l" r="r" t="t"/>
              <a:pathLst>
                <a:path extrusionOk="0" fill="none" h="652" w="958">
                  <a:moveTo>
                    <a:pt x="1" y="651"/>
                  </a:moveTo>
                  <a:lnTo>
                    <a:pt x="958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8" name="Google Shape;168;p30"/>
            <p:cNvSpPr/>
            <p:nvPr/>
          </p:nvSpPr>
          <p:spPr>
            <a:xfrm flipH="1">
              <a:off x="409320" y="543960"/>
              <a:ext cx="36720" cy="24840"/>
            </a:xfrm>
            <a:custGeom>
              <a:rect b="b" l="l" r="r" t="t"/>
              <a:pathLst>
                <a:path extrusionOk="0" fill="none" h="651" w="958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9" name="Google Shape;169;p30"/>
            <p:cNvSpPr/>
            <p:nvPr/>
          </p:nvSpPr>
          <p:spPr>
            <a:xfrm flipH="1">
              <a:off x="446400" y="489240"/>
              <a:ext cx="36720" cy="24840"/>
            </a:xfrm>
            <a:custGeom>
              <a:rect b="b" l="l" r="r" t="t"/>
              <a:pathLst>
                <a:path extrusionOk="0" fill="none" h="652" w="960">
                  <a:moveTo>
                    <a:pt x="1" y="651"/>
                  </a:moveTo>
                  <a:lnTo>
                    <a:pt x="959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70" name="Google Shape;170;p30"/>
            <p:cNvSpPr/>
            <p:nvPr/>
          </p:nvSpPr>
          <p:spPr>
            <a:xfrm flipH="1">
              <a:off x="480240" y="437040"/>
              <a:ext cx="36720" cy="24840"/>
            </a:xfrm>
            <a:custGeom>
              <a:rect b="b" l="l" r="r" t="t"/>
              <a:pathLst>
                <a:path extrusionOk="0" fill="none" h="651" w="959">
                  <a:moveTo>
                    <a:pt x="0" y="651"/>
                  </a:moveTo>
                  <a:lnTo>
                    <a:pt x="959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71" name="Google Shape;171;p30"/>
            <p:cNvSpPr/>
            <p:nvPr/>
          </p:nvSpPr>
          <p:spPr>
            <a:xfrm flipH="1">
              <a:off x="515520" y="385560"/>
              <a:ext cx="36720" cy="24840"/>
            </a:xfrm>
            <a:custGeom>
              <a:rect b="b" l="l" r="r" t="t"/>
              <a:pathLst>
                <a:path extrusionOk="0" fill="none" h="652" w="958">
                  <a:moveTo>
                    <a:pt x="1" y="651"/>
                  </a:moveTo>
                  <a:lnTo>
                    <a:pt x="958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72" name="Google Shape;172;p30"/>
            <p:cNvSpPr/>
            <p:nvPr/>
          </p:nvSpPr>
          <p:spPr>
            <a:xfrm flipH="1">
              <a:off x="550080" y="334440"/>
              <a:ext cx="36720" cy="24840"/>
            </a:xfrm>
            <a:custGeom>
              <a:rect b="b" l="l" r="r" t="t"/>
              <a:pathLst>
                <a:path extrusionOk="0" fill="none" h="651" w="958">
                  <a:moveTo>
                    <a:pt x="0" y="651"/>
                  </a:moveTo>
                  <a:lnTo>
                    <a:pt x="957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73" name="Google Shape;173;p30"/>
            <p:cNvSpPr/>
            <p:nvPr/>
          </p:nvSpPr>
          <p:spPr>
            <a:xfrm flipH="1">
              <a:off x="583200" y="280800"/>
              <a:ext cx="40320" cy="26640"/>
            </a:xfrm>
            <a:custGeom>
              <a:rect b="b" l="l" r="r" t="t"/>
              <a:pathLst>
                <a:path extrusionOk="0" fill="none" h="703" w="1053">
                  <a:moveTo>
                    <a:pt x="0" y="702"/>
                  </a:moveTo>
                  <a:lnTo>
                    <a:pt x="1052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3300" lIns="91425" spcFirstLastPara="1" rIns="91425" wrap="square" tIns="13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74" name="Google Shape;174;p30"/>
            <p:cNvSpPr/>
            <p:nvPr/>
          </p:nvSpPr>
          <p:spPr>
            <a:xfrm flipH="1">
              <a:off x="617760" y="229680"/>
              <a:ext cx="39600" cy="27000"/>
            </a:xfrm>
            <a:custGeom>
              <a:rect b="b" l="l" r="r" t="t"/>
              <a:pathLst>
                <a:path extrusionOk="0" fill="none" h="713" w="1036">
                  <a:moveTo>
                    <a:pt x="1" y="713"/>
                  </a:moveTo>
                  <a:lnTo>
                    <a:pt x="1035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3675" lIns="91425" spcFirstLastPara="1" rIns="91425" wrap="square" tIns="13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75" name="Google Shape;175;p30"/>
            <p:cNvSpPr/>
            <p:nvPr/>
          </p:nvSpPr>
          <p:spPr>
            <a:xfrm flipH="1">
              <a:off x="653400" y="176040"/>
              <a:ext cx="40320" cy="25920"/>
            </a:xfrm>
            <a:custGeom>
              <a:rect b="b" l="l" r="r" t="t"/>
              <a:pathLst>
                <a:path extrusionOk="0" fill="none" h="685" w="1051">
                  <a:moveTo>
                    <a:pt x="1" y="684"/>
                  </a:moveTo>
                  <a:lnTo>
                    <a:pt x="1050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950" lIns="91425" spcFirstLastPara="1" rIns="91425" wrap="square" tIns="12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76" name="Google Shape;176;p30"/>
            <p:cNvSpPr/>
            <p:nvPr/>
          </p:nvSpPr>
          <p:spPr>
            <a:xfrm flipH="1">
              <a:off x="690840" y="123120"/>
              <a:ext cx="37440" cy="27360"/>
            </a:xfrm>
            <a:custGeom>
              <a:rect b="b" l="l" r="r" t="t"/>
              <a:pathLst>
                <a:path extrusionOk="0" fill="none" h="715" w="980">
                  <a:moveTo>
                    <a:pt x="1" y="715"/>
                  </a:moveTo>
                  <a:lnTo>
                    <a:pt x="979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3675" lIns="91425" spcFirstLastPara="1" rIns="91425" wrap="square" tIns="13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77" name="Google Shape;177;p30"/>
            <p:cNvSpPr/>
            <p:nvPr/>
          </p:nvSpPr>
          <p:spPr>
            <a:xfrm flipH="1">
              <a:off x="726120" y="70200"/>
              <a:ext cx="38520" cy="25560"/>
            </a:xfrm>
            <a:custGeom>
              <a:rect b="b" l="l" r="r" t="t"/>
              <a:pathLst>
                <a:path extrusionOk="0" fill="none" h="673" w="1009">
                  <a:moveTo>
                    <a:pt x="0" y="673"/>
                  </a:moveTo>
                  <a:lnTo>
                    <a:pt x="1009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950" lIns="91425" spcFirstLastPara="1" rIns="91425" wrap="square" tIns="12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78" name="Google Shape;178;p30"/>
            <p:cNvSpPr/>
            <p:nvPr/>
          </p:nvSpPr>
          <p:spPr>
            <a:xfrm flipH="1">
              <a:off x="759600" y="17640"/>
              <a:ext cx="38520" cy="25920"/>
            </a:xfrm>
            <a:custGeom>
              <a:rect b="b" l="l" r="r" t="t"/>
              <a:pathLst>
                <a:path extrusionOk="0" fill="none" h="678" w="1011">
                  <a:moveTo>
                    <a:pt x="1" y="677"/>
                  </a:moveTo>
                  <a:lnTo>
                    <a:pt x="1011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950" lIns="91425" spcFirstLastPara="1" rIns="91425" wrap="square" tIns="12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79" name="Google Shape;179;p30"/>
            <p:cNvSpPr/>
            <p:nvPr/>
          </p:nvSpPr>
          <p:spPr>
            <a:xfrm flipH="1">
              <a:off x="797040" y="-34560"/>
              <a:ext cx="37440" cy="26640"/>
            </a:xfrm>
            <a:custGeom>
              <a:rect b="b" l="l" r="r" t="t"/>
              <a:pathLst>
                <a:path extrusionOk="0" fill="none" h="703" w="977">
                  <a:moveTo>
                    <a:pt x="1" y="703"/>
                  </a:moveTo>
                  <a:lnTo>
                    <a:pt x="977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3300" lIns="91425" spcFirstLastPara="1" rIns="91425" wrap="square" tIns="13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0" name="Google Shape;180;p30"/>
            <p:cNvSpPr/>
            <p:nvPr/>
          </p:nvSpPr>
          <p:spPr>
            <a:xfrm flipH="1">
              <a:off x="499680" y="339120"/>
              <a:ext cx="269280" cy="410400"/>
            </a:xfrm>
            <a:custGeom>
              <a:rect b="b" l="l" r="r" t="t"/>
              <a:pathLst>
                <a:path extrusionOk="0" h="10649" w="6991">
                  <a:moveTo>
                    <a:pt x="1" y="1"/>
                  </a:moveTo>
                  <a:lnTo>
                    <a:pt x="1" y="1"/>
                  </a:lnTo>
                  <a:cubicBezTo>
                    <a:pt x="553" y="907"/>
                    <a:pt x="1122" y="1804"/>
                    <a:pt x="1692" y="2699"/>
                  </a:cubicBezTo>
                  <a:lnTo>
                    <a:pt x="3423" y="5371"/>
                  </a:lnTo>
                  <a:lnTo>
                    <a:pt x="5187" y="8022"/>
                  </a:lnTo>
                  <a:cubicBezTo>
                    <a:pt x="5781" y="8901"/>
                    <a:pt x="6377" y="9780"/>
                    <a:pt x="6990" y="10648"/>
                  </a:cubicBezTo>
                  <a:cubicBezTo>
                    <a:pt x="6437" y="9742"/>
                    <a:pt x="5869" y="8845"/>
                    <a:pt x="5298" y="7950"/>
                  </a:cubicBezTo>
                  <a:lnTo>
                    <a:pt x="3567" y="5276"/>
                  </a:lnTo>
                  <a:lnTo>
                    <a:pt x="1804" y="2626"/>
                  </a:lnTo>
                  <a:cubicBezTo>
                    <a:pt x="1209" y="1746"/>
                    <a:pt x="612" y="86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1" name="Google Shape;181;p30"/>
            <p:cNvSpPr/>
            <p:nvPr/>
          </p:nvSpPr>
          <p:spPr>
            <a:xfrm flipH="1">
              <a:off x="203400" y="928440"/>
              <a:ext cx="187200" cy="285120"/>
            </a:xfrm>
            <a:custGeom>
              <a:rect b="b" l="l" r="r" t="t"/>
              <a:pathLst>
                <a:path extrusionOk="0" h="7405" w="4859">
                  <a:moveTo>
                    <a:pt x="1" y="0"/>
                  </a:moveTo>
                  <a:cubicBezTo>
                    <a:pt x="376" y="636"/>
                    <a:pt x="766" y="1262"/>
                    <a:pt x="1160" y="1887"/>
                  </a:cubicBezTo>
                  <a:cubicBezTo>
                    <a:pt x="1553" y="2513"/>
                    <a:pt x="1959" y="3129"/>
                    <a:pt x="2358" y="3749"/>
                  </a:cubicBezTo>
                  <a:cubicBezTo>
                    <a:pt x="2768" y="4363"/>
                    <a:pt x="3172" y="4981"/>
                    <a:pt x="3588" y="5590"/>
                  </a:cubicBezTo>
                  <a:cubicBezTo>
                    <a:pt x="4005" y="6200"/>
                    <a:pt x="4424" y="6807"/>
                    <a:pt x="4859" y="7404"/>
                  </a:cubicBezTo>
                  <a:cubicBezTo>
                    <a:pt x="4483" y="6768"/>
                    <a:pt x="4093" y="6142"/>
                    <a:pt x="3699" y="5518"/>
                  </a:cubicBezTo>
                  <a:cubicBezTo>
                    <a:pt x="3306" y="4893"/>
                    <a:pt x="2900" y="4276"/>
                    <a:pt x="2502" y="3655"/>
                  </a:cubicBezTo>
                  <a:cubicBezTo>
                    <a:pt x="2091" y="3042"/>
                    <a:pt x="1687" y="2424"/>
                    <a:pt x="1270" y="1815"/>
                  </a:cubicBezTo>
                  <a:cubicBezTo>
                    <a:pt x="854" y="1206"/>
                    <a:pt x="435" y="598"/>
                    <a:pt x="1" y="0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2" name="Google Shape;182;p30"/>
            <p:cNvSpPr/>
            <p:nvPr/>
          </p:nvSpPr>
          <p:spPr>
            <a:xfrm flipH="1">
              <a:off x="-909720" y="-320760"/>
              <a:ext cx="1591920" cy="1753920"/>
            </a:xfrm>
            <a:custGeom>
              <a:rect b="b" l="l" r="r" t="t"/>
              <a:pathLst>
                <a:path extrusionOk="0" h="45481" w="41273">
                  <a:moveTo>
                    <a:pt x="20994" y="1"/>
                  </a:moveTo>
                  <a:cubicBezTo>
                    <a:pt x="13106" y="1"/>
                    <a:pt x="6025" y="5625"/>
                    <a:pt x="4500" y="13641"/>
                  </a:cubicBezTo>
                  <a:lnTo>
                    <a:pt x="568" y="34317"/>
                  </a:lnTo>
                  <a:cubicBezTo>
                    <a:pt x="0" y="37306"/>
                    <a:pt x="1980" y="40217"/>
                    <a:pt x="4969" y="40785"/>
                  </a:cubicBezTo>
                  <a:lnTo>
                    <a:pt x="29149" y="45383"/>
                  </a:lnTo>
                  <a:cubicBezTo>
                    <a:pt x="29494" y="45449"/>
                    <a:pt x="29839" y="45480"/>
                    <a:pt x="30179" y="45480"/>
                  </a:cubicBezTo>
                  <a:cubicBezTo>
                    <a:pt x="32779" y="45480"/>
                    <a:pt x="35115" y="43626"/>
                    <a:pt x="35618" y="40982"/>
                  </a:cubicBezTo>
                  <a:lnTo>
                    <a:pt x="39549" y="20307"/>
                  </a:lnTo>
                  <a:cubicBezTo>
                    <a:pt x="41273" y="11244"/>
                    <a:pt x="35268" y="2417"/>
                    <a:pt x="26203" y="694"/>
                  </a:cubicBezTo>
                  <a:lnTo>
                    <a:pt x="24114" y="295"/>
                  </a:lnTo>
                  <a:cubicBezTo>
                    <a:pt x="23067" y="97"/>
                    <a:pt x="22024" y="1"/>
                    <a:pt x="20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3" name="Google Shape;183;p30"/>
            <p:cNvSpPr/>
            <p:nvPr/>
          </p:nvSpPr>
          <p:spPr>
            <a:xfrm flipH="1">
              <a:off x="-892440" y="-310320"/>
              <a:ext cx="1439640" cy="1733040"/>
            </a:xfrm>
            <a:custGeom>
              <a:rect b="b" l="l" r="r" t="t"/>
              <a:pathLst>
                <a:path extrusionOk="0" h="44935" w="37329">
                  <a:moveTo>
                    <a:pt x="20224" y="0"/>
                  </a:moveTo>
                  <a:cubicBezTo>
                    <a:pt x="12807" y="0"/>
                    <a:pt x="6149" y="5289"/>
                    <a:pt x="4714" y="12828"/>
                  </a:cubicBezTo>
                  <a:lnTo>
                    <a:pt x="534" y="34810"/>
                  </a:lnTo>
                  <a:cubicBezTo>
                    <a:pt x="0" y="37622"/>
                    <a:pt x="1862" y="40359"/>
                    <a:pt x="4673" y="40893"/>
                  </a:cubicBezTo>
                  <a:lnTo>
                    <a:pt x="25445" y="44843"/>
                  </a:lnTo>
                  <a:cubicBezTo>
                    <a:pt x="25770" y="44905"/>
                    <a:pt x="26093" y="44934"/>
                    <a:pt x="26413" y="44934"/>
                  </a:cubicBezTo>
                  <a:cubicBezTo>
                    <a:pt x="28860" y="44934"/>
                    <a:pt x="31056" y="43190"/>
                    <a:pt x="31528" y="40704"/>
                  </a:cubicBezTo>
                  <a:lnTo>
                    <a:pt x="35708" y="18722"/>
                  </a:lnTo>
                  <a:cubicBezTo>
                    <a:pt x="37329" y="10198"/>
                    <a:pt x="31682" y="1900"/>
                    <a:pt x="23159" y="278"/>
                  </a:cubicBezTo>
                  <a:cubicBezTo>
                    <a:pt x="22174" y="91"/>
                    <a:pt x="21192" y="0"/>
                    <a:pt x="202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4" name="Google Shape;184;p30"/>
            <p:cNvSpPr/>
            <p:nvPr/>
          </p:nvSpPr>
          <p:spPr>
            <a:xfrm flipH="1">
              <a:off x="-547560" y="-514440"/>
              <a:ext cx="462600" cy="296640"/>
            </a:xfrm>
            <a:custGeom>
              <a:rect b="b" l="l" r="r" t="t"/>
              <a:pathLst>
                <a:path extrusionOk="0" h="7697" w="11998">
                  <a:moveTo>
                    <a:pt x="3757" y="0"/>
                  </a:moveTo>
                  <a:cubicBezTo>
                    <a:pt x="2224" y="0"/>
                    <a:pt x="855" y="1090"/>
                    <a:pt x="559" y="2648"/>
                  </a:cubicBezTo>
                  <a:lnTo>
                    <a:pt x="0" y="5584"/>
                  </a:lnTo>
                  <a:lnTo>
                    <a:pt x="1419" y="5854"/>
                  </a:lnTo>
                  <a:lnTo>
                    <a:pt x="1978" y="2919"/>
                  </a:lnTo>
                  <a:cubicBezTo>
                    <a:pt x="2143" y="2051"/>
                    <a:pt x="2904" y="1444"/>
                    <a:pt x="3756" y="1444"/>
                  </a:cubicBezTo>
                  <a:cubicBezTo>
                    <a:pt x="3868" y="1444"/>
                    <a:pt x="3982" y="1455"/>
                    <a:pt x="4096" y="1477"/>
                  </a:cubicBezTo>
                  <a:lnTo>
                    <a:pt x="8801" y="2372"/>
                  </a:lnTo>
                  <a:cubicBezTo>
                    <a:pt x="9783" y="2559"/>
                    <a:pt x="10430" y="3509"/>
                    <a:pt x="10243" y="4490"/>
                  </a:cubicBezTo>
                  <a:lnTo>
                    <a:pt x="9685" y="7426"/>
                  </a:lnTo>
                  <a:lnTo>
                    <a:pt x="11104" y="7696"/>
                  </a:lnTo>
                  <a:lnTo>
                    <a:pt x="11662" y="4761"/>
                  </a:lnTo>
                  <a:cubicBezTo>
                    <a:pt x="11998" y="2996"/>
                    <a:pt x="10835" y="1288"/>
                    <a:pt x="9072" y="953"/>
                  </a:cubicBezTo>
                  <a:lnTo>
                    <a:pt x="4366" y="58"/>
                  </a:lnTo>
                  <a:cubicBezTo>
                    <a:pt x="4162" y="19"/>
                    <a:pt x="3958" y="0"/>
                    <a:pt x="3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5" name="Google Shape;185;p30"/>
            <p:cNvSpPr/>
            <p:nvPr/>
          </p:nvSpPr>
          <p:spPr>
            <a:xfrm flipH="1">
              <a:off x="-536400" y="-501840"/>
              <a:ext cx="462600" cy="296640"/>
            </a:xfrm>
            <a:custGeom>
              <a:rect b="b" l="l" r="r" t="t"/>
              <a:pathLst>
                <a:path extrusionOk="0" h="7697" w="11998">
                  <a:moveTo>
                    <a:pt x="3756" y="0"/>
                  </a:moveTo>
                  <a:cubicBezTo>
                    <a:pt x="2224" y="0"/>
                    <a:pt x="855" y="1090"/>
                    <a:pt x="559" y="2648"/>
                  </a:cubicBezTo>
                  <a:lnTo>
                    <a:pt x="0" y="5584"/>
                  </a:lnTo>
                  <a:lnTo>
                    <a:pt x="1419" y="5854"/>
                  </a:lnTo>
                  <a:lnTo>
                    <a:pt x="1977" y="2919"/>
                  </a:lnTo>
                  <a:cubicBezTo>
                    <a:pt x="2142" y="2051"/>
                    <a:pt x="2904" y="1445"/>
                    <a:pt x="3756" y="1445"/>
                  </a:cubicBezTo>
                  <a:cubicBezTo>
                    <a:pt x="3868" y="1445"/>
                    <a:pt x="3982" y="1455"/>
                    <a:pt x="4096" y="1477"/>
                  </a:cubicBezTo>
                  <a:lnTo>
                    <a:pt x="8801" y="2372"/>
                  </a:lnTo>
                  <a:cubicBezTo>
                    <a:pt x="9783" y="2557"/>
                    <a:pt x="10430" y="3509"/>
                    <a:pt x="10243" y="4490"/>
                  </a:cubicBezTo>
                  <a:lnTo>
                    <a:pt x="9685" y="7426"/>
                  </a:lnTo>
                  <a:lnTo>
                    <a:pt x="11104" y="7696"/>
                  </a:lnTo>
                  <a:lnTo>
                    <a:pt x="11104" y="7695"/>
                  </a:lnTo>
                  <a:lnTo>
                    <a:pt x="11662" y="4759"/>
                  </a:lnTo>
                  <a:cubicBezTo>
                    <a:pt x="11997" y="2996"/>
                    <a:pt x="10835" y="1288"/>
                    <a:pt x="9070" y="953"/>
                  </a:cubicBezTo>
                  <a:lnTo>
                    <a:pt x="4365" y="58"/>
                  </a:lnTo>
                  <a:cubicBezTo>
                    <a:pt x="4160" y="19"/>
                    <a:pt x="3957" y="0"/>
                    <a:pt x="37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6" name="Google Shape;186;p30"/>
            <p:cNvSpPr/>
            <p:nvPr/>
          </p:nvSpPr>
          <p:spPr>
            <a:xfrm flipH="1">
              <a:off x="-510480" y="-475920"/>
              <a:ext cx="419040" cy="285480"/>
            </a:xfrm>
            <a:custGeom>
              <a:rect b="b" l="l" r="r" t="t"/>
              <a:pathLst>
                <a:path extrusionOk="0" fill="none" h="7407" w="10874">
                  <a:moveTo>
                    <a:pt x="9974" y="7406"/>
                  </a:moveTo>
                  <a:lnTo>
                    <a:pt x="10648" y="3863"/>
                  </a:lnTo>
                  <a:cubicBezTo>
                    <a:pt x="10874" y="2679"/>
                    <a:pt x="10094" y="1532"/>
                    <a:pt x="8908" y="1306"/>
                  </a:cubicBezTo>
                  <a:lnTo>
                    <a:pt x="3231" y="227"/>
                  </a:lnTo>
                  <a:cubicBezTo>
                    <a:pt x="2047" y="1"/>
                    <a:pt x="900" y="782"/>
                    <a:pt x="674" y="1967"/>
                  </a:cubicBezTo>
                  <a:lnTo>
                    <a:pt x="0" y="5509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7" name="Google Shape;187;p30"/>
            <p:cNvSpPr/>
            <p:nvPr/>
          </p:nvSpPr>
          <p:spPr>
            <a:xfrm flipH="1">
              <a:off x="-757800" y="-339840"/>
              <a:ext cx="1439640" cy="1733040"/>
            </a:xfrm>
            <a:custGeom>
              <a:rect b="b" l="l" r="r" t="t"/>
              <a:pathLst>
                <a:path extrusionOk="0" h="44935" w="37331">
                  <a:moveTo>
                    <a:pt x="20224" y="0"/>
                  </a:moveTo>
                  <a:cubicBezTo>
                    <a:pt x="12808" y="0"/>
                    <a:pt x="6149" y="5289"/>
                    <a:pt x="4716" y="12828"/>
                  </a:cubicBezTo>
                  <a:lnTo>
                    <a:pt x="536" y="34810"/>
                  </a:lnTo>
                  <a:cubicBezTo>
                    <a:pt x="0" y="37621"/>
                    <a:pt x="1864" y="40358"/>
                    <a:pt x="4674" y="40893"/>
                  </a:cubicBezTo>
                  <a:lnTo>
                    <a:pt x="25447" y="44843"/>
                  </a:lnTo>
                  <a:cubicBezTo>
                    <a:pt x="25771" y="44905"/>
                    <a:pt x="26095" y="44934"/>
                    <a:pt x="26414" y="44934"/>
                  </a:cubicBezTo>
                  <a:cubicBezTo>
                    <a:pt x="28860" y="44934"/>
                    <a:pt x="31056" y="43190"/>
                    <a:pt x="31528" y="40704"/>
                  </a:cubicBezTo>
                  <a:lnTo>
                    <a:pt x="35708" y="18722"/>
                  </a:lnTo>
                  <a:cubicBezTo>
                    <a:pt x="37330" y="10198"/>
                    <a:pt x="31682" y="1898"/>
                    <a:pt x="23159" y="278"/>
                  </a:cubicBezTo>
                  <a:cubicBezTo>
                    <a:pt x="22174" y="91"/>
                    <a:pt x="21193" y="0"/>
                    <a:pt x="20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8" name="Google Shape;188;p30"/>
            <p:cNvSpPr/>
            <p:nvPr/>
          </p:nvSpPr>
          <p:spPr>
            <a:xfrm flipH="1">
              <a:off x="-753480" y="-321120"/>
              <a:ext cx="815040" cy="828360"/>
            </a:xfrm>
            <a:custGeom>
              <a:rect b="b" l="l" r="r" t="t"/>
              <a:pathLst>
                <a:path extrusionOk="0" h="21483" w="21136">
                  <a:moveTo>
                    <a:pt x="7769" y="1"/>
                  </a:moveTo>
                  <a:lnTo>
                    <a:pt x="7769" y="1"/>
                  </a:lnTo>
                  <a:cubicBezTo>
                    <a:pt x="0" y="10632"/>
                    <a:pt x="19167" y="21483"/>
                    <a:pt x="19167" y="21483"/>
                  </a:cubicBezTo>
                  <a:lnTo>
                    <a:pt x="19892" y="19474"/>
                  </a:lnTo>
                  <a:cubicBezTo>
                    <a:pt x="21135" y="16024"/>
                    <a:pt x="21129" y="12231"/>
                    <a:pt x="19790" y="8816"/>
                  </a:cubicBezTo>
                  <a:cubicBezTo>
                    <a:pt x="16515" y="473"/>
                    <a:pt x="7770" y="1"/>
                    <a:pt x="7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9" name="Google Shape;189;p30"/>
            <p:cNvSpPr/>
            <p:nvPr/>
          </p:nvSpPr>
          <p:spPr>
            <a:xfrm flipH="1">
              <a:off x="-744480" y="-342360"/>
              <a:ext cx="1439640" cy="1733040"/>
            </a:xfrm>
            <a:custGeom>
              <a:rect b="b" l="l" r="r" t="t"/>
              <a:pathLst>
                <a:path extrusionOk="0" h="44934" w="37329">
                  <a:moveTo>
                    <a:pt x="20222" y="0"/>
                  </a:moveTo>
                  <a:cubicBezTo>
                    <a:pt x="12806" y="0"/>
                    <a:pt x="6148" y="5289"/>
                    <a:pt x="4715" y="12826"/>
                  </a:cubicBezTo>
                  <a:lnTo>
                    <a:pt x="534" y="34810"/>
                  </a:lnTo>
                  <a:cubicBezTo>
                    <a:pt x="0" y="37621"/>
                    <a:pt x="1863" y="40358"/>
                    <a:pt x="4673" y="40892"/>
                  </a:cubicBezTo>
                  <a:lnTo>
                    <a:pt x="25445" y="44842"/>
                  </a:lnTo>
                  <a:cubicBezTo>
                    <a:pt x="25770" y="44903"/>
                    <a:pt x="26093" y="44933"/>
                    <a:pt x="26412" y="44933"/>
                  </a:cubicBezTo>
                  <a:cubicBezTo>
                    <a:pt x="28858" y="44933"/>
                    <a:pt x="31055" y="43189"/>
                    <a:pt x="31528" y="40703"/>
                  </a:cubicBezTo>
                  <a:lnTo>
                    <a:pt x="35709" y="18721"/>
                  </a:lnTo>
                  <a:cubicBezTo>
                    <a:pt x="37329" y="10197"/>
                    <a:pt x="31681" y="1898"/>
                    <a:pt x="23159" y="278"/>
                  </a:cubicBezTo>
                  <a:cubicBezTo>
                    <a:pt x="22174" y="91"/>
                    <a:pt x="21191" y="0"/>
                    <a:pt x="20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0" name="Google Shape;190;p30"/>
            <p:cNvSpPr/>
            <p:nvPr/>
          </p:nvSpPr>
          <p:spPr>
            <a:xfrm flipH="1">
              <a:off x="-709560" y="-353880"/>
              <a:ext cx="1384560" cy="1733040"/>
            </a:xfrm>
            <a:custGeom>
              <a:rect b="b" l="l" r="r" t="t"/>
              <a:pathLst>
                <a:path extrusionOk="0" fill="none" h="44936" w="35904">
                  <a:moveTo>
                    <a:pt x="4495" y="40621"/>
                  </a:moveTo>
                  <a:lnTo>
                    <a:pt x="24475" y="44420"/>
                  </a:lnTo>
                  <a:cubicBezTo>
                    <a:pt x="27177" y="44935"/>
                    <a:pt x="29810" y="43144"/>
                    <a:pt x="30324" y="40440"/>
                  </a:cubicBezTo>
                  <a:lnTo>
                    <a:pt x="34345" y="19298"/>
                  </a:lnTo>
                  <a:cubicBezTo>
                    <a:pt x="35903" y="11099"/>
                    <a:pt x="30472" y="3117"/>
                    <a:pt x="22274" y="1559"/>
                  </a:cubicBezTo>
                  <a:lnTo>
                    <a:pt x="22274" y="1559"/>
                  </a:lnTo>
                  <a:cubicBezTo>
                    <a:pt x="14078" y="0"/>
                    <a:pt x="6095" y="5431"/>
                    <a:pt x="4535" y="13629"/>
                  </a:cubicBezTo>
                  <a:lnTo>
                    <a:pt x="515" y="34771"/>
                  </a:lnTo>
                  <a:cubicBezTo>
                    <a:pt x="1" y="37475"/>
                    <a:pt x="1793" y="40107"/>
                    <a:pt x="4495" y="406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1" name="Google Shape;191;p30"/>
            <p:cNvSpPr/>
            <p:nvPr/>
          </p:nvSpPr>
          <p:spPr>
            <a:xfrm flipH="1">
              <a:off x="-486360" y="550800"/>
              <a:ext cx="1004400" cy="692280"/>
            </a:xfrm>
            <a:custGeom>
              <a:rect b="b" l="l" r="r" t="t"/>
              <a:pathLst>
                <a:path extrusionOk="0" h="17957" w="26046">
                  <a:moveTo>
                    <a:pt x="4473" y="1"/>
                  </a:moveTo>
                  <a:cubicBezTo>
                    <a:pt x="3313" y="1"/>
                    <a:pt x="2271" y="829"/>
                    <a:pt x="2047" y="2009"/>
                  </a:cubicBezTo>
                  <a:lnTo>
                    <a:pt x="255" y="11433"/>
                  </a:lnTo>
                  <a:cubicBezTo>
                    <a:pt x="1" y="12767"/>
                    <a:pt x="886" y="14066"/>
                    <a:pt x="2219" y="14320"/>
                  </a:cubicBezTo>
                  <a:lnTo>
                    <a:pt x="10587" y="16524"/>
                  </a:lnTo>
                  <a:cubicBezTo>
                    <a:pt x="11749" y="16831"/>
                    <a:pt x="12930" y="17047"/>
                    <a:pt x="14123" y="17173"/>
                  </a:cubicBezTo>
                  <a:lnTo>
                    <a:pt x="21111" y="17913"/>
                  </a:lnTo>
                  <a:cubicBezTo>
                    <a:pt x="21265" y="17942"/>
                    <a:pt x="21419" y="17956"/>
                    <a:pt x="21570" y="17956"/>
                  </a:cubicBezTo>
                  <a:cubicBezTo>
                    <a:pt x="22732" y="17956"/>
                    <a:pt x="23774" y="17129"/>
                    <a:pt x="23999" y="15949"/>
                  </a:cubicBezTo>
                  <a:lnTo>
                    <a:pt x="25791" y="6525"/>
                  </a:lnTo>
                  <a:cubicBezTo>
                    <a:pt x="26046" y="5191"/>
                    <a:pt x="25161" y="3891"/>
                    <a:pt x="23827" y="3636"/>
                  </a:cubicBezTo>
                  <a:lnTo>
                    <a:pt x="14447" y="2364"/>
                  </a:lnTo>
                  <a:lnTo>
                    <a:pt x="4934" y="45"/>
                  </a:lnTo>
                  <a:cubicBezTo>
                    <a:pt x="4779" y="15"/>
                    <a:pt x="4625" y="1"/>
                    <a:pt x="4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2" name="Google Shape;192;p30"/>
            <p:cNvSpPr/>
            <p:nvPr/>
          </p:nvSpPr>
          <p:spPr>
            <a:xfrm flipH="1">
              <a:off x="-479520" y="541080"/>
              <a:ext cx="1004400" cy="692280"/>
            </a:xfrm>
            <a:custGeom>
              <a:rect b="b" l="l" r="r" t="t"/>
              <a:pathLst>
                <a:path extrusionOk="0" h="17957" w="26045">
                  <a:moveTo>
                    <a:pt x="4475" y="1"/>
                  </a:moveTo>
                  <a:cubicBezTo>
                    <a:pt x="3314" y="1"/>
                    <a:pt x="2271" y="828"/>
                    <a:pt x="2047" y="2008"/>
                  </a:cubicBezTo>
                  <a:lnTo>
                    <a:pt x="254" y="11432"/>
                  </a:lnTo>
                  <a:cubicBezTo>
                    <a:pt x="1" y="12768"/>
                    <a:pt x="884" y="14066"/>
                    <a:pt x="2220" y="14321"/>
                  </a:cubicBezTo>
                  <a:lnTo>
                    <a:pt x="10588" y="16525"/>
                  </a:lnTo>
                  <a:cubicBezTo>
                    <a:pt x="11747" y="16830"/>
                    <a:pt x="12930" y="17048"/>
                    <a:pt x="14123" y="17174"/>
                  </a:cubicBezTo>
                  <a:lnTo>
                    <a:pt x="21111" y="17912"/>
                  </a:lnTo>
                  <a:cubicBezTo>
                    <a:pt x="21266" y="17942"/>
                    <a:pt x="21420" y="17956"/>
                    <a:pt x="21572" y="17956"/>
                  </a:cubicBezTo>
                  <a:cubicBezTo>
                    <a:pt x="22732" y="17956"/>
                    <a:pt x="23774" y="17128"/>
                    <a:pt x="23999" y="15948"/>
                  </a:cubicBezTo>
                  <a:lnTo>
                    <a:pt x="25791" y="6524"/>
                  </a:lnTo>
                  <a:cubicBezTo>
                    <a:pt x="26044" y="5190"/>
                    <a:pt x="25161" y="3891"/>
                    <a:pt x="23827" y="3637"/>
                  </a:cubicBezTo>
                  <a:lnTo>
                    <a:pt x="14447" y="2364"/>
                  </a:lnTo>
                  <a:lnTo>
                    <a:pt x="4934" y="44"/>
                  </a:lnTo>
                  <a:cubicBezTo>
                    <a:pt x="4780" y="15"/>
                    <a:pt x="4626" y="1"/>
                    <a:pt x="4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3" name="Google Shape;193;p30"/>
            <p:cNvSpPr/>
            <p:nvPr/>
          </p:nvSpPr>
          <p:spPr>
            <a:xfrm flipH="1">
              <a:off x="-505800" y="510120"/>
              <a:ext cx="1046520" cy="752760"/>
            </a:xfrm>
            <a:custGeom>
              <a:rect b="b" l="l" r="r" t="t"/>
              <a:pathLst>
                <a:path extrusionOk="0" fill="none" h="19519" w="27136">
                  <a:moveTo>
                    <a:pt x="21709" y="19256"/>
                  </a:moveTo>
                  <a:lnTo>
                    <a:pt x="14523" y="18497"/>
                  </a:lnTo>
                  <a:cubicBezTo>
                    <a:pt x="13295" y="18367"/>
                    <a:pt x="12081" y="18144"/>
                    <a:pt x="10886" y="17829"/>
                  </a:cubicBezTo>
                  <a:lnTo>
                    <a:pt x="2281" y="15562"/>
                  </a:lnTo>
                  <a:cubicBezTo>
                    <a:pt x="910" y="15300"/>
                    <a:pt x="0" y="13965"/>
                    <a:pt x="261" y="12592"/>
                  </a:cubicBezTo>
                  <a:lnTo>
                    <a:pt x="1622" y="5430"/>
                  </a:lnTo>
                  <a:lnTo>
                    <a:pt x="1277" y="4342"/>
                  </a:lnTo>
                  <a:lnTo>
                    <a:pt x="1859" y="2887"/>
                  </a:lnTo>
                  <a:cubicBezTo>
                    <a:pt x="2121" y="1515"/>
                    <a:pt x="2622" y="1"/>
                    <a:pt x="3993" y="261"/>
                  </a:cubicBezTo>
                  <a:lnTo>
                    <a:pt x="15205" y="2392"/>
                  </a:lnTo>
                  <a:lnTo>
                    <a:pt x="25084" y="4000"/>
                  </a:lnTo>
                  <a:cubicBezTo>
                    <a:pt x="26457" y="4260"/>
                    <a:pt x="27136" y="5931"/>
                    <a:pt x="26874" y="7304"/>
                  </a:cubicBezTo>
                  <a:lnTo>
                    <a:pt x="26808" y="9267"/>
                  </a:lnTo>
                  <a:lnTo>
                    <a:pt x="26091" y="9812"/>
                  </a:lnTo>
                  <a:lnTo>
                    <a:pt x="24680" y="17236"/>
                  </a:lnTo>
                  <a:cubicBezTo>
                    <a:pt x="24418" y="18609"/>
                    <a:pt x="23082" y="19518"/>
                    <a:pt x="21709" y="1925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4" name="Google Shape;194;p30"/>
            <p:cNvSpPr/>
            <p:nvPr/>
          </p:nvSpPr>
          <p:spPr>
            <a:xfrm flipH="1">
              <a:off x="-489960" y="542880"/>
              <a:ext cx="956520" cy="335160"/>
            </a:xfrm>
            <a:custGeom>
              <a:rect b="b" l="l" r="r" t="t"/>
              <a:pathLst>
                <a:path extrusionOk="0" h="8698" w="24808">
                  <a:moveTo>
                    <a:pt x="2334" y="1"/>
                  </a:moveTo>
                  <a:cubicBezTo>
                    <a:pt x="1546" y="1"/>
                    <a:pt x="973" y="169"/>
                    <a:pt x="900" y="471"/>
                  </a:cubicBezTo>
                  <a:lnTo>
                    <a:pt x="114" y="3747"/>
                  </a:lnTo>
                  <a:cubicBezTo>
                    <a:pt x="0" y="4221"/>
                    <a:pt x="1091" y="4822"/>
                    <a:pt x="2530" y="5080"/>
                  </a:cubicBezTo>
                  <a:lnTo>
                    <a:pt x="11439" y="6890"/>
                  </a:lnTo>
                  <a:cubicBezTo>
                    <a:pt x="12650" y="7136"/>
                    <a:pt x="13863" y="7351"/>
                    <a:pt x="15069" y="7531"/>
                  </a:cubicBezTo>
                  <a:lnTo>
                    <a:pt x="21995" y="8564"/>
                  </a:lnTo>
                  <a:cubicBezTo>
                    <a:pt x="22511" y="8656"/>
                    <a:pt x="22935" y="8698"/>
                    <a:pt x="23278" y="8698"/>
                  </a:cubicBezTo>
                  <a:cubicBezTo>
                    <a:pt x="24072" y="8698"/>
                    <a:pt x="24426" y="8476"/>
                    <a:pt x="24457" y="8151"/>
                  </a:cubicBezTo>
                  <a:lnTo>
                    <a:pt x="24765" y="4965"/>
                  </a:lnTo>
                  <a:cubicBezTo>
                    <a:pt x="24808" y="4523"/>
                    <a:pt x="23803" y="3966"/>
                    <a:pt x="22529" y="3723"/>
                  </a:cubicBezTo>
                  <a:lnTo>
                    <a:pt x="13415" y="2160"/>
                  </a:lnTo>
                  <a:lnTo>
                    <a:pt x="3641" y="131"/>
                  </a:lnTo>
                  <a:cubicBezTo>
                    <a:pt x="3176" y="43"/>
                    <a:pt x="2728" y="1"/>
                    <a:pt x="2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5" name="Google Shape;195;p30"/>
            <p:cNvSpPr/>
            <p:nvPr/>
          </p:nvSpPr>
          <p:spPr>
            <a:xfrm flipH="1">
              <a:off x="-483840" y="532080"/>
              <a:ext cx="956520" cy="334080"/>
            </a:xfrm>
            <a:custGeom>
              <a:rect b="b" l="l" r="r" t="t"/>
              <a:pathLst>
                <a:path extrusionOk="0" h="8666" w="24809">
                  <a:moveTo>
                    <a:pt x="2333" y="1"/>
                  </a:moveTo>
                  <a:cubicBezTo>
                    <a:pt x="1547" y="1"/>
                    <a:pt x="975" y="169"/>
                    <a:pt x="902" y="472"/>
                  </a:cubicBezTo>
                  <a:lnTo>
                    <a:pt x="115" y="3747"/>
                  </a:lnTo>
                  <a:cubicBezTo>
                    <a:pt x="1" y="4220"/>
                    <a:pt x="1092" y="4822"/>
                    <a:pt x="2532" y="5081"/>
                  </a:cubicBezTo>
                  <a:lnTo>
                    <a:pt x="11441" y="6891"/>
                  </a:lnTo>
                  <a:cubicBezTo>
                    <a:pt x="12651" y="7137"/>
                    <a:pt x="13865" y="7350"/>
                    <a:pt x="15070" y="7530"/>
                  </a:cubicBezTo>
                  <a:lnTo>
                    <a:pt x="21997" y="8565"/>
                  </a:lnTo>
                  <a:lnTo>
                    <a:pt x="21997" y="8565"/>
                  </a:lnTo>
                  <a:lnTo>
                    <a:pt x="21995" y="8563"/>
                  </a:lnTo>
                  <a:lnTo>
                    <a:pt x="21995" y="8563"/>
                  </a:lnTo>
                  <a:cubicBezTo>
                    <a:pt x="22381" y="8633"/>
                    <a:pt x="22748" y="8665"/>
                    <a:pt x="23076" y="8665"/>
                  </a:cubicBezTo>
                  <a:cubicBezTo>
                    <a:pt x="23866" y="8665"/>
                    <a:pt x="24427" y="8476"/>
                    <a:pt x="24457" y="8150"/>
                  </a:cubicBezTo>
                  <a:lnTo>
                    <a:pt x="24765" y="4964"/>
                  </a:lnTo>
                  <a:cubicBezTo>
                    <a:pt x="24808" y="4523"/>
                    <a:pt x="23805" y="3966"/>
                    <a:pt x="22529" y="3722"/>
                  </a:cubicBezTo>
                  <a:lnTo>
                    <a:pt x="13417" y="2160"/>
                  </a:lnTo>
                  <a:lnTo>
                    <a:pt x="3642" y="132"/>
                  </a:lnTo>
                  <a:cubicBezTo>
                    <a:pt x="3176" y="43"/>
                    <a:pt x="2727" y="1"/>
                    <a:pt x="2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6" name="Google Shape;196;p30"/>
            <p:cNvSpPr/>
            <p:nvPr/>
          </p:nvSpPr>
          <p:spPr>
            <a:xfrm flipH="1">
              <a:off x="-385200" y="-63720"/>
              <a:ext cx="540000" cy="540000"/>
            </a:xfrm>
            <a:custGeom>
              <a:rect b="b" l="l" r="r" t="t"/>
              <a:pathLst>
                <a:path extrusionOk="0" h="14006" w="14007">
                  <a:moveTo>
                    <a:pt x="7004" y="1"/>
                  </a:moveTo>
                  <a:cubicBezTo>
                    <a:pt x="5146" y="1"/>
                    <a:pt x="3365" y="737"/>
                    <a:pt x="2052" y="2051"/>
                  </a:cubicBezTo>
                  <a:cubicBezTo>
                    <a:pt x="738" y="3364"/>
                    <a:pt x="0" y="5145"/>
                    <a:pt x="0" y="7003"/>
                  </a:cubicBezTo>
                  <a:cubicBezTo>
                    <a:pt x="0" y="8859"/>
                    <a:pt x="738" y="10641"/>
                    <a:pt x="2052" y="11955"/>
                  </a:cubicBezTo>
                  <a:cubicBezTo>
                    <a:pt x="3365" y="13267"/>
                    <a:pt x="5146" y="14005"/>
                    <a:pt x="7004" y="14005"/>
                  </a:cubicBezTo>
                  <a:cubicBezTo>
                    <a:pt x="8860" y="14005"/>
                    <a:pt x="10642" y="13267"/>
                    <a:pt x="11954" y="11955"/>
                  </a:cubicBezTo>
                  <a:cubicBezTo>
                    <a:pt x="13268" y="10641"/>
                    <a:pt x="14006" y="8859"/>
                    <a:pt x="14006" y="7003"/>
                  </a:cubicBezTo>
                  <a:cubicBezTo>
                    <a:pt x="14006" y="5145"/>
                    <a:pt x="13268" y="3364"/>
                    <a:pt x="11954" y="2051"/>
                  </a:cubicBezTo>
                  <a:cubicBezTo>
                    <a:pt x="10642" y="737"/>
                    <a:pt x="8860" y="1"/>
                    <a:pt x="7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7" name="Google Shape;197;p30"/>
            <p:cNvSpPr/>
            <p:nvPr/>
          </p:nvSpPr>
          <p:spPr>
            <a:xfrm flipH="1">
              <a:off x="-371520" y="-75960"/>
              <a:ext cx="540000" cy="540000"/>
            </a:xfrm>
            <a:custGeom>
              <a:rect b="b" l="l" r="r" t="t"/>
              <a:pathLst>
                <a:path extrusionOk="0" h="14005" w="14006">
                  <a:moveTo>
                    <a:pt x="7003" y="0"/>
                  </a:moveTo>
                  <a:cubicBezTo>
                    <a:pt x="5145" y="0"/>
                    <a:pt x="3365" y="738"/>
                    <a:pt x="2051" y="2051"/>
                  </a:cubicBezTo>
                  <a:cubicBezTo>
                    <a:pt x="739" y="3365"/>
                    <a:pt x="0" y="5146"/>
                    <a:pt x="0" y="7003"/>
                  </a:cubicBezTo>
                  <a:cubicBezTo>
                    <a:pt x="0" y="8860"/>
                    <a:pt x="739" y="10640"/>
                    <a:pt x="2051" y="11954"/>
                  </a:cubicBezTo>
                  <a:cubicBezTo>
                    <a:pt x="3365" y="13268"/>
                    <a:pt x="5145" y="14005"/>
                    <a:pt x="7003" y="14005"/>
                  </a:cubicBezTo>
                  <a:cubicBezTo>
                    <a:pt x="8861" y="14005"/>
                    <a:pt x="10641" y="13268"/>
                    <a:pt x="11954" y="11954"/>
                  </a:cubicBezTo>
                  <a:cubicBezTo>
                    <a:pt x="13267" y="10640"/>
                    <a:pt x="14005" y="8860"/>
                    <a:pt x="14005" y="7003"/>
                  </a:cubicBezTo>
                  <a:cubicBezTo>
                    <a:pt x="14005" y="5146"/>
                    <a:pt x="13267" y="3365"/>
                    <a:pt x="11954" y="2051"/>
                  </a:cubicBezTo>
                  <a:cubicBezTo>
                    <a:pt x="10641" y="738"/>
                    <a:pt x="8861" y="0"/>
                    <a:pt x="7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8" name="Google Shape;198;p30"/>
            <p:cNvSpPr/>
            <p:nvPr/>
          </p:nvSpPr>
          <p:spPr>
            <a:xfrm flipH="1">
              <a:off x="-339840" y="-45000"/>
              <a:ext cx="474120" cy="474120"/>
            </a:xfrm>
            <a:custGeom>
              <a:rect b="b" l="l" r="r" t="t"/>
              <a:pathLst>
                <a:path extrusionOk="0" fill="none" h="12298" w="12298">
                  <a:moveTo>
                    <a:pt x="10497" y="1802"/>
                  </a:moveTo>
                  <a:cubicBezTo>
                    <a:pt x="11650" y="2955"/>
                    <a:pt x="12297" y="4519"/>
                    <a:pt x="12297" y="6150"/>
                  </a:cubicBezTo>
                  <a:cubicBezTo>
                    <a:pt x="12297" y="7780"/>
                    <a:pt x="11650" y="9344"/>
                    <a:pt x="10497" y="10497"/>
                  </a:cubicBezTo>
                  <a:cubicBezTo>
                    <a:pt x="9343" y="11650"/>
                    <a:pt x="7780" y="12297"/>
                    <a:pt x="6150" y="12297"/>
                  </a:cubicBezTo>
                  <a:cubicBezTo>
                    <a:pt x="4518" y="12297"/>
                    <a:pt x="2955" y="11650"/>
                    <a:pt x="1802" y="10497"/>
                  </a:cubicBezTo>
                  <a:cubicBezTo>
                    <a:pt x="648" y="9344"/>
                    <a:pt x="1" y="7780"/>
                    <a:pt x="1" y="6150"/>
                  </a:cubicBezTo>
                  <a:cubicBezTo>
                    <a:pt x="1" y="4519"/>
                    <a:pt x="648" y="2955"/>
                    <a:pt x="1802" y="1802"/>
                  </a:cubicBezTo>
                  <a:cubicBezTo>
                    <a:pt x="2955" y="650"/>
                    <a:pt x="4518" y="1"/>
                    <a:pt x="6150" y="1"/>
                  </a:cubicBezTo>
                  <a:cubicBezTo>
                    <a:pt x="7780" y="1"/>
                    <a:pt x="9343" y="650"/>
                    <a:pt x="10497" y="180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9" name="Google Shape;199;p30"/>
            <p:cNvSpPr/>
            <p:nvPr/>
          </p:nvSpPr>
          <p:spPr>
            <a:xfrm flipH="1">
              <a:off x="-414000" y="-117000"/>
              <a:ext cx="618840" cy="618840"/>
            </a:xfrm>
            <a:custGeom>
              <a:rect b="b" l="l" r="r" t="t"/>
              <a:pathLst>
                <a:path extrusionOk="0" fill="none" h="16056" w="16056">
                  <a:moveTo>
                    <a:pt x="13704" y="2352"/>
                  </a:moveTo>
                  <a:cubicBezTo>
                    <a:pt x="15211" y="3857"/>
                    <a:pt x="16056" y="5899"/>
                    <a:pt x="16056" y="8027"/>
                  </a:cubicBezTo>
                  <a:cubicBezTo>
                    <a:pt x="16056" y="10157"/>
                    <a:pt x="15211" y="12199"/>
                    <a:pt x="13704" y="13704"/>
                  </a:cubicBezTo>
                  <a:cubicBezTo>
                    <a:pt x="12199" y="15209"/>
                    <a:pt x="10157" y="16056"/>
                    <a:pt x="8029" y="16056"/>
                  </a:cubicBezTo>
                  <a:cubicBezTo>
                    <a:pt x="5899" y="16056"/>
                    <a:pt x="3857" y="15209"/>
                    <a:pt x="2352" y="13704"/>
                  </a:cubicBezTo>
                  <a:cubicBezTo>
                    <a:pt x="847" y="12199"/>
                    <a:pt x="0" y="10157"/>
                    <a:pt x="0" y="8027"/>
                  </a:cubicBezTo>
                  <a:cubicBezTo>
                    <a:pt x="0" y="5899"/>
                    <a:pt x="847" y="3857"/>
                    <a:pt x="2352" y="2352"/>
                  </a:cubicBezTo>
                  <a:cubicBezTo>
                    <a:pt x="3857" y="846"/>
                    <a:pt x="5899" y="0"/>
                    <a:pt x="8029" y="0"/>
                  </a:cubicBezTo>
                  <a:cubicBezTo>
                    <a:pt x="10157" y="0"/>
                    <a:pt x="12199" y="846"/>
                    <a:pt x="13704" y="235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00" name="Google Shape;200;p30"/>
            <p:cNvSpPr/>
            <p:nvPr/>
          </p:nvSpPr>
          <p:spPr>
            <a:xfrm flipH="1">
              <a:off x="-451800" y="716760"/>
              <a:ext cx="917640" cy="175680"/>
            </a:xfrm>
            <a:custGeom>
              <a:rect b="b" l="l" r="r" t="t"/>
              <a:pathLst>
                <a:path extrusionOk="0" fill="none" h="4560" w="23797">
                  <a:moveTo>
                    <a:pt x="1" y="1"/>
                  </a:moveTo>
                  <a:cubicBezTo>
                    <a:pt x="1" y="1"/>
                    <a:pt x="5358" y="2996"/>
                    <a:pt x="23796" y="4560"/>
                  </a:cubicBez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87825" lIns="91425" spcFirstLastPara="1" rIns="91425" wrap="square" tIns="87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01" name="Google Shape;201;p30"/>
            <p:cNvSpPr/>
            <p:nvPr/>
          </p:nvSpPr>
          <p:spPr>
            <a:xfrm flipH="1">
              <a:off x="421560" y="676440"/>
              <a:ext cx="80280" cy="86400"/>
            </a:xfrm>
            <a:custGeom>
              <a:rect b="b" l="l" r="r" t="t"/>
              <a:pathLst>
                <a:path extrusionOk="0" h="2253" w="2090">
                  <a:moveTo>
                    <a:pt x="991" y="0"/>
                  </a:moveTo>
                  <a:cubicBezTo>
                    <a:pt x="850" y="0"/>
                    <a:pt x="714" y="79"/>
                    <a:pt x="649" y="214"/>
                  </a:cubicBezTo>
                  <a:lnTo>
                    <a:pt x="89" y="1397"/>
                  </a:lnTo>
                  <a:cubicBezTo>
                    <a:pt x="0" y="1584"/>
                    <a:pt x="81" y="1808"/>
                    <a:pt x="268" y="1898"/>
                  </a:cubicBezTo>
                  <a:lnTo>
                    <a:pt x="938" y="2216"/>
                  </a:lnTo>
                  <a:cubicBezTo>
                    <a:pt x="990" y="2240"/>
                    <a:pt x="1045" y="2252"/>
                    <a:pt x="1099" y="2252"/>
                  </a:cubicBezTo>
                  <a:cubicBezTo>
                    <a:pt x="1240" y="2252"/>
                    <a:pt x="1376" y="2173"/>
                    <a:pt x="1439" y="2037"/>
                  </a:cubicBezTo>
                  <a:lnTo>
                    <a:pt x="2000" y="856"/>
                  </a:lnTo>
                  <a:cubicBezTo>
                    <a:pt x="2089" y="669"/>
                    <a:pt x="2009" y="443"/>
                    <a:pt x="1822" y="355"/>
                  </a:cubicBezTo>
                  <a:lnTo>
                    <a:pt x="1150" y="36"/>
                  </a:lnTo>
                  <a:cubicBezTo>
                    <a:pt x="1099" y="11"/>
                    <a:pt x="1045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3200" lIns="91425" spcFirstLastPara="1" rIns="91425" wrap="square" tIns="43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02" name="Google Shape;202;p30"/>
            <p:cNvSpPr/>
            <p:nvPr/>
          </p:nvSpPr>
          <p:spPr>
            <a:xfrm flipH="1">
              <a:off x="450720" y="705600"/>
              <a:ext cx="55440" cy="84960"/>
            </a:xfrm>
            <a:custGeom>
              <a:rect b="b" l="l" r="r" t="t"/>
              <a:pathLst>
                <a:path extrusionOk="0" fill="none" h="2215" w="1445">
                  <a:moveTo>
                    <a:pt x="155" y="2069"/>
                  </a:moveTo>
                  <a:lnTo>
                    <a:pt x="366" y="2166"/>
                  </a:lnTo>
                  <a:cubicBezTo>
                    <a:pt x="473" y="2215"/>
                    <a:pt x="599" y="2167"/>
                    <a:pt x="648" y="2062"/>
                  </a:cubicBezTo>
                  <a:lnTo>
                    <a:pt x="1395" y="426"/>
                  </a:lnTo>
                  <a:cubicBezTo>
                    <a:pt x="1444" y="321"/>
                    <a:pt x="1397" y="194"/>
                    <a:pt x="1290" y="145"/>
                  </a:cubicBezTo>
                  <a:lnTo>
                    <a:pt x="1079" y="49"/>
                  </a:lnTo>
                  <a:cubicBezTo>
                    <a:pt x="972" y="0"/>
                    <a:pt x="845" y="48"/>
                    <a:pt x="797" y="154"/>
                  </a:cubicBezTo>
                  <a:lnTo>
                    <a:pt x="50" y="1789"/>
                  </a:lnTo>
                  <a:cubicBezTo>
                    <a:pt x="1" y="1894"/>
                    <a:pt x="48" y="2021"/>
                    <a:pt x="155" y="206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2475" lIns="91425" spcFirstLastPara="1" rIns="91425" wrap="square" tIns="42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03" name="Google Shape;203;p30"/>
            <p:cNvSpPr/>
            <p:nvPr/>
          </p:nvSpPr>
          <p:spPr>
            <a:xfrm flipH="1">
              <a:off x="448920" y="705240"/>
              <a:ext cx="55440" cy="84960"/>
            </a:xfrm>
            <a:custGeom>
              <a:rect b="b" l="l" r="r" t="t"/>
              <a:pathLst>
                <a:path extrusionOk="0" fill="none" h="2216" w="1445">
                  <a:moveTo>
                    <a:pt x="155" y="2070"/>
                  </a:moveTo>
                  <a:lnTo>
                    <a:pt x="366" y="2166"/>
                  </a:lnTo>
                  <a:cubicBezTo>
                    <a:pt x="473" y="2215"/>
                    <a:pt x="599" y="2168"/>
                    <a:pt x="648" y="2063"/>
                  </a:cubicBezTo>
                  <a:lnTo>
                    <a:pt x="1395" y="426"/>
                  </a:lnTo>
                  <a:cubicBezTo>
                    <a:pt x="1444" y="321"/>
                    <a:pt x="1397" y="195"/>
                    <a:pt x="1290" y="146"/>
                  </a:cubicBezTo>
                  <a:lnTo>
                    <a:pt x="1079" y="49"/>
                  </a:lnTo>
                  <a:cubicBezTo>
                    <a:pt x="972" y="0"/>
                    <a:pt x="846" y="48"/>
                    <a:pt x="797" y="154"/>
                  </a:cubicBezTo>
                  <a:lnTo>
                    <a:pt x="50" y="1789"/>
                  </a:lnTo>
                  <a:cubicBezTo>
                    <a:pt x="1" y="1896"/>
                    <a:pt x="48" y="2022"/>
                    <a:pt x="155" y="207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590E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2475" lIns="91425" spcFirstLastPara="1" rIns="91425" wrap="square" tIns="42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04" name="Google Shape;204;p30"/>
            <p:cNvSpPr/>
            <p:nvPr/>
          </p:nvSpPr>
          <p:spPr>
            <a:xfrm flipH="1">
              <a:off x="455760" y="680400"/>
              <a:ext cx="20880" cy="11880"/>
            </a:xfrm>
            <a:custGeom>
              <a:rect b="b" l="l" r="r" t="t"/>
              <a:pathLst>
                <a:path extrusionOk="0" h="314" w="552">
                  <a:moveTo>
                    <a:pt x="299" y="0"/>
                  </a:moveTo>
                  <a:cubicBezTo>
                    <a:pt x="266" y="0"/>
                    <a:pt x="234" y="6"/>
                    <a:pt x="202" y="18"/>
                  </a:cubicBezTo>
                  <a:cubicBezTo>
                    <a:pt x="84" y="66"/>
                    <a:pt x="5" y="189"/>
                    <a:pt x="1" y="313"/>
                  </a:cubicBezTo>
                  <a:cubicBezTo>
                    <a:pt x="41" y="205"/>
                    <a:pt x="110" y="106"/>
                    <a:pt x="219" y="61"/>
                  </a:cubicBezTo>
                  <a:cubicBezTo>
                    <a:pt x="252" y="49"/>
                    <a:pt x="285" y="44"/>
                    <a:pt x="319" y="44"/>
                  </a:cubicBezTo>
                  <a:cubicBezTo>
                    <a:pt x="397" y="44"/>
                    <a:pt x="477" y="72"/>
                    <a:pt x="552" y="100"/>
                  </a:cubicBezTo>
                  <a:cubicBezTo>
                    <a:pt x="483" y="43"/>
                    <a:pt x="391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100" lIns="91425" spcFirstLastPara="1" rIns="91425" wrap="square" tIns="6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05" name="Google Shape;205;p30"/>
            <p:cNvSpPr/>
            <p:nvPr/>
          </p:nvSpPr>
          <p:spPr>
            <a:xfrm flipH="1">
              <a:off x="489240" y="745920"/>
              <a:ext cx="12600" cy="28080"/>
            </a:xfrm>
            <a:custGeom>
              <a:rect b="b" l="l" r="r" t="t"/>
              <a:pathLst>
                <a:path extrusionOk="0" h="737" w="334">
                  <a:moveTo>
                    <a:pt x="333" y="1"/>
                  </a:moveTo>
                  <a:lnTo>
                    <a:pt x="333" y="1"/>
                  </a:lnTo>
                  <a:cubicBezTo>
                    <a:pt x="261" y="115"/>
                    <a:pt x="202" y="235"/>
                    <a:pt x="146" y="358"/>
                  </a:cubicBezTo>
                  <a:cubicBezTo>
                    <a:pt x="91" y="480"/>
                    <a:pt x="38" y="608"/>
                    <a:pt x="1" y="736"/>
                  </a:cubicBezTo>
                  <a:cubicBezTo>
                    <a:pt x="73" y="623"/>
                    <a:pt x="133" y="499"/>
                    <a:pt x="189" y="378"/>
                  </a:cubicBezTo>
                  <a:cubicBezTo>
                    <a:pt x="244" y="254"/>
                    <a:pt x="296" y="130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025" lIns="91425" spcFirstLastPara="1" rIns="91425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06" name="Google Shape;206;p30"/>
            <p:cNvSpPr/>
            <p:nvPr/>
          </p:nvSpPr>
          <p:spPr>
            <a:xfrm flipH="1">
              <a:off x="457560" y="705960"/>
              <a:ext cx="16920" cy="8640"/>
            </a:xfrm>
            <a:custGeom>
              <a:rect b="b" l="l" r="r" t="t"/>
              <a:pathLst>
                <a:path extrusionOk="0" h="232" w="449">
                  <a:moveTo>
                    <a:pt x="247" y="0"/>
                  </a:moveTo>
                  <a:cubicBezTo>
                    <a:pt x="126" y="0"/>
                    <a:pt x="18" y="78"/>
                    <a:pt x="0" y="231"/>
                  </a:cubicBezTo>
                  <a:cubicBezTo>
                    <a:pt x="71" y="95"/>
                    <a:pt x="158" y="44"/>
                    <a:pt x="271" y="44"/>
                  </a:cubicBezTo>
                  <a:cubicBezTo>
                    <a:pt x="324" y="44"/>
                    <a:pt x="383" y="56"/>
                    <a:pt x="449" y="75"/>
                  </a:cubicBezTo>
                  <a:cubicBezTo>
                    <a:pt x="387" y="25"/>
                    <a:pt x="315" y="0"/>
                    <a:pt x="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300" lIns="91425" spcFirstLastPara="1" rIns="91425" wrap="square" tIns="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07" name="Google Shape;207;p30"/>
            <p:cNvSpPr/>
            <p:nvPr/>
          </p:nvSpPr>
          <p:spPr>
            <a:xfrm flipH="1">
              <a:off x="-711000" y="450000"/>
              <a:ext cx="68400" cy="83520"/>
            </a:xfrm>
            <a:custGeom>
              <a:rect b="b" l="l" r="r" t="t"/>
              <a:pathLst>
                <a:path extrusionOk="0" h="2174" w="1779">
                  <a:moveTo>
                    <a:pt x="641" y="1"/>
                  </a:moveTo>
                  <a:cubicBezTo>
                    <a:pt x="463" y="1"/>
                    <a:pt x="304" y="129"/>
                    <a:pt x="271" y="309"/>
                  </a:cubicBezTo>
                  <a:lnTo>
                    <a:pt x="36" y="1597"/>
                  </a:lnTo>
                  <a:cubicBezTo>
                    <a:pt x="0" y="1800"/>
                    <a:pt x="135" y="1997"/>
                    <a:pt x="340" y="2035"/>
                  </a:cubicBezTo>
                  <a:lnTo>
                    <a:pt x="1071" y="2167"/>
                  </a:lnTo>
                  <a:cubicBezTo>
                    <a:pt x="1093" y="2171"/>
                    <a:pt x="1116" y="2173"/>
                    <a:pt x="1138" y="2173"/>
                  </a:cubicBezTo>
                  <a:cubicBezTo>
                    <a:pt x="1316" y="2173"/>
                    <a:pt x="1475" y="2045"/>
                    <a:pt x="1508" y="1865"/>
                  </a:cubicBezTo>
                  <a:lnTo>
                    <a:pt x="1741" y="577"/>
                  </a:lnTo>
                  <a:cubicBezTo>
                    <a:pt x="1779" y="374"/>
                    <a:pt x="1642" y="177"/>
                    <a:pt x="1439" y="139"/>
                  </a:cubicBezTo>
                  <a:lnTo>
                    <a:pt x="708" y="7"/>
                  </a:lnTo>
                  <a:cubicBezTo>
                    <a:pt x="686" y="3"/>
                    <a:pt x="663" y="1"/>
                    <a:pt x="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1750" lIns="91425" spcFirstLastPara="1" rIns="91425" wrap="square" tIns="41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08" name="Google Shape;208;p30"/>
            <p:cNvSpPr/>
            <p:nvPr/>
          </p:nvSpPr>
          <p:spPr>
            <a:xfrm flipH="1">
              <a:off x="-687600" y="479880"/>
              <a:ext cx="37440" cy="87120"/>
            </a:xfrm>
            <a:custGeom>
              <a:rect b="b" l="l" r="r" t="t"/>
              <a:pathLst>
                <a:path extrusionOk="0" fill="none" h="2270" w="984">
                  <a:moveTo>
                    <a:pt x="193" y="2212"/>
                  </a:moveTo>
                  <a:lnTo>
                    <a:pt x="424" y="2249"/>
                  </a:lnTo>
                  <a:cubicBezTo>
                    <a:pt x="539" y="2270"/>
                    <a:pt x="648" y="2190"/>
                    <a:pt x="668" y="2075"/>
                  </a:cubicBezTo>
                  <a:lnTo>
                    <a:pt x="965" y="302"/>
                  </a:lnTo>
                  <a:cubicBezTo>
                    <a:pt x="983" y="187"/>
                    <a:pt x="906" y="78"/>
                    <a:pt x="791" y="58"/>
                  </a:cubicBezTo>
                  <a:lnTo>
                    <a:pt x="560" y="20"/>
                  </a:lnTo>
                  <a:cubicBezTo>
                    <a:pt x="445" y="0"/>
                    <a:pt x="336" y="79"/>
                    <a:pt x="316" y="194"/>
                  </a:cubicBezTo>
                  <a:lnTo>
                    <a:pt x="19" y="1967"/>
                  </a:lnTo>
                  <a:cubicBezTo>
                    <a:pt x="1" y="2082"/>
                    <a:pt x="78" y="2192"/>
                    <a:pt x="193" y="221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3550" lIns="91425" spcFirstLastPara="1" rIns="91425" wrap="square" tIns="43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09" name="Google Shape;209;p30"/>
            <p:cNvSpPr/>
            <p:nvPr/>
          </p:nvSpPr>
          <p:spPr>
            <a:xfrm flipH="1">
              <a:off x="-689400" y="478800"/>
              <a:ext cx="37440" cy="87120"/>
            </a:xfrm>
            <a:custGeom>
              <a:rect b="b" l="l" r="r" t="t"/>
              <a:pathLst>
                <a:path extrusionOk="0" fill="none" h="2270" w="984">
                  <a:moveTo>
                    <a:pt x="195" y="2210"/>
                  </a:moveTo>
                  <a:lnTo>
                    <a:pt x="423" y="2249"/>
                  </a:lnTo>
                  <a:cubicBezTo>
                    <a:pt x="539" y="2269"/>
                    <a:pt x="649" y="2190"/>
                    <a:pt x="668" y="2075"/>
                  </a:cubicBezTo>
                  <a:lnTo>
                    <a:pt x="965" y="302"/>
                  </a:lnTo>
                  <a:cubicBezTo>
                    <a:pt x="983" y="187"/>
                    <a:pt x="906" y="78"/>
                    <a:pt x="790" y="58"/>
                  </a:cubicBezTo>
                  <a:lnTo>
                    <a:pt x="560" y="19"/>
                  </a:lnTo>
                  <a:cubicBezTo>
                    <a:pt x="445" y="0"/>
                    <a:pt x="336" y="79"/>
                    <a:pt x="315" y="194"/>
                  </a:cubicBezTo>
                  <a:lnTo>
                    <a:pt x="19" y="1967"/>
                  </a:lnTo>
                  <a:cubicBezTo>
                    <a:pt x="0" y="2082"/>
                    <a:pt x="79" y="2192"/>
                    <a:pt x="195" y="221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D6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3550" lIns="91425" spcFirstLastPara="1" rIns="91425" wrap="square" tIns="43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0" name="Google Shape;210;p30"/>
            <p:cNvSpPr/>
            <p:nvPr/>
          </p:nvSpPr>
          <p:spPr>
            <a:xfrm flipH="1">
              <a:off x="-677880" y="478800"/>
              <a:ext cx="15840" cy="11160"/>
            </a:xfrm>
            <a:custGeom>
              <a:rect b="b" l="l" r="r" t="t"/>
              <a:pathLst>
                <a:path extrusionOk="0" h="299" w="422">
                  <a:moveTo>
                    <a:pt x="285" y="1"/>
                  </a:moveTo>
                  <a:cubicBezTo>
                    <a:pt x="130" y="1"/>
                    <a:pt x="0" y="113"/>
                    <a:pt x="28" y="299"/>
                  </a:cubicBezTo>
                  <a:cubicBezTo>
                    <a:pt x="40" y="253"/>
                    <a:pt x="54" y="210"/>
                    <a:pt x="74" y="171"/>
                  </a:cubicBezTo>
                  <a:cubicBezTo>
                    <a:pt x="137" y="53"/>
                    <a:pt x="274" y="30"/>
                    <a:pt x="398" y="30"/>
                  </a:cubicBezTo>
                  <a:cubicBezTo>
                    <a:pt x="406" y="30"/>
                    <a:pt x="413" y="30"/>
                    <a:pt x="421" y="30"/>
                  </a:cubicBezTo>
                  <a:cubicBezTo>
                    <a:pt x="376" y="10"/>
                    <a:pt x="329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5750" lIns="91425" spcFirstLastPara="1" rIns="91425" wrap="square" tIns="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1" name="Google Shape;211;p30"/>
            <p:cNvSpPr/>
            <p:nvPr/>
          </p:nvSpPr>
          <p:spPr>
            <a:xfrm flipH="1">
              <a:off x="-657720" y="524160"/>
              <a:ext cx="4680" cy="30600"/>
            </a:xfrm>
            <a:custGeom>
              <a:rect b="b" l="l" r="r" t="t"/>
              <a:pathLst>
                <a:path extrusionOk="0" h="799" w="131">
                  <a:moveTo>
                    <a:pt x="131" y="1"/>
                  </a:moveTo>
                  <a:cubicBezTo>
                    <a:pt x="91" y="130"/>
                    <a:pt x="65" y="263"/>
                    <a:pt x="42" y="395"/>
                  </a:cubicBezTo>
                  <a:cubicBezTo>
                    <a:pt x="22" y="528"/>
                    <a:pt x="3" y="664"/>
                    <a:pt x="0" y="798"/>
                  </a:cubicBezTo>
                  <a:cubicBezTo>
                    <a:pt x="40" y="670"/>
                    <a:pt x="66" y="535"/>
                    <a:pt x="89" y="404"/>
                  </a:cubicBezTo>
                  <a:cubicBezTo>
                    <a:pt x="109" y="270"/>
                    <a:pt x="128" y="136"/>
                    <a:pt x="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5475" lIns="91425" spcFirstLastPara="1" rIns="91425" wrap="square" tIns="15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2" name="Google Shape;212;p30"/>
            <p:cNvSpPr/>
            <p:nvPr/>
          </p:nvSpPr>
          <p:spPr>
            <a:xfrm flipH="1">
              <a:off x="-674640" y="453960"/>
              <a:ext cx="19080" cy="14760"/>
            </a:xfrm>
            <a:custGeom>
              <a:rect b="b" l="l" r="r" t="t"/>
              <a:pathLst>
                <a:path extrusionOk="0" h="392" w="506">
                  <a:moveTo>
                    <a:pt x="323" y="0"/>
                  </a:moveTo>
                  <a:cubicBezTo>
                    <a:pt x="260" y="0"/>
                    <a:pt x="198" y="16"/>
                    <a:pt x="146" y="54"/>
                  </a:cubicBezTo>
                  <a:cubicBezTo>
                    <a:pt x="45" y="130"/>
                    <a:pt x="0" y="269"/>
                    <a:pt x="28" y="392"/>
                  </a:cubicBezTo>
                  <a:cubicBezTo>
                    <a:pt x="39" y="275"/>
                    <a:pt x="81" y="163"/>
                    <a:pt x="174" y="91"/>
                  </a:cubicBezTo>
                  <a:cubicBezTo>
                    <a:pt x="236" y="47"/>
                    <a:pt x="311" y="35"/>
                    <a:pt x="386" y="35"/>
                  </a:cubicBezTo>
                  <a:cubicBezTo>
                    <a:pt x="426" y="35"/>
                    <a:pt x="466" y="38"/>
                    <a:pt x="505" y="42"/>
                  </a:cubicBezTo>
                  <a:cubicBezTo>
                    <a:pt x="450" y="16"/>
                    <a:pt x="386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7550" lIns="91425" spcFirstLastPara="1" rIns="91425" wrap="square" tIns="7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3" name="Google Shape;213;p30"/>
            <p:cNvSpPr/>
            <p:nvPr/>
          </p:nvSpPr>
          <p:spPr>
            <a:xfrm flipH="1">
              <a:off x="-135360" y="212040"/>
              <a:ext cx="118800" cy="148320"/>
            </a:xfrm>
            <a:custGeom>
              <a:rect b="b" l="l" r="r" t="t"/>
              <a:pathLst>
                <a:path extrusionOk="0" h="3854" w="3093">
                  <a:moveTo>
                    <a:pt x="2111" y="1"/>
                  </a:moveTo>
                  <a:cubicBezTo>
                    <a:pt x="1390" y="1"/>
                    <a:pt x="430" y="1459"/>
                    <a:pt x="223" y="2112"/>
                  </a:cubicBezTo>
                  <a:cubicBezTo>
                    <a:pt x="0" y="2811"/>
                    <a:pt x="413" y="3561"/>
                    <a:pt x="1144" y="3788"/>
                  </a:cubicBezTo>
                  <a:cubicBezTo>
                    <a:pt x="1287" y="3833"/>
                    <a:pt x="1432" y="3854"/>
                    <a:pt x="1573" y="3854"/>
                  </a:cubicBezTo>
                  <a:cubicBezTo>
                    <a:pt x="2156" y="3854"/>
                    <a:pt x="2691" y="3496"/>
                    <a:pt x="2870" y="2935"/>
                  </a:cubicBezTo>
                  <a:cubicBezTo>
                    <a:pt x="3093" y="2235"/>
                    <a:pt x="2988" y="250"/>
                    <a:pt x="2256" y="22"/>
                  </a:cubicBezTo>
                  <a:cubicBezTo>
                    <a:pt x="2209" y="8"/>
                    <a:pt x="2161" y="1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74150" lIns="91425" spcFirstLastPara="1" rIns="91425" wrap="square" tIns="74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4" name="Google Shape;214;p30"/>
            <p:cNvSpPr/>
            <p:nvPr/>
          </p:nvSpPr>
          <p:spPr>
            <a:xfrm flipH="1">
              <a:off x="-99360" y="168120"/>
              <a:ext cx="165960" cy="103320"/>
            </a:xfrm>
            <a:custGeom>
              <a:rect b="b" l="l" r="r" t="t"/>
              <a:pathLst>
                <a:path extrusionOk="0" h="2690" w="4314">
                  <a:moveTo>
                    <a:pt x="1942" y="0"/>
                  </a:moveTo>
                  <a:cubicBezTo>
                    <a:pt x="1652" y="0"/>
                    <a:pt x="1392" y="21"/>
                    <a:pt x="1209" y="59"/>
                  </a:cubicBezTo>
                  <a:cubicBezTo>
                    <a:pt x="464" y="211"/>
                    <a:pt x="0" y="918"/>
                    <a:pt x="174" y="1636"/>
                  </a:cubicBezTo>
                  <a:cubicBezTo>
                    <a:pt x="325" y="2261"/>
                    <a:pt x="907" y="2690"/>
                    <a:pt x="1546" y="2690"/>
                  </a:cubicBezTo>
                  <a:cubicBezTo>
                    <a:pt x="1641" y="2690"/>
                    <a:pt x="1737" y="2680"/>
                    <a:pt x="1834" y="2661"/>
                  </a:cubicBezTo>
                  <a:cubicBezTo>
                    <a:pt x="2579" y="2508"/>
                    <a:pt x="4313" y="1461"/>
                    <a:pt x="4140" y="742"/>
                  </a:cubicBezTo>
                  <a:cubicBezTo>
                    <a:pt x="4010" y="200"/>
                    <a:pt x="2832" y="0"/>
                    <a:pt x="1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1825" lIns="91425" spcFirstLastPara="1" rIns="91425" wrap="square" tIns="51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5" name="Google Shape;215;p30"/>
            <p:cNvSpPr/>
            <p:nvPr/>
          </p:nvSpPr>
          <p:spPr>
            <a:xfrm flipH="1">
              <a:off x="-122040" y="55800"/>
              <a:ext cx="154080" cy="128880"/>
            </a:xfrm>
            <a:custGeom>
              <a:rect b="b" l="l" r="r" t="t"/>
              <a:pathLst>
                <a:path extrusionOk="0" h="3351" w="4001">
                  <a:moveTo>
                    <a:pt x="1506" y="0"/>
                  </a:moveTo>
                  <a:cubicBezTo>
                    <a:pt x="1176" y="0"/>
                    <a:pt x="848" y="113"/>
                    <a:pt x="588" y="341"/>
                  </a:cubicBezTo>
                  <a:cubicBezTo>
                    <a:pt x="31" y="833"/>
                    <a:pt x="1" y="1674"/>
                    <a:pt x="523" y="2220"/>
                  </a:cubicBezTo>
                  <a:cubicBezTo>
                    <a:pt x="942" y="2659"/>
                    <a:pt x="2212" y="3350"/>
                    <a:pt x="2985" y="3350"/>
                  </a:cubicBezTo>
                  <a:cubicBezTo>
                    <a:pt x="3174" y="3350"/>
                    <a:pt x="3333" y="3309"/>
                    <a:pt x="3443" y="3212"/>
                  </a:cubicBezTo>
                  <a:cubicBezTo>
                    <a:pt x="4000" y="2721"/>
                    <a:pt x="3066" y="986"/>
                    <a:pt x="2544" y="440"/>
                  </a:cubicBezTo>
                  <a:cubicBezTo>
                    <a:pt x="2264" y="149"/>
                    <a:pt x="1884" y="0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4425" lIns="91425" spcFirstLastPara="1" rIns="91425" wrap="square" tIns="64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6" name="Google Shape;216;p30"/>
            <p:cNvSpPr/>
            <p:nvPr/>
          </p:nvSpPr>
          <p:spPr>
            <a:xfrm flipH="1">
              <a:off x="-207720" y="30600"/>
              <a:ext cx="118800" cy="148320"/>
            </a:xfrm>
            <a:custGeom>
              <a:rect b="b" l="l" r="r" t="t"/>
              <a:pathLst>
                <a:path extrusionOk="0" h="3853" w="3092">
                  <a:moveTo>
                    <a:pt x="1519" y="1"/>
                  </a:moveTo>
                  <a:cubicBezTo>
                    <a:pt x="936" y="1"/>
                    <a:pt x="402" y="358"/>
                    <a:pt x="224" y="920"/>
                  </a:cubicBezTo>
                  <a:cubicBezTo>
                    <a:pt x="1" y="1618"/>
                    <a:pt x="106" y="3604"/>
                    <a:pt x="837" y="3831"/>
                  </a:cubicBezTo>
                  <a:cubicBezTo>
                    <a:pt x="884" y="3846"/>
                    <a:pt x="933" y="3853"/>
                    <a:pt x="983" y="3853"/>
                  </a:cubicBezTo>
                  <a:cubicBezTo>
                    <a:pt x="1704" y="3853"/>
                    <a:pt x="2661" y="2396"/>
                    <a:pt x="2870" y="1742"/>
                  </a:cubicBezTo>
                  <a:cubicBezTo>
                    <a:pt x="3092" y="1044"/>
                    <a:pt x="2680" y="292"/>
                    <a:pt x="1949" y="67"/>
                  </a:cubicBezTo>
                  <a:cubicBezTo>
                    <a:pt x="1806" y="22"/>
                    <a:pt x="1661" y="1"/>
                    <a:pt x="1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74150" lIns="91425" spcFirstLastPara="1" rIns="91425" wrap="square" tIns="74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7" name="Google Shape;217;p30"/>
            <p:cNvSpPr/>
            <p:nvPr/>
          </p:nvSpPr>
          <p:spPr>
            <a:xfrm flipH="1">
              <a:off x="-292320" y="119520"/>
              <a:ext cx="165960" cy="103320"/>
            </a:xfrm>
            <a:custGeom>
              <a:rect b="b" l="l" r="r" t="t"/>
              <a:pathLst>
                <a:path extrusionOk="0" h="2691" w="4314">
                  <a:moveTo>
                    <a:pt x="2769" y="1"/>
                  </a:moveTo>
                  <a:cubicBezTo>
                    <a:pt x="2673" y="1"/>
                    <a:pt x="2577" y="10"/>
                    <a:pt x="2480" y="30"/>
                  </a:cubicBezTo>
                  <a:cubicBezTo>
                    <a:pt x="1736" y="183"/>
                    <a:pt x="1" y="1230"/>
                    <a:pt x="175" y="1948"/>
                  </a:cubicBezTo>
                  <a:cubicBezTo>
                    <a:pt x="305" y="2490"/>
                    <a:pt x="1485" y="2690"/>
                    <a:pt x="2375" y="2690"/>
                  </a:cubicBezTo>
                  <a:cubicBezTo>
                    <a:pt x="2665" y="2690"/>
                    <a:pt x="2924" y="2669"/>
                    <a:pt x="3106" y="2632"/>
                  </a:cubicBezTo>
                  <a:cubicBezTo>
                    <a:pt x="3850" y="2479"/>
                    <a:pt x="4313" y="1773"/>
                    <a:pt x="4141" y="1055"/>
                  </a:cubicBezTo>
                  <a:cubicBezTo>
                    <a:pt x="3990" y="428"/>
                    <a:pt x="3408" y="1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1825" lIns="91425" spcFirstLastPara="1" rIns="91425" wrap="square" tIns="51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8" name="Google Shape;218;p30"/>
            <p:cNvSpPr/>
            <p:nvPr/>
          </p:nvSpPr>
          <p:spPr>
            <a:xfrm flipH="1">
              <a:off x="-255960" y="206640"/>
              <a:ext cx="154080" cy="128880"/>
            </a:xfrm>
            <a:custGeom>
              <a:rect b="b" l="l" r="r" t="t"/>
              <a:pathLst>
                <a:path extrusionOk="0" h="3352" w="4002">
                  <a:moveTo>
                    <a:pt x="1016" y="1"/>
                  </a:moveTo>
                  <a:cubicBezTo>
                    <a:pt x="827" y="1"/>
                    <a:pt x="669" y="42"/>
                    <a:pt x="559" y="138"/>
                  </a:cubicBezTo>
                  <a:cubicBezTo>
                    <a:pt x="1" y="630"/>
                    <a:pt x="936" y="2364"/>
                    <a:pt x="1458" y="2911"/>
                  </a:cubicBezTo>
                  <a:cubicBezTo>
                    <a:pt x="1737" y="3203"/>
                    <a:pt x="2116" y="3351"/>
                    <a:pt x="2495" y="3351"/>
                  </a:cubicBezTo>
                  <a:cubicBezTo>
                    <a:pt x="2825" y="3351"/>
                    <a:pt x="3153" y="3238"/>
                    <a:pt x="3413" y="3009"/>
                  </a:cubicBezTo>
                  <a:cubicBezTo>
                    <a:pt x="3971" y="2518"/>
                    <a:pt x="4001" y="1677"/>
                    <a:pt x="3479" y="1131"/>
                  </a:cubicBezTo>
                  <a:cubicBezTo>
                    <a:pt x="3059" y="693"/>
                    <a:pt x="1788" y="1"/>
                    <a:pt x="1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4425" lIns="91425" spcFirstLastPara="1" rIns="91425" wrap="square" tIns="64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9" name="Google Shape;219;p30"/>
            <p:cNvSpPr/>
            <p:nvPr/>
          </p:nvSpPr>
          <p:spPr>
            <a:xfrm flipH="1">
              <a:off x="421920" y="562680"/>
              <a:ext cx="27360" cy="105480"/>
            </a:xfrm>
            <a:custGeom>
              <a:rect b="b" l="l" r="r" t="t"/>
              <a:pathLst>
                <a:path extrusionOk="0" h="2741" w="719">
                  <a:moveTo>
                    <a:pt x="712" y="0"/>
                  </a:moveTo>
                  <a:cubicBezTo>
                    <a:pt x="476" y="415"/>
                    <a:pt x="327" y="872"/>
                    <a:pt x="203" y="1330"/>
                  </a:cubicBezTo>
                  <a:cubicBezTo>
                    <a:pt x="101" y="1732"/>
                    <a:pt x="23" y="2142"/>
                    <a:pt x="3" y="2558"/>
                  </a:cubicBezTo>
                  <a:cubicBezTo>
                    <a:pt x="1" y="2618"/>
                    <a:pt x="0" y="2678"/>
                    <a:pt x="1" y="2740"/>
                  </a:cubicBezTo>
                  <a:cubicBezTo>
                    <a:pt x="35" y="2687"/>
                    <a:pt x="62" y="2634"/>
                    <a:pt x="89" y="2579"/>
                  </a:cubicBezTo>
                  <a:cubicBezTo>
                    <a:pt x="275" y="2208"/>
                    <a:pt x="406" y="1811"/>
                    <a:pt x="511" y="1411"/>
                  </a:cubicBezTo>
                  <a:cubicBezTo>
                    <a:pt x="626" y="950"/>
                    <a:pt x="718" y="478"/>
                    <a:pt x="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52900" lIns="91425" spcFirstLastPara="1" rIns="91425" wrap="square" tIns="52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0" name="Google Shape;220;p30"/>
            <p:cNvSpPr/>
            <p:nvPr/>
          </p:nvSpPr>
          <p:spPr>
            <a:xfrm flipH="1">
              <a:off x="456840" y="815760"/>
              <a:ext cx="42120" cy="236160"/>
            </a:xfrm>
            <a:custGeom>
              <a:rect b="b" l="l" r="r" t="t"/>
              <a:pathLst>
                <a:path extrusionOk="0" h="6128" w="1097">
                  <a:moveTo>
                    <a:pt x="1023" y="0"/>
                  </a:moveTo>
                  <a:lnTo>
                    <a:pt x="1023" y="0"/>
                  </a:lnTo>
                  <a:cubicBezTo>
                    <a:pt x="643" y="1188"/>
                    <a:pt x="379" y="2412"/>
                    <a:pt x="144" y="3635"/>
                  </a:cubicBezTo>
                  <a:cubicBezTo>
                    <a:pt x="108" y="3844"/>
                    <a:pt x="61" y="4053"/>
                    <a:pt x="32" y="4260"/>
                  </a:cubicBezTo>
                  <a:cubicBezTo>
                    <a:pt x="4" y="4477"/>
                    <a:pt x="0" y="4697"/>
                    <a:pt x="27" y="4915"/>
                  </a:cubicBezTo>
                  <a:cubicBezTo>
                    <a:pt x="78" y="5355"/>
                    <a:pt x="285" y="5793"/>
                    <a:pt x="694" y="6001"/>
                  </a:cubicBezTo>
                  <a:cubicBezTo>
                    <a:pt x="822" y="6067"/>
                    <a:pt x="959" y="6108"/>
                    <a:pt x="1097" y="6128"/>
                  </a:cubicBezTo>
                  <a:cubicBezTo>
                    <a:pt x="846" y="6026"/>
                    <a:pt x="619" y="5864"/>
                    <a:pt x="479" y="5634"/>
                  </a:cubicBezTo>
                  <a:cubicBezTo>
                    <a:pt x="341" y="5414"/>
                    <a:pt x="287" y="5151"/>
                    <a:pt x="276" y="4893"/>
                  </a:cubicBezTo>
                  <a:cubicBezTo>
                    <a:pt x="268" y="4633"/>
                    <a:pt x="299" y="4366"/>
                    <a:pt x="363" y="4113"/>
                  </a:cubicBezTo>
                  <a:cubicBezTo>
                    <a:pt x="392" y="3997"/>
                    <a:pt x="425" y="3824"/>
                    <a:pt x="451" y="3706"/>
                  </a:cubicBezTo>
                  <a:cubicBezTo>
                    <a:pt x="698" y="2483"/>
                    <a:pt x="920" y="1245"/>
                    <a:pt x="10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1" name="Google Shape;221;p30"/>
            <p:cNvSpPr/>
            <p:nvPr/>
          </p:nvSpPr>
          <p:spPr>
            <a:xfrm flipH="1">
              <a:off x="-374400" y="1168200"/>
              <a:ext cx="314640" cy="34560"/>
            </a:xfrm>
            <a:custGeom>
              <a:rect b="b" l="l" r="r" t="t"/>
              <a:pathLst>
                <a:path extrusionOk="0" h="906" w="8168">
                  <a:moveTo>
                    <a:pt x="8167" y="0"/>
                  </a:moveTo>
                  <a:lnTo>
                    <a:pt x="8167" y="0"/>
                  </a:lnTo>
                  <a:cubicBezTo>
                    <a:pt x="8070" y="146"/>
                    <a:pt x="7929" y="251"/>
                    <a:pt x="7776" y="333"/>
                  </a:cubicBezTo>
                  <a:cubicBezTo>
                    <a:pt x="7317" y="568"/>
                    <a:pt x="6794" y="643"/>
                    <a:pt x="6279" y="643"/>
                  </a:cubicBezTo>
                  <a:cubicBezTo>
                    <a:pt x="6195" y="643"/>
                    <a:pt x="6112" y="641"/>
                    <a:pt x="6029" y="638"/>
                  </a:cubicBezTo>
                  <a:cubicBezTo>
                    <a:pt x="5861" y="632"/>
                    <a:pt x="5685" y="610"/>
                    <a:pt x="5518" y="589"/>
                  </a:cubicBezTo>
                  <a:cubicBezTo>
                    <a:pt x="5265" y="556"/>
                    <a:pt x="4984" y="524"/>
                    <a:pt x="4732" y="495"/>
                  </a:cubicBezTo>
                  <a:cubicBezTo>
                    <a:pt x="3163" y="328"/>
                    <a:pt x="1582" y="202"/>
                    <a:pt x="1" y="202"/>
                  </a:cubicBezTo>
                  <a:cubicBezTo>
                    <a:pt x="1728" y="513"/>
                    <a:pt x="3479" y="694"/>
                    <a:pt x="5225" y="856"/>
                  </a:cubicBezTo>
                  <a:cubicBezTo>
                    <a:pt x="5466" y="877"/>
                    <a:pt x="5730" y="906"/>
                    <a:pt x="5976" y="906"/>
                  </a:cubicBezTo>
                  <a:cubicBezTo>
                    <a:pt x="5992" y="906"/>
                    <a:pt x="6009" y="906"/>
                    <a:pt x="6025" y="905"/>
                  </a:cubicBezTo>
                  <a:cubicBezTo>
                    <a:pt x="6649" y="894"/>
                    <a:pt x="7305" y="776"/>
                    <a:pt x="7824" y="406"/>
                  </a:cubicBezTo>
                  <a:cubicBezTo>
                    <a:pt x="7966" y="300"/>
                    <a:pt x="8100" y="167"/>
                    <a:pt x="8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2" name="Google Shape;222;p30"/>
            <p:cNvSpPr/>
            <p:nvPr/>
          </p:nvSpPr>
          <p:spPr>
            <a:xfrm flipH="1">
              <a:off x="-355320" y="801720"/>
              <a:ext cx="222480" cy="29160"/>
            </a:xfrm>
            <a:custGeom>
              <a:rect b="b" l="l" r="r" t="t"/>
              <a:pathLst>
                <a:path extrusionOk="0" h="764" w="5780">
                  <a:moveTo>
                    <a:pt x="0" y="1"/>
                  </a:moveTo>
                  <a:lnTo>
                    <a:pt x="0" y="1"/>
                  </a:lnTo>
                  <a:cubicBezTo>
                    <a:pt x="941" y="252"/>
                    <a:pt x="1905" y="408"/>
                    <a:pt x="2868" y="540"/>
                  </a:cubicBezTo>
                  <a:cubicBezTo>
                    <a:pt x="3834" y="662"/>
                    <a:pt x="4805" y="763"/>
                    <a:pt x="5779" y="763"/>
                  </a:cubicBezTo>
                  <a:cubicBezTo>
                    <a:pt x="4838" y="510"/>
                    <a:pt x="3874" y="355"/>
                    <a:pt x="2911" y="224"/>
                  </a:cubicBezTo>
                  <a:cubicBezTo>
                    <a:pt x="1946" y="101"/>
                    <a:pt x="974" y="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750" lIns="91425" spcFirstLastPara="1" rIns="91425" wrap="square" tIns="14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3" name="Google Shape;223;p30"/>
            <p:cNvSpPr/>
            <p:nvPr/>
          </p:nvSpPr>
          <p:spPr>
            <a:xfrm flipH="1">
              <a:off x="61920" y="116640"/>
              <a:ext cx="141120" cy="313200"/>
            </a:xfrm>
            <a:custGeom>
              <a:rect b="b" l="l" r="r" t="t"/>
              <a:pathLst>
                <a:path extrusionOk="0" h="8128" w="3663">
                  <a:moveTo>
                    <a:pt x="697" y="0"/>
                  </a:moveTo>
                  <a:lnTo>
                    <a:pt x="697" y="0"/>
                  </a:lnTo>
                  <a:cubicBezTo>
                    <a:pt x="0" y="1818"/>
                    <a:pt x="183" y="4009"/>
                    <a:pt x="1173" y="5687"/>
                  </a:cubicBezTo>
                  <a:cubicBezTo>
                    <a:pt x="1570" y="6366"/>
                    <a:pt x="2095" y="6968"/>
                    <a:pt x="2703" y="7466"/>
                  </a:cubicBezTo>
                  <a:cubicBezTo>
                    <a:pt x="2888" y="7618"/>
                    <a:pt x="3091" y="7768"/>
                    <a:pt x="3291" y="7899"/>
                  </a:cubicBezTo>
                  <a:cubicBezTo>
                    <a:pt x="3408" y="7977"/>
                    <a:pt x="3543" y="8059"/>
                    <a:pt x="3663" y="8128"/>
                  </a:cubicBezTo>
                  <a:cubicBezTo>
                    <a:pt x="3589" y="8064"/>
                    <a:pt x="3514" y="8004"/>
                    <a:pt x="3442" y="7939"/>
                  </a:cubicBezTo>
                  <a:cubicBezTo>
                    <a:pt x="3262" y="7785"/>
                    <a:pt x="3080" y="7617"/>
                    <a:pt x="2910" y="7451"/>
                  </a:cubicBezTo>
                  <a:cubicBezTo>
                    <a:pt x="2350" y="6903"/>
                    <a:pt x="1854" y="6284"/>
                    <a:pt x="1469" y="5601"/>
                  </a:cubicBezTo>
                  <a:cubicBezTo>
                    <a:pt x="520" y="3917"/>
                    <a:pt x="312" y="1882"/>
                    <a:pt x="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4" name="Google Shape;224;p30"/>
            <p:cNvSpPr/>
            <p:nvPr/>
          </p:nvSpPr>
          <p:spPr>
            <a:xfrm flipH="1">
              <a:off x="449280" y="-358200"/>
              <a:ext cx="131040" cy="132480"/>
            </a:xfrm>
            <a:custGeom>
              <a:rect b="b" l="l" r="r" t="t"/>
              <a:pathLst>
                <a:path extrusionOk="0" h="3441" w="3406">
                  <a:moveTo>
                    <a:pt x="1976" y="0"/>
                  </a:moveTo>
                  <a:cubicBezTo>
                    <a:pt x="1556" y="0"/>
                    <a:pt x="1146" y="215"/>
                    <a:pt x="919" y="601"/>
                  </a:cubicBezTo>
                  <a:lnTo>
                    <a:pt x="343" y="1572"/>
                  </a:lnTo>
                  <a:cubicBezTo>
                    <a:pt x="1" y="2152"/>
                    <a:pt x="193" y="2907"/>
                    <a:pt x="773" y="3250"/>
                  </a:cubicBezTo>
                  <a:lnTo>
                    <a:pt x="809" y="3271"/>
                  </a:lnTo>
                  <a:cubicBezTo>
                    <a:pt x="1004" y="3386"/>
                    <a:pt x="1217" y="3441"/>
                    <a:pt x="1428" y="3441"/>
                  </a:cubicBezTo>
                  <a:cubicBezTo>
                    <a:pt x="1848" y="3441"/>
                    <a:pt x="2258" y="3225"/>
                    <a:pt x="2487" y="2840"/>
                  </a:cubicBezTo>
                  <a:lnTo>
                    <a:pt x="3061" y="1868"/>
                  </a:lnTo>
                  <a:cubicBezTo>
                    <a:pt x="3405" y="1288"/>
                    <a:pt x="3211" y="533"/>
                    <a:pt x="2631" y="190"/>
                  </a:cubicBezTo>
                  <a:lnTo>
                    <a:pt x="2597" y="170"/>
                  </a:lnTo>
                  <a:cubicBezTo>
                    <a:pt x="2402" y="55"/>
                    <a:pt x="2188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6225" lIns="91425" spcFirstLastPara="1" rIns="91425" wrap="square" tIns="66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5" name="Google Shape;225;p30"/>
            <p:cNvSpPr/>
            <p:nvPr/>
          </p:nvSpPr>
          <p:spPr>
            <a:xfrm flipH="1">
              <a:off x="456840" y="-365760"/>
              <a:ext cx="131040" cy="132480"/>
            </a:xfrm>
            <a:custGeom>
              <a:rect b="b" l="l" r="r" t="t"/>
              <a:pathLst>
                <a:path extrusionOk="0" h="3442" w="3406">
                  <a:moveTo>
                    <a:pt x="1976" y="0"/>
                  </a:moveTo>
                  <a:cubicBezTo>
                    <a:pt x="1557" y="0"/>
                    <a:pt x="1147" y="215"/>
                    <a:pt x="919" y="600"/>
                  </a:cubicBezTo>
                  <a:lnTo>
                    <a:pt x="343" y="1573"/>
                  </a:lnTo>
                  <a:cubicBezTo>
                    <a:pt x="1" y="2153"/>
                    <a:pt x="195" y="2907"/>
                    <a:pt x="775" y="3251"/>
                  </a:cubicBezTo>
                  <a:lnTo>
                    <a:pt x="810" y="3271"/>
                  </a:lnTo>
                  <a:cubicBezTo>
                    <a:pt x="1004" y="3386"/>
                    <a:pt x="1218" y="3441"/>
                    <a:pt x="1430" y="3441"/>
                  </a:cubicBezTo>
                  <a:cubicBezTo>
                    <a:pt x="1850" y="3441"/>
                    <a:pt x="2260" y="3226"/>
                    <a:pt x="2488" y="2841"/>
                  </a:cubicBezTo>
                  <a:lnTo>
                    <a:pt x="3062" y="1868"/>
                  </a:lnTo>
                  <a:cubicBezTo>
                    <a:pt x="3406" y="1289"/>
                    <a:pt x="3211" y="534"/>
                    <a:pt x="2631" y="191"/>
                  </a:cubicBezTo>
                  <a:lnTo>
                    <a:pt x="2597" y="170"/>
                  </a:lnTo>
                  <a:cubicBezTo>
                    <a:pt x="2402" y="55"/>
                    <a:pt x="2188" y="0"/>
                    <a:pt x="1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6225" lIns="91425" spcFirstLastPara="1" rIns="91425" wrap="square" tIns="66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6" name="Google Shape;226;p30"/>
            <p:cNvSpPr/>
            <p:nvPr/>
          </p:nvSpPr>
          <p:spPr>
            <a:xfrm flipH="1">
              <a:off x="488520" y="-270720"/>
              <a:ext cx="474120" cy="811080"/>
            </a:xfrm>
            <a:custGeom>
              <a:rect b="b" l="l" r="r" t="t"/>
              <a:pathLst>
                <a:path extrusionOk="0" h="21037" w="12299">
                  <a:moveTo>
                    <a:pt x="10127" y="1"/>
                  </a:moveTo>
                  <a:lnTo>
                    <a:pt x="511" y="18076"/>
                  </a:lnTo>
                  <a:lnTo>
                    <a:pt x="490" y="18537"/>
                  </a:lnTo>
                  <a:lnTo>
                    <a:pt x="1153" y="18325"/>
                  </a:lnTo>
                  <a:lnTo>
                    <a:pt x="1215" y="18823"/>
                  </a:lnTo>
                  <a:lnTo>
                    <a:pt x="1858" y="18639"/>
                  </a:lnTo>
                  <a:lnTo>
                    <a:pt x="1858" y="18639"/>
                  </a:lnTo>
                  <a:lnTo>
                    <a:pt x="0" y="21036"/>
                  </a:lnTo>
                  <a:lnTo>
                    <a:pt x="0" y="21036"/>
                  </a:lnTo>
                  <a:lnTo>
                    <a:pt x="2576" y="18912"/>
                  </a:lnTo>
                  <a:lnTo>
                    <a:pt x="12298" y="871"/>
                  </a:lnTo>
                  <a:lnTo>
                    <a:pt x="11582" y="393"/>
                  </a:lnTo>
                  <a:lnTo>
                    <a:pt x="10364" y="713"/>
                  </a:lnTo>
                  <a:lnTo>
                    <a:pt x="10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7" name="Google Shape;227;p30"/>
            <p:cNvSpPr/>
            <p:nvPr/>
          </p:nvSpPr>
          <p:spPr>
            <a:xfrm flipH="1">
              <a:off x="876240" y="386280"/>
              <a:ext cx="97560" cy="152280"/>
            </a:xfrm>
            <a:custGeom>
              <a:rect b="b" l="l" r="r" t="t"/>
              <a:pathLst>
                <a:path extrusionOk="0" h="3955" w="2542">
                  <a:moveTo>
                    <a:pt x="1556" y="0"/>
                  </a:moveTo>
                  <a:lnTo>
                    <a:pt x="476" y="841"/>
                  </a:lnTo>
                  <a:lnTo>
                    <a:pt x="163" y="2763"/>
                  </a:lnTo>
                  <a:lnTo>
                    <a:pt x="0" y="3765"/>
                  </a:lnTo>
                  <a:lnTo>
                    <a:pt x="407" y="3955"/>
                  </a:lnTo>
                  <a:lnTo>
                    <a:pt x="1052" y="3267"/>
                  </a:lnTo>
                  <a:lnTo>
                    <a:pt x="2541" y="1678"/>
                  </a:lnTo>
                  <a:cubicBezTo>
                    <a:pt x="2541" y="1678"/>
                    <a:pt x="2429" y="645"/>
                    <a:pt x="2448" y="586"/>
                  </a:cubicBezTo>
                  <a:cubicBezTo>
                    <a:pt x="2467" y="529"/>
                    <a:pt x="1556" y="0"/>
                    <a:pt x="1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76300" lIns="91425" spcFirstLastPara="1" rIns="91425" wrap="square" tIns="76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8" name="Google Shape;228;p30"/>
            <p:cNvSpPr/>
            <p:nvPr/>
          </p:nvSpPr>
          <p:spPr>
            <a:xfrm flipH="1">
              <a:off x="502200" y="-278640"/>
              <a:ext cx="453960" cy="740520"/>
            </a:xfrm>
            <a:custGeom>
              <a:rect b="b" l="l" r="r" t="t"/>
              <a:pathLst>
                <a:path extrusionOk="0" h="19202" w="11781">
                  <a:moveTo>
                    <a:pt x="9638" y="0"/>
                  </a:moveTo>
                  <a:lnTo>
                    <a:pt x="20" y="18077"/>
                  </a:lnTo>
                  <a:lnTo>
                    <a:pt x="0" y="18536"/>
                  </a:lnTo>
                  <a:lnTo>
                    <a:pt x="0" y="18536"/>
                  </a:lnTo>
                  <a:lnTo>
                    <a:pt x="662" y="18326"/>
                  </a:lnTo>
                  <a:lnTo>
                    <a:pt x="726" y="18824"/>
                  </a:lnTo>
                  <a:lnTo>
                    <a:pt x="1367" y="18638"/>
                  </a:lnTo>
                  <a:lnTo>
                    <a:pt x="1398" y="19201"/>
                  </a:lnTo>
                  <a:lnTo>
                    <a:pt x="2085" y="18913"/>
                  </a:lnTo>
                  <a:lnTo>
                    <a:pt x="11780" y="888"/>
                  </a:lnTo>
                  <a:lnTo>
                    <a:pt x="10983" y="861"/>
                  </a:lnTo>
                  <a:lnTo>
                    <a:pt x="9976" y="430"/>
                  </a:lnTo>
                  <a:lnTo>
                    <a:pt x="9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29" name="Google Shape;229;p30"/>
            <p:cNvSpPr/>
            <p:nvPr/>
          </p:nvSpPr>
          <p:spPr>
            <a:xfrm flipH="1">
              <a:off x="469440" y="-314640"/>
              <a:ext cx="119160" cy="77040"/>
            </a:xfrm>
            <a:custGeom>
              <a:rect b="b" l="l" r="r" t="t"/>
              <a:pathLst>
                <a:path extrusionOk="0" h="2009" w="3102">
                  <a:moveTo>
                    <a:pt x="517" y="1"/>
                  </a:moveTo>
                  <a:lnTo>
                    <a:pt x="0" y="1020"/>
                  </a:lnTo>
                  <a:lnTo>
                    <a:pt x="550" y="1549"/>
                  </a:lnTo>
                  <a:lnTo>
                    <a:pt x="1336" y="2001"/>
                  </a:lnTo>
                  <a:lnTo>
                    <a:pt x="2606" y="2008"/>
                  </a:lnTo>
                  <a:lnTo>
                    <a:pt x="3101" y="1063"/>
                  </a:lnTo>
                  <a:lnTo>
                    <a:pt x="3101" y="1063"/>
                  </a:lnTo>
                  <a:lnTo>
                    <a:pt x="2483" y="1068"/>
                  </a:lnTo>
                  <a:lnTo>
                    <a:pt x="1811" y="1007"/>
                  </a:lnTo>
                  <a:lnTo>
                    <a:pt x="1106" y="64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8500" lIns="91425" spcFirstLastPara="1" rIns="91425" wrap="square" tIns="38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0" name="Google Shape;230;p30"/>
            <p:cNvSpPr/>
            <p:nvPr/>
          </p:nvSpPr>
          <p:spPr>
            <a:xfrm flipH="1">
              <a:off x="934560" y="499680"/>
              <a:ext cx="40320" cy="39600"/>
            </a:xfrm>
            <a:custGeom>
              <a:rect b="b" l="l" r="r" t="t"/>
              <a:pathLst>
                <a:path extrusionOk="0" h="1035" w="1053">
                  <a:moveTo>
                    <a:pt x="138" y="1"/>
                  </a:moveTo>
                  <a:lnTo>
                    <a:pt x="0" y="827"/>
                  </a:lnTo>
                  <a:cubicBezTo>
                    <a:pt x="107" y="999"/>
                    <a:pt x="229" y="1034"/>
                    <a:pt x="311" y="1034"/>
                  </a:cubicBezTo>
                  <a:cubicBezTo>
                    <a:pt x="369" y="1034"/>
                    <a:pt x="407" y="1017"/>
                    <a:pt x="407" y="1017"/>
                  </a:cubicBezTo>
                  <a:lnTo>
                    <a:pt x="1052" y="329"/>
                  </a:lnTo>
                  <a:lnTo>
                    <a:pt x="1052" y="329"/>
                  </a:lnTo>
                  <a:cubicBezTo>
                    <a:pt x="1015" y="332"/>
                    <a:pt x="979" y="334"/>
                    <a:pt x="944" y="334"/>
                  </a:cubicBezTo>
                  <a:cubicBezTo>
                    <a:pt x="441" y="334"/>
                    <a:pt x="138" y="2"/>
                    <a:pt x="138" y="2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9800" lIns="91425" spcFirstLastPara="1" rIns="91425" wrap="square" tIns="19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1" name="Google Shape;231;p30"/>
            <p:cNvSpPr/>
            <p:nvPr/>
          </p:nvSpPr>
          <p:spPr>
            <a:xfrm flipH="1">
              <a:off x="743040" y="148320"/>
              <a:ext cx="159120" cy="288000"/>
            </a:xfrm>
            <a:custGeom>
              <a:rect b="b" l="l" r="r" t="t"/>
              <a:pathLst>
                <a:path extrusionOk="0" h="7476" w="4135">
                  <a:moveTo>
                    <a:pt x="4135" y="1"/>
                  </a:moveTo>
                  <a:lnTo>
                    <a:pt x="4135" y="1"/>
                  </a:lnTo>
                  <a:cubicBezTo>
                    <a:pt x="3769" y="611"/>
                    <a:pt x="3414" y="1228"/>
                    <a:pt x="3060" y="1847"/>
                  </a:cubicBezTo>
                  <a:lnTo>
                    <a:pt x="2013" y="3708"/>
                  </a:lnTo>
                  <a:lnTo>
                    <a:pt x="993" y="5584"/>
                  </a:lnTo>
                  <a:cubicBezTo>
                    <a:pt x="656" y="6212"/>
                    <a:pt x="323" y="6840"/>
                    <a:pt x="0" y="7475"/>
                  </a:cubicBezTo>
                  <a:cubicBezTo>
                    <a:pt x="366" y="6863"/>
                    <a:pt x="721" y="6246"/>
                    <a:pt x="1075" y="5629"/>
                  </a:cubicBezTo>
                  <a:lnTo>
                    <a:pt x="2121" y="3767"/>
                  </a:lnTo>
                  <a:lnTo>
                    <a:pt x="3143" y="1892"/>
                  </a:lnTo>
                  <a:cubicBezTo>
                    <a:pt x="3478" y="1264"/>
                    <a:pt x="3812" y="635"/>
                    <a:pt x="4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2" name="Google Shape;232;p30"/>
            <p:cNvSpPr/>
            <p:nvPr/>
          </p:nvSpPr>
          <p:spPr>
            <a:xfrm flipH="1">
              <a:off x="597960" y="-117720"/>
              <a:ext cx="82080" cy="149400"/>
            </a:xfrm>
            <a:custGeom>
              <a:rect b="b" l="l" r="r" t="t"/>
              <a:pathLst>
                <a:path extrusionOk="0" h="3879" w="2141">
                  <a:moveTo>
                    <a:pt x="2141" y="0"/>
                  </a:moveTo>
                  <a:cubicBezTo>
                    <a:pt x="1941" y="311"/>
                    <a:pt x="1752" y="629"/>
                    <a:pt x="1565" y="947"/>
                  </a:cubicBezTo>
                  <a:cubicBezTo>
                    <a:pt x="1378" y="1265"/>
                    <a:pt x="1199" y="1589"/>
                    <a:pt x="1017" y="1910"/>
                  </a:cubicBezTo>
                  <a:cubicBezTo>
                    <a:pt x="843" y="2235"/>
                    <a:pt x="664" y="2557"/>
                    <a:pt x="494" y="2885"/>
                  </a:cubicBezTo>
                  <a:cubicBezTo>
                    <a:pt x="325" y="3213"/>
                    <a:pt x="156" y="3543"/>
                    <a:pt x="1" y="3878"/>
                  </a:cubicBezTo>
                  <a:cubicBezTo>
                    <a:pt x="201" y="3566"/>
                    <a:pt x="389" y="3249"/>
                    <a:pt x="576" y="2931"/>
                  </a:cubicBezTo>
                  <a:cubicBezTo>
                    <a:pt x="763" y="2613"/>
                    <a:pt x="942" y="2290"/>
                    <a:pt x="1125" y="1969"/>
                  </a:cubicBezTo>
                  <a:cubicBezTo>
                    <a:pt x="1299" y="1643"/>
                    <a:pt x="1477" y="1320"/>
                    <a:pt x="1647" y="993"/>
                  </a:cubicBezTo>
                  <a:cubicBezTo>
                    <a:pt x="1817" y="665"/>
                    <a:pt x="1985" y="335"/>
                    <a:pt x="2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74875" lIns="91425" spcFirstLastPara="1" rIns="91425" wrap="square" tIns="74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3" name="Google Shape;233;p30"/>
            <p:cNvSpPr/>
            <p:nvPr/>
          </p:nvSpPr>
          <p:spPr>
            <a:xfrm flipH="1">
              <a:off x="701280" y="720"/>
              <a:ext cx="82080" cy="149400"/>
            </a:xfrm>
            <a:custGeom>
              <a:rect b="b" l="l" r="r" t="t"/>
              <a:pathLst>
                <a:path extrusionOk="0" h="3878" w="2141">
                  <a:moveTo>
                    <a:pt x="2140" y="0"/>
                  </a:moveTo>
                  <a:lnTo>
                    <a:pt x="2140" y="0"/>
                  </a:lnTo>
                  <a:cubicBezTo>
                    <a:pt x="1940" y="311"/>
                    <a:pt x="1752" y="628"/>
                    <a:pt x="1565" y="947"/>
                  </a:cubicBezTo>
                  <a:cubicBezTo>
                    <a:pt x="1378" y="1265"/>
                    <a:pt x="1199" y="1589"/>
                    <a:pt x="1018" y="1909"/>
                  </a:cubicBezTo>
                  <a:cubicBezTo>
                    <a:pt x="844" y="2235"/>
                    <a:pt x="664" y="2558"/>
                    <a:pt x="494" y="2886"/>
                  </a:cubicBezTo>
                  <a:cubicBezTo>
                    <a:pt x="326" y="3214"/>
                    <a:pt x="157" y="3542"/>
                    <a:pt x="0" y="3877"/>
                  </a:cubicBezTo>
                  <a:cubicBezTo>
                    <a:pt x="202" y="3566"/>
                    <a:pt x="390" y="3248"/>
                    <a:pt x="578" y="2930"/>
                  </a:cubicBezTo>
                  <a:cubicBezTo>
                    <a:pt x="765" y="2612"/>
                    <a:pt x="942" y="2288"/>
                    <a:pt x="1124" y="1968"/>
                  </a:cubicBezTo>
                  <a:cubicBezTo>
                    <a:pt x="1299" y="1642"/>
                    <a:pt x="1477" y="1320"/>
                    <a:pt x="1647" y="992"/>
                  </a:cubicBezTo>
                  <a:cubicBezTo>
                    <a:pt x="1817" y="664"/>
                    <a:pt x="1985" y="336"/>
                    <a:pt x="2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74875" lIns="91425" spcFirstLastPara="1" rIns="91425" wrap="square" tIns="74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4" name="Google Shape;234;p30"/>
            <p:cNvSpPr/>
            <p:nvPr/>
          </p:nvSpPr>
          <p:spPr>
            <a:xfrm flipH="1">
              <a:off x="568800" y="-249480"/>
              <a:ext cx="82080" cy="149400"/>
            </a:xfrm>
            <a:custGeom>
              <a:rect b="b" l="l" r="r" t="t"/>
              <a:pathLst>
                <a:path extrusionOk="0" h="3878" w="2141">
                  <a:moveTo>
                    <a:pt x="2140" y="1"/>
                  </a:moveTo>
                  <a:lnTo>
                    <a:pt x="2140" y="1"/>
                  </a:lnTo>
                  <a:cubicBezTo>
                    <a:pt x="1940" y="312"/>
                    <a:pt x="1752" y="628"/>
                    <a:pt x="1565" y="946"/>
                  </a:cubicBezTo>
                  <a:cubicBezTo>
                    <a:pt x="1378" y="1266"/>
                    <a:pt x="1199" y="1589"/>
                    <a:pt x="1016" y="1909"/>
                  </a:cubicBezTo>
                  <a:cubicBezTo>
                    <a:pt x="842" y="2236"/>
                    <a:pt x="664" y="2558"/>
                    <a:pt x="494" y="2886"/>
                  </a:cubicBezTo>
                  <a:cubicBezTo>
                    <a:pt x="324" y="3214"/>
                    <a:pt x="156" y="3542"/>
                    <a:pt x="0" y="3877"/>
                  </a:cubicBezTo>
                  <a:cubicBezTo>
                    <a:pt x="200" y="3567"/>
                    <a:pt x="389" y="3249"/>
                    <a:pt x="576" y="2931"/>
                  </a:cubicBezTo>
                  <a:cubicBezTo>
                    <a:pt x="763" y="2613"/>
                    <a:pt x="942" y="2289"/>
                    <a:pt x="1124" y="1968"/>
                  </a:cubicBezTo>
                  <a:cubicBezTo>
                    <a:pt x="1298" y="1643"/>
                    <a:pt x="1477" y="1320"/>
                    <a:pt x="1647" y="992"/>
                  </a:cubicBezTo>
                  <a:cubicBezTo>
                    <a:pt x="1817" y="664"/>
                    <a:pt x="1985" y="336"/>
                    <a:pt x="2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74875" lIns="91425" spcFirstLastPara="1" rIns="91425" wrap="square" tIns="74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5" name="Google Shape;235;p30"/>
            <p:cNvSpPr/>
            <p:nvPr/>
          </p:nvSpPr>
          <p:spPr>
            <a:xfrm flipH="1">
              <a:off x="-137160" y="197640"/>
              <a:ext cx="113040" cy="140040"/>
            </a:xfrm>
            <a:custGeom>
              <a:rect b="b" l="l" r="r" t="t"/>
              <a:pathLst>
                <a:path extrusionOk="0" h="3643" w="2941">
                  <a:moveTo>
                    <a:pt x="2004" y="0"/>
                  </a:moveTo>
                  <a:cubicBezTo>
                    <a:pt x="1317" y="0"/>
                    <a:pt x="407" y="1376"/>
                    <a:pt x="211" y="1994"/>
                  </a:cubicBezTo>
                  <a:cubicBezTo>
                    <a:pt x="1" y="2654"/>
                    <a:pt x="394" y="3364"/>
                    <a:pt x="1089" y="3579"/>
                  </a:cubicBezTo>
                  <a:cubicBezTo>
                    <a:pt x="1226" y="3622"/>
                    <a:pt x="1364" y="3642"/>
                    <a:pt x="1500" y="3642"/>
                  </a:cubicBezTo>
                  <a:cubicBezTo>
                    <a:pt x="2054" y="3642"/>
                    <a:pt x="2562" y="3306"/>
                    <a:pt x="2731" y="2775"/>
                  </a:cubicBezTo>
                  <a:cubicBezTo>
                    <a:pt x="2941" y="2115"/>
                    <a:pt x="2839" y="237"/>
                    <a:pt x="2143" y="21"/>
                  </a:cubicBezTo>
                  <a:cubicBezTo>
                    <a:pt x="2098" y="7"/>
                    <a:pt x="2051" y="0"/>
                    <a:pt x="2004" y="0"/>
                  </a:cubicBezTo>
                  <a:close/>
                </a:path>
              </a:pathLst>
            </a:custGeom>
            <a:solidFill>
              <a:srgbClr val="FE8AFF"/>
            </a:solidFill>
            <a:ln>
              <a:noFill/>
            </a:ln>
          </p:spPr>
          <p:txBody>
            <a:bodyPr anchorCtr="0" anchor="ctr" bIns="70200" lIns="91425" spcFirstLastPara="1" rIns="91425" wrap="square" tIns="70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6" name="Google Shape;236;p30"/>
            <p:cNvSpPr/>
            <p:nvPr/>
          </p:nvSpPr>
          <p:spPr>
            <a:xfrm flipH="1">
              <a:off x="-102600" y="155880"/>
              <a:ext cx="158040" cy="97560"/>
            </a:xfrm>
            <a:custGeom>
              <a:rect b="b" l="l" r="r" t="t"/>
              <a:pathLst>
                <a:path extrusionOk="0" h="2543" w="4105">
                  <a:moveTo>
                    <a:pt x="1835" y="0"/>
                  </a:moveTo>
                  <a:cubicBezTo>
                    <a:pt x="1564" y="0"/>
                    <a:pt x="1321" y="20"/>
                    <a:pt x="1149" y="54"/>
                  </a:cubicBezTo>
                  <a:cubicBezTo>
                    <a:pt x="441" y="198"/>
                    <a:pt x="1" y="864"/>
                    <a:pt x="166" y="1545"/>
                  </a:cubicBezTo>
                  <a:cubicBezTo>
                    <a:pt x="310" y="2136"/>
                    <a:pt x="866" y="2542"/>
                    <a:pt x="1474" y="2542"/>
                  </a:cubicBezTo>
                  <a:cubicBezTo>
                    <a:pt x="1565" y="2542"/>
                    <a:pt x="1656" y="2533"/>
                    <a:pt x="1748" y="2515"/>
                  </a:cubicBezTo>
                  <a:cubicBezTo>
                    <a:pt x="2456" y="2372"/>
                    <a:pt x="4105" y="1384"/>
                    <a:pt x="3939" y="705"/>
                  </a:cubicBezTo>
                  <a:cubicBezTo>
                    <a:pt x="3814" y="190"/>
                    <a:pt x="2684" y="0"/>
                    <a:pt x="1835" y="0"/>
                  </a:cubicBezTo>
                  <a:close/>
                </a:path>
              </a:pathLst>
            </a:custGeom>
            <a:solidFill>
              <a:srgbClr val="FE8AFF"/>
            </a:solidFill>
            <a:ln>
              <a:noFill/>
            </a:ln>
          </p:spPr>
          <p:txBody>
            <a:bodyPr anchorCtr="0" anchor="ctr" bIns="48950" lIns="91425" spcFirstLastPara="1" rIns="91425" wrap="square" tIns="48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7" name="Google Shape;237;p30"/>
            <p:cNvSpPr/>
            <p:nvPr/>
          </p:nvSpPr>
          <p:spPr>
            <a:xfrm flipH="1">
              <a:off x="-124920" y="49320"/>
              <a:ext cx="146520" cy="122040"/>
            </a:xfrm>
            <a:custGeom>
              <a:rect b="b" l="l" r="r" t="t"/>
              <a:pathLst>
                <a:path extrusionOk="0" h="3171" w="3809">
                  <a:moveTo>
                    <a:pt x="1430" y="1"/>
                  </a:moveTo>
                  <a:cubicBezTo>
                    <a:pt x="1116" y="1"/>
                    <a:pt x="804" y="107"/>
                    <a:pt x="557" y="323"/>
                  </a:cubicBezTo>
                  <a:cubicBezTo>
                    <a:pt x="28" y="786"/>
                    <a:pt x="1" y="1582"/>
                    <a:pt x="498" y="2098"/>
                  </a:cubicBezTo>
                  <a:cubicBezTo>
                    <a:pt x="899" y="2514"/>
                    <a:pt x="2110" y="3171"/>
                    <a:pt x="2844" y="3171"/>
                  </a:cubicBezTo>
                  <a:cubicBezTo>
                    <a:pt x="3023" y="3171"/>
                    <a:pt x="3174" y="3132"/>
                    <a:pt x="3277" y="3041"/>
                  </a:cubicBezTo>
                  <a:cubicBezTo>
                    <a:pt x="3808" y="2578"/>
                    <a:pt x="2916" y="936"/>
                    <a:pt x="2418" y="418"/>
                  </a:cubicBezTo>
                  <a:lnTo>
                    <a:pt x="2418" y="419"/>
                  </a:lnTo>
                  <a:cubicBezTo>
                    <a:pt x="2152" y="142"/>
                    <a:pt x="1790" y="1"/>
                    <a:pt x="1430" y="1"/>
                  </a:cubicBezTo>
                  <a:close/>
                </a:path>
              </a:pathLst>
            </a:custGeom>
            <a:solidFill>
              <a:srgbClr val="FE8AFF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8" name="Google Shape;238;p30"/>
            <p:cNvSpPr/>
            <p:nvPr/>
          </p:nvSpPr>
          <p:spPr>
            <a:xfrm flipH="1">
              <a:off x="-205560" y="26280"/>
              <a:ext cx="113040" cy="140040"/>
            </a:xfrm>
            <a:custGeom>
              <a:rect b="b" l="l" r="r" t="t"/>
              <a:pathLst>
                <a:path extrusionOk="0" h="3642" w="2942">
                  <a:moveTo>
                    <a:pt x="1441" y="1"/>
                  </a:moveTo>
                  <a:cubicBezTo>
                    <a:pt x="888" y="1"/>
                    <a:pt x="381" y="337"/>
                    <a:pt x="211" y="868"/>
                  </a:cubicBezTo>
                  <a:cubicBezTo>
                    <a:pt x="1" y="1528"/>
                    <a:pt x="103" y="3405"/>
                    <a:pt x="799" y="3620"/>
                  </a:cubicBezTo>
                  <a:cubicBezTo>
                    <a:pt x="844" y="3635"/>
                    <a:pt x="891" y="3641"/>
                    <a:pt x="939" y="3641"/>
                  </a:cubicBezTo>
                  <a:cubicBezTo>
                    <a:pt x="1624" y="3641"/>
                    <a:pt x="2534" y="2265"/>
                    <a:pt x="2730" y="1649"/>
                  </a:cubicBezTo>
                  <a:cubicBezTo>
                    <a:pt x="2942" y="989"/>
                    <a:pt x="2548" y="278"/>
                    <a:pt x="1853" y="63"/>
                  </a:cubicBezTo>
                  <a:cubicBezTo>
                    <a:pt x="1716" y="21"/>
                    <a:pt x="1577" y="1"/>
                    <a:pt x="1441" y="1"/>
                  </a:cubicBezTo>
                  <a:close/>
                </a:path>
              </a:pathLst>
            </a:custGeom>
            <a:solidFill>
              <a:srgbClr val="FE8AFF"/>
            </a:solidFill>
            <a:ln>
              <a:noFill/>
            </a:ln>
          </p:spPr>
          <p:txBody>
            <a:bodyPr anchorCtr="0" anchor="ctr" bIns="70200" lIns="91425" spcFirstLastPara="1" rIns="91425" wrap="square" tIns="70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9" name="Google Shape;239;p30"/>
            <p:cNvSpPr/>
            <p:nvPr/>
          </p:nvSpPr>
          <p:spPr>
            <a:xfrm flipH="1">
              <a:off x="-286200" y="110160"/>
              <a:ext cx="158040" cy="97560"/>
            </a:xfrm>
            <a:custGeom>
              <a:rect b="b" l="l" r="r" t="t"/>
              <a:pathLst>
                <a:path extrusionOk="0" h="2543" w="4105">
                  <a:moveTo>
                    <a:pt x="2630" y="0"/>
                  </a:moveTo>
                  <a:cubicBezTo>
                    <a:pt x="2540" y="0"/>
                    <a:pt x="2450" y="9"/>
                    <a:pt x="2359" y="27"/>
                  </a:cubicBezTo>
                  <a:cubicBezTo>
                    <a:pt x="1651" y="171"/>
                    <a:pt x="0" y="1158"/>
                    <a:pt x="166" y="1839"/>
                  </a:cubicBezTo>
                  <a:cubicBezTo>
                    <a:pt x="291" y="2353"/>
                    <a:pt x="1419" y="2543"/>
                    <a:pt x="2267" y="2543"/>
                  </a:cubicBezTo>
                  <a:cubicBezTo>
                    <a:pt x="2541" y="2543"/>
                    <a:pt x="2785" y="2523"/>
                    <a:pt x="2958" y="2488"/>
                  </a:cubicBezTo>
                  <a:cubicBezTo>
                    <a:pt x="3666" y="2346"/>
                    <a:pt x="4105" y="1678"/>
                    <a:pt x="3939" y="999"/>
                  </a:cubicBezTo>
                  <a:cubicBezTo>
                    <a:pt x="3795" y="407"/>
                    <a:pt x="3238" y="0"/>
                    <a:pt x="2630" y="0"/>
                  </a:cubicBezTo>
                  <a:close/>
                </a:path>
              </a:pathLst>
            </a:custGeom>
            <a:solidFill>
              <a:srgbClr val="FE8AFF"/>
            </a:solidFill>
            <a:ln>
              <a:noFill/>
            </a:ln>
          </p:spPr>
          <p:txBody>
            <a:bodyPr anchorCtr="0" anchor="ctr" bIns="48950" lIns="91425" spcFirstLastPara="1" rIns="91425" wrap="square" tIns="48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0" name="Google Shape;240;p30"/>
            <p:cNvSpPr/>
            <p:nvPr/>
          </p:nvSpPr>
          <p:spPr>
            <a:xfrm flipH="1">
              <a:off x="-252360" y="192600"/>
              <a:ext cx="146520" cy="122040"/>
            </a:xfrm>
            <a:custGeom>
              <a:rect b="b" l="l" r="r" t="t"/>
              <a:pathLst>
                <a:path extrusionOk="0" h="3171" w="3808">
                  <a:moveTo>
                    <a:pt x="965" y="1"/>
                  </a:moveTo>
                  <a:cubicBezTo>
                    <a:pt x="786" y="1"/>
                    <a:pt x="635" y="40"/>
                    <a:pt x="531" y="131"/>
                  </a:cubicBezTo>
                  <a:cubicBezTo>
                    <a:pt x="0" y="594"/>
                    <a:pt x="892" y="2236"/>
                    <a:pt x="1390" y="2753"/>
                  </a:cubicBezTo>
                  <a:cubicBezTo>
                    <a:pt x="1656" y="3029"/>
                    <a:pt x="2019" y="3170"/>
                    <a:pt x="2379" y="3170"/>
                  </a:cubicBezTo>
                  <a:cubicBezTo>
                    <a:pt x="2692" y="3170"/>
                    <a:pt x="3004" y="3064"/>
                    <a:pt x="3251" y="2849"/>
                  </a:cubicBezTo>
                  <a:cubicBezTo>
                    <a:pt x="3780" y="2384"/>
                    <a:pt x="3808" y="1590"/>
                    <a:pt x="3310" y="1073"/>
                  </a:cubicBezTo>
                  <a:cubicBezTo>
                    <a:pt x="2911" y="658"/>
                    <a:pt x="1699" y="1"/>
                    <a:pt x="965" y="1"/>
                  </a:cubicBezTo>
                  <a:close/>
                </a:path>
              </a:pathLst>
            </a:custGeom>
            <a:solidFill>
              <a:srgbClr val="FE8AFF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1" name="Google Shape;241;p30"/>
            <p:cNvSpPr/>
            <p:nvPr/>
          </p:nvSpPr>
          <p:spPr>
            <a:xfrm flipH="1">
              <a:off x="-156960" y="135000"/>
              <a:ext cx="91800" cy="85680"/>
            </a:xfrm>
            <a:custGeom>
              <a:rect b="b" l="l" r="r" t="t"/>
              <a:pathLst>
                <a:path extrusionOk="0" h="2235" w="2387">
                  <a:moveTo>
                    <a:pt x="1195" y="0"/>
                  </a:moveTo>
                  <a:cubicBezTo>
                    <a:pt x="1143" y="0"/>
                    <a:pt x="1090" y="4"/>
                    <a:pt x="1037" y="11"/>
                  </a:cubicBezTo>
                  <a:cubicBezTo>
                    <a:pt x="425" y="98"/>
                    <a:pt x="1" y="665"/>
                    <a:pt x="87" y="1275"/>
                  </a:cubicBezTo>
                  <a:cubicBezTo>
                    <a:pt x="167" y="1832"/>
                    <a:pt x="645" y="2235"/>
                    <a:pt x="1191" y="2235"/>
                  </a:cubicBezTo>
                  <a:cubicBezTo>
                    <a:pt x="1243" y="2235"/>
                    <a:pt x="1297" y="2231"/>
                    <a:pt x="1351" y="2223"/>
                  </a:cubicBezTo>
                  <a:cubicBezTo>
                    <a:pt x="1962" y="2137"/>
                    <a:pt x="2387" y="1571"/>
                    <a:pt x="2300" y="960"/>
                  </a:cubicBezTo>
                  <a:cubicBezTo>
                    <a:pt x="2220" y="403"/>
                    <a:pt x="1742" y="0"/>
                    <a:pt x="1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2825" lIns="91425" spcFirstLastPara="1" rIns="91425" wrap="square" tIns="42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242" name="Google Shape;242;p30"/>
          <p:cNvGrpSpPr/>
          <p:nvPr/>
        </p:nvGrpSpPr>
        <p:grpSpPr>
          <a:xfrm>
            <a:off x="8056037" y="3382317"/>
            <a:ext cx="1376726" cy="2439663"/>
            <a:chOff x="8056037" y="3382317"/>
            <a:chExt cx="1376726" cy="2439663"/>
          </a:xfrm>
        </p:grpSpPr>
        <p:sp>
          <p:nvSpPr>
            <p:cNvPr id="243" name="Google Shape;243;p30"/>
            <p:cNvSpPr/>
            <p:nvPr/>
          </p:nvSpPr>
          <p:spPr>
            <a:xfrm rot="-1171200">
              <a:off x="8314200" y="4134240"/>
              <a:ext cx="878760" cy="1586520"/>
            </a:xfrm>
            <a:custGeom>
              <a:rect b="b" l="l" r="r" t="t"/>
              <a:pathLst>
                <a:path extrusionOk="0" h="27030" w="14977">
                  <a:moveTo>
                    <a:pt x="13560" y="1"/>
                  </a:moveTo>
                  <a:cubicBezTo>
                    <a:pt x="13118" y="1"/>
                    <a:pt x="12688" y="230"/>
                    <a:pt x="12451" y="640"/>
                  </a:cubicBezTo>
                  <a:cubicBezTo>
                    <a:pt x="11280" y="2669"/>
                    <a:pt x="10172" y="4729"/>
                    <a:pt x="9060" y="6787"/>
                  </a:cubicBezTo>
                  <a:cubicBezTo>
                    <a:pt x="7954" y="8849"/>
                    <a:pt x="6871" y="10922"/>
                    <a:pt x="5803" y="13001"/>
                  </a:cubicBezTo>
                  <a:cubicBezTo>
                    <a:pt x="5265" y="14038"/>
                    <a:pt x="4740" y="15082"/>
                    <a:pt x="4209" y="16124"/>
                  </a:cubicBezTo>
                  <a:lnTo>
                    <a:pt x="2637" y="19258"/>
                  </a:lnTo>
                  <a:cubicBezTo>
                    <a:pt x="2119" y="20305"/>
                    <a:pt x="1597" y="21350"/>
                    <a:pt x="1085" y="22401"/>
                  </a:cubicBezTo>
                  <a:lnTo>
                    <a:pt x="315" y="23975"/>
                  </a:lnTo>
                  <a:cubicBezTo>
                    <a:pt x="251" y="24107"/>
                    <a:pt x="181" y="24235"/>
                    <a:pt x="129" y="24372"/>
                  </a:cubicBezTo>
                  <a:cubicBezTo>
                    <a:pt x="77" y="24510"/>
                    <a:pt x="40" y="24654"/>
                    <a:pt x="21" y="24807"/>
                  </a:cubicBezTo>
                  <a:cubicBezTo>
                    <a:pt x="1" y="24961"/>
                    <a:pt x="1" y="25123"/>
                    <a:pt x="23" y="25296"/>
                  </a:cubicBezTo>
                  <a:cubicBezTo>
                    <a:pt x="46" y="25470"/>
                    <a:pt x="84" y="25650"/>
                    <a:pt x="182" y="25860"/>
                  </a:cubicBezTo>
                  <a:cubicBezTo>
                    <a:pt x="512" y="26571"/>
                    <a:pt x="1231" y="27029"/>
                    <a:pt x="2012" y="27029"/>
                  </a:cubicBezTo>
                  <a:cubicBezTo>
                    <a:pt x="2165" y="27029"/>
                    <a:pt x="2320" y="27012"/>
                    <a:pt x="2475" y="26975"/>
                  </a:cubicBezTo>
                  <a:cubicBezTo>
                    <a:pt x="2699" y="26922"/>
                    <a:pt x="2866" y="26841"/>
                    <a:pt x="3017" y="26752"/>
                  </a:cubicBezTo>
                  <a:cubicBezTo>
                    <a:pt x="3167" y="26662"/>
                    <a:pt x="3295" y="26562"/>
                    <a:pt x="3401" y="26451"/>
                  </a:cubicBezTo>
                  <a:cubicBezTo>
                    <a:pt x="3511" y="26344"/>
                    <a:pt x="3601" y="26224"/>
                    <a:pt x="3678" y="26099"/>
                  </a:cubicBezTo>
                  <a:cubicBezTo>
                    <a:pt x="3752" y="25974"/>
                    <a:pt x="3811" y="25838"/>
                    <a:pt x="3876" y="25707"/>
                  </a:cubicBezTo>
                  <a:lnTo>
                    <a:pt x="4639" y="24130"/>
                  </a:lnTo>
                  <a:cubicBezTo>
                    <a:pt x="5150" y="23078"/>
                    <a:pt x="5649" y="22022"/>
                    <a:pt x="6153" y="20969"/>
                  </a:cubicBezTo>
                  <a:lnTo>
                    <a:pt x="7649" y="17797"/>
                  </a:lnTo>
                  <a:cubicBezTo>
                    <a:pt x="8142" y="16737"/>
                    <a:pt x="8638" y="15679"/>
                    <a:pt x="9123" y="14615"/>
                  </a:cubicBezTo>
                  <a:cubicBezTo>
                    <a:pt x="10099" y="12491"/>
                    <a:pt x="11060" y="10360"/>
                    <a:pt x="12001" y="8219"/>
                  </a:cubicBezTo>
                  <a:cubicBezTo>
                    <a:pt x="12934" y="6073"/>
                    <a:pt x="13870" y="3929"/>
                    <a:pt x="14744" y="1755"/>
                  </a:cubicBezTo>
                  <a:cubicBezTo>
                    <a:pt x="14977" y="1174"/>
                    <a:pt x="14755" y="494"/>
                    <a:pt x="14197" y="172"/>
                  </a:cubicBezTo>
                  <a:cubicBezTo>
                    <a:pt x="13996" y="56"/>
                    <a:pt x="13776" y="1"/>
                    <a:pt x="135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4" name="Google Shape;244;p30"/>
            <p:cNvSpPr/>
            <p:nvPr/>
          </p:nvSpPr>
          <p:spPr>
            <a:xfrm rot="-1171200">
              <a:off x="8295840" y="4130280"/>
              <a:ext cx="878760" cy="1586520"/>
            </a:xfrm>
            <a:custGeom>
              <a:rect b="b" l="l" r="r" t="t"/>
              <a:pathLst>
                <a:path extrusionOk="0" h="27029" w="14977">
                  <a:moveTo>
                    <a:pt x="13558" y="1"/>
                  </a:moveTo>
                  <a:cubicBezTo>
                    <a:pt x="13117" y="1"/>
                    <a:pt x="12687" y="230"/>
                    <a:pt x="12451" y="640"/>
                  </a:cubicBezTo>
                  <a:cubicBezTo>
                    <a:pt x="11278" y="2669"/>
                    <a:pt x="10172" y="4730"/>
                    <a:pt x="9059" y="6787"/>
                  </a:cubicBezTo>
                  <a:cubicBezTo>
                    <a:pt x="7954" y="8850"/>
                    <a:pt x="6870" y="10920"/>
                    <a:pt x="5803" y="13000"/>
                  </a:cubicBezTo>
                  <a:cubicBezTo>
                    <a:pt x="5264" y="14039"/>
                    <a:pt x="4739" y="15082"/>
                    <a:pt x="4208" y="16124"/>
                  </a:cubicBezTo>
                  <a:lnTo>
                    <a:pt x="2637" y="19258"/>
                  </a:lnTo>
                  <a:cubicBezTo>
                    <a:pt x="2119" y="20304"/>
                    <a:pt x="1596" y="21350"/>
                    <a:pt x="1084" y="22401"/>
                  </a:cubicBezTo>
                  <a:lnTo>
                    <a:pt x="314" y="23975"/>
                  </a:lnTo>
                  <a:cubicBezTo>
                    <a:pt x="251" y="24108"/>
                    <a:pt x="180" y="24236"/>
                    <a:pt x="129" y="24372"/>
                  </a:cubicBezTo>
                  <a:cubicBezTo>
                    <a:pt x="77" y="24511"/>
                    <a:pt x="39" y="24654"/>
                    <a:pt x="21" y="24807"/>
                  </a:cubicBezTo>
                  <a:cubicBezTo>
                    <a:pt x="1" y="24960"/>
                    <a:pt x="1" y="25122"/>
                    <a:pt x="22" y="25295"/>
                  </a:cubicBezTo>
                  <a:cubicBezTo>
                    <a:pt x="45" y="25469"/>
                    <a:pt x="84" y="25650"/>
                    <a:pt x="182" y="25860"/>
                  </a:cubicBezTo>
                  <a:cubicBezTo>
                    <a:pt x="512" y="26572"/>
                    <a:pt x="1230" y="27029"/>
                    <a:pt x="2012" y="27029"/>
                  </a:cubicBezTo>
                  <a:cubicBezTo>
                    <a:pt x="2165" y="27029"/>
                    <a:pt x="2319" y="27012"/>
                    <a:pt x="2474" y="26976"/>
                  </a:cubicBezTo>
                  <a:cubicBezTo>
                    <a:pt x="2699" y="26922"/>
                    <a:pt x="2864" y="26840"/>
                    <a:pt x="3017" y="26753"/>
                  </a:cubicBezTo>
                  <a:cubicBezTo>
                    <a:pt x="3165" y="26662"/>
                    <a:pt x="3293" y="26563"/>
                    <a:pt x="3401" y="26452"/>
                  </a:cubicBezTo>
                  <a:cubicBezTo>
                    <a:pt x="3510" y="26342"/>
                    <a:pt x="3600" y="26224"/>
                    <a:pt x="3677" y="26099"/>
                  </a:cubicBezTo>
                  <a:cubicBezTo>
                    <a:pt x="3752" y="25973"/>
                    <a:pt x="3810" y="25839"/>
                    <a:pt x="3874" y="25708"/>
                  </a:cubicBezTo>
                  <a:lnTo>
                    <a:pt x="4639" y="24129"/>
                  </a:lnTo>
                  <a:cubicBezTo>
                    <a:pt x="5149" y="23079"/>
                    <a:pt x="5649" y="22022"/>
                    <a:pt x="6152" y="20968"/>
                  </a:cubicBezTo>
                  <a:lnTo>
                    <a:pt x="7649" y="17797"/>
                  </a:lnTo>
                  <a:cubicBezTo>
                    <a:pt x="8140" y="16737"/>
                    <a:pt x="8636" y="15679"/>
                    <a:pt x="9121" y="14616"/>
                  </a:cubicBezTo>
                  <a:cubicBezTo>
                    <a:pt x="10098" y="12492"/>
                    <a:pt x="11059" y="10359"/>
                    <a:pt x="11999" y="8218"/>
                  </a:cubicBezTo>
                  <a:cubicBezTo>
                    <a:pt x="12932" y="6072"/>
                    <a:pt x="13868" y="3930"/>
                    <a:pt x="14742" y="1755"/>
                  </a:cubicBezTo>
                  <a:lnTo>
                    <a:pt x="14743" y="1755"/>
                  </a:lnTo>
                  <a:cubicBezTo>
                    <a:pt x="14977" y="1174"/>
                    <a:pt x="14753" y="495"/>
                    <a:pt x="14197" y="172"/>
                  </a:cubicBezTo>
                  <a:cubicBezTo>
                    <a:pt x="13995" y="56"/>
                    <a:pt x="13775" y="1"/>
                    <a:pt x="135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5" name="Google Shape;245;p30"/>
            <p:cNvSpPr/>
            <p:nvPr/>
          </p:nvSpPr>
          <p:spPr>
            <a:xfrm rot="-1171200">
              <a:off x="8541720" y="3453480"/>
              <a:ext cx="526680" cy="664920"/>
            </a:xfrm>
            <a:custGeom>
              <a:rect b="b" l="l" r="r" t="t"/>
              <a:pathLst>
                <a:path extrusionOk="0" h="11332" w="8975">
                  <a:moveTo>
                    <a:pt x="7607" y="1917"/>
                  </a:moveTo>
                  <a:lnTo>
                    <a:pt x="7607" y="1919"/>
                  </a:lnTo>
                  <a:cubicBezTo>
                    <a:pt x="7607" y="1919"/>
                    <a:pt x="7609" y="1921"/>
                    <a:pt x="7612" y="1925"/>
                  </a:cubicBezTo>
                  <a:lnTo>
                    <a:pt x="7612" y="1925"/>
                  </a:lnTo>
                  <a:cubicBezTo>
                    <a:pt x="7610" y="1923"/>
                    <a:pt x="7609" y="1920"/>
                    <a:pt x="7607" y="1917"/>
                  </a:cubicBezTo>
                  <a:close/>
                  <a:moveTo>
                    <a:pt x="5598" y="0"/>
                  </a:moveTo>
                  <a:cubicBezTo>
                    <a:pt x="5599" y="1"/>
                    <a:pt x="6833" y="1241"/>
                    <a:pt x="5434" y="3221"/>
                  </a:cubicBezTo>
                  <a:cubicBezTo>
                    <a:pt x="5680" y="2189"/>
                    <a:pt x="5512" y="1348"/>
                    <a:pt x="5512" y="1347"/>
                  </a:cubicBezTo>
                  <a:lnTo>
                    <a:pt x="5512" y="1347"/>
                  </a:lnTo>
                  <a:cubicBezTo>
                    <a:pt x="5567" y="2244"/>
                    <a:pt x="4685" y="3550"/>
                    <a:pt x="4014" y="4407"/>
                  </a:cubicBezTo>
                  <a:cubicBezTo>
                    <a:pt x="3677" y="4834"/>
                    <a:pt x="3300" y="5227"/>
                    <a:pt x="2902" y="5598"/>
                  </a:cubicBezTo>
                  <a:cubicBezTo>
                    <a:pt x="1" y="8302"/>
                    <a:pt x="2181" y="10453"/>
                    <a:pt x="2181" y="10453"/>
                  </a:cubicBezTo>
                  <a:lnTo>
                    <a:pt x="4699" y="11331"/>
                  </a:lnTo>
                  <a:cubicBezTo>
                    <a:pt x="7468" y="9784"/>
                    <a:pt x="8498" y="8017"/>
                    <a:pt x="8640" y="6348"/>
                  </a:cubicBezTo>
                  <a:cubicBezTo>
                    <a:pt x="8975" y="4120"/>
                    <a:pt x="7695" y="2057"/>
                    <a:pt x="7612" y="1925"/>
                  </a:cubicBezTo>
                  <a:lnTo>
                    <a:pt x="7612" y="1925"/>
                  </a:lnTo>
                  <a:cubicBezTo>
                    <a:pt x="7842" y="2365"/>
                    <a:pt x="7991" y="2900"/>
                    <a:pt x="8085" y="3431"/>
                  </a:cubicBezTo>
                  <a:cubicBezTo>
                    <a:pt x="7199" y="1431"/>
                    <a:pt x="5599" y="1"/>
                    <a:pt x="5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6" name="Google Shape;246;p30"/>
            <p:cNvSpPr/>
            <p:nvPr/>
          </p:nvSpPr>
          <p:spPr>
            <a:xfrm rot="-1171200">
              <a:off x="8532720" y="3451320"/>
              <a:ext cx="527400" cy="664920"/>
            </a:xfrm>
            <a:custGeom>
              <a:rect b="b" l="l" r="r" t="t"/>
              <a:pathLst>
                <a:path extrusionOk="0" h="11332" w="8988">
                  <a:moveTo>
                    <a:pt x="5600" y="0"/>
                  </a:moveTo>
                  <a:cubicBezTo>
                    <a:pt x="5600" y="1"/>
                    <a:pt x="6833" y="1241"/>
                    <a:pt x="5434" y="3221"/>
                  </a:cubicBezTo>
                  <a:cubicBezTo>
                    <a:pt x="5680" y="2189"/>
                    <a:pt x="5512" y="1348"/>
                    <a:pt x="5512" y="1347"/>
                  </a:cubicBezTo>
                  <a:lnTo>
                    <a:pt x="5512" y="1347"/>
                  </a:lnTo>
                  <a:cubicBezTo>
                    <a:pt x="5568" y="2244"/>
                    <a:pt x="4686" y="3550"/>
                    <a:pt x="4014" y="4407"/>
                  </a:cubicBezTo>
                  <a:cubicBezTo>
                    <a:pt x="3679" y="4834"/>
                    <a:pt x="3302" y="5227"/>
                    <a:pt x="2903" y="5598"/>
                  </a:cubicBezTo>
                  <a:cubicBezTo>
                    <a:pt x="0" y="8304"/>
                    <a:pt x="2181" y="10453"/>
                    <a:pt x="2181" y="10453"/>
                  </a:cubicBezTo>
                  <a:lnTo>
                    <a:pt x="4700" y="11331"/>
                  </a:lnTo>
                  <a:cubicBezTo>
                    <a:pt x="7468" y="9784"/>
                    <a:pt x="8499" y="8019"/>
                    <a:pt x="8642" y="6348"/>
                  </a:cubicBezTo>
                  <a:cubicBezTo>
                    <a:pt x="8987" y="4046"/>
                    <a:pt x="7609" y="1919"/>
                    <a:pt x="7609" y="1919"/>
                  </a:cubicBezTo>
                  <a:lnTo>
                    <a:pt x="7609" y="1919"/>
                  </a:lnTo>
                  <a:cubicBezTo>
                    <a:pt x="7840" y="2359"/>
                    <a:pt x="7990" y="2899"/>
                    <a:pt x="8086" y="3431"/>
                  </a:cubicBezTo>
                  <a:cubicBezTo>
                    <a:pt x="7200" y="1431"/>
                    <a:pt x="5600" y="1"/>
                    <a:pt x="56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7" name="Google Shape;247;p30"/>
            <p:cNvSpPr/>
            <p:nvPr/>
          </p:nvSpPr>
          <p:spPr>
            <a:xfrm rot="-1171200">
              <a:off x="8733240" y="4045680"/>
              <a:ext cx="219960" cy="183960"/>
            </a:xfrm>
            <a:custGeom>
              <a:rect b="b" l="l" r="r" t="t"/>
              <a:pathLst>
                <a:path extrusionOk="0" h="3140" w="3751">
                  <a:moveTo>
                    <a:pt x="1278" y="0"/>
                  </a:moveTo>
                  <a:lnTo>
                    <a:pt x="1" y="1570"/>
                  </a:lnTo>
                  <a:lnTo>
                    <a:pt x="3116" y="3139"/>
                  </a:lnTo>
                  <a:lnTo>
                    <a:pt x="3751" y="803"/>
                  </a:lnTo>
                  <a:lnTo>
                    <a:pt x="12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8" name="Google Shape;248;p30"/>
            <p:cNvSpPr/>
            <p:nvPr/>
          </p:nvSpPr>
          <p:spPr>
            <a:xfrm rot="-1171200">
              <a:off x="8720640" y="4026960"/>
              <a:ext cx="215640" cy="183960"/>
            </a:xfrm>
            <a:custGeom>
              <a:rect b="b" l="l" r="r" t="t"/>
              <a:pathLst>
                <a:path extrusionOk="0" h="3141" w="3678">
                  <a:moveTo>
                    <a:pt x="1278" y="1"/>
                  </a:moveTo>
                  <a:lnTo>
                    <a:pt x="1" y="1572"/>
                  </a:lnTo>
                  <a:lnTo>
                    <a:pt x="3115" y="3141"/>
                  </a:lnTo>
                  <a:lnTo>
                    <a:pt x="3677" y="1169"/>
                  </a:lnTo>
                  <a:lnTo>
                    <a:pt x="12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49" name="Google Shape;249;p30"/>
            <p:cNvSpPr/>
            <p:nvPr/>
          </p:nvSpPr>
          <p:spPr>
            <a:xfrm rot="-1171200">
              <a:off x="8507520" y="5031000"/>
              <a:ext cx="237600" cy="499320"/>
            </a:xfrm>
            <a:custGeom>
              <a:rect b="b" l="l" r="r" t="t"/>
              <a:pathLst>
                <a:path extrusionOk="0" h="8510" w="4053">
                  <a:moveTo>
                    <a:pt x="4053" y="1"/>
                  </a:moveTo>
                  <a:lnTo>
                    <a:pt x="4053" y="1"/>
                  </a:lnTo>
                  <a:cubicBezTo>
                    <a:pt x="2622" y="2782"/>
                    <a:pt x="1259" y="5646"/>
                    <a:pt x="0" y="8510"/>
                  </a:cubicBezTo>
                  <a:cubicBezTo>
                    <a:pt x="1431" y="5727"/>
                    <a:pt x="2793" y="2864"/>
                    <a:pt x="40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50" name="Google Shape;250;p30"/>
            <p:cNvSpPr/>
            <p:nvPr/>
          </p:nvSpPr>
          <p:spPr>
            <a:xfrm rot="-1171200">
              <a:off x="8565480" y="4352040"/>
              <a:ext cx="291240" cy="538200"/>
            </a:xfrm>
            <a:custGeom>
              <a:rect b="b" l="l" r="r" t="t"/>
              <a:pathLst>
                <a:path extrusionOk="0" h="9172" w="4970">
                  <a:moveTo>
                    <a:pt x="4970" y="1"/>
                  </a:moveTo>
                  <a:lnTo>
                    <a:pt x="4970" y="1"/>
                  </a:lnTo>
                  <a:cubicBezTo>
                    <a:pt x="3237" y="2998"/>
                    <a:pt x="1567" y="6083"/>
                    <a:pt x="1" y="9171"/>
                  </a:cubicBezTo>
                  <a:cubicBezTo>
                    <a:pt x="1732" y="6174"/>
                    <a:pt x="3404" y="3089"/>
                    <a:pt x="4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51" name="Google Shape;251;p30"/>
            <p:cNvSpPr/>
            <p:nvPr/>
          </p:nvSpPr>
          <p:spPr>
            <a:xfrm rot="-1171200">
              <a:off x="8748720" y="4066200"/>
              <a:ext cx="79920" cy="92880"/>
            </a:xfrm>
            <a:custGeom>
              <a:rect b="b" l="l" r="r" t="t"/>
              <a:pathLst>
                <a:path extrusionOk="0" h="1591" w="1367">
                  <a:moveTo>
                    <a:pt x="791" y="1"/>
                  </a:moveTo>
                  <a:lnTo>
                    <a:pt x="791" y="1"/>
                  </a:lnTo>
                  <a:cubicBezTo>
                    <a:pt x="499" y="333"/>
                    <a:pt x="245" y="694"/>
                    <a:pt x="1" y="1063"/>
                  </a:cubicBezTo>
                  <a:cubicBezTo>
                    <a:pt x="392" y="1243"/>
                    <a:pt x="791" y="1408"/>
                    <a:pt x="1201" y="1540"/>
                  </a:cubicBezTo>
                  <a:cubicBezTo>
                    <a:pt x="1248" y="1555"/>
                    <a:pt x="1319" y="1579"/>
                    <a:pt x="1366" y="1591"/>
                  </a:cubicBezTo>
                  <a:cubicBezTo>
                    <a:pt x="1325" y="1563"/>
                    <a:pt x="1261" y="1526"/>
                    <a:pt x="1218" y="1502"/>
                  </a:cubicBezTo>
                  <a:cubicBezTo>
                    <a:pt x="897" y="1315"/>
                    <a:pt x="562" y="1150"/>
                    <a:pt x="222" y="999"/>
                  </a:cubicBezTo>
                  <a:lnTo>
                    <a:pt x="222" y="999"/>
                  </a:lnTo>
                  <a:cubicBezTo>
                    <a:pt x="234" y="980"/>
                    <a:pt x="246" y="961"/>
                    <a:pt x="258" y="942"/>
                  </a:cubicBezTo>
                  <a:cubicBezTo>
                    <a:pt x="450" y="637"/>
                    <a:pt x="635" y="327"/>
                    <a:pt x="7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6425" lIns="91425" spcFirstLastPara="1" rIns="91425" wrap="square" tIns="46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52" name="Google Shape;252;p30"/>
            <p:cNvSpPr/>
            <p:nvPr/>
          </p:nvSpPr>
          <p:spPr>
            <a:xfrm rot="-1171200">
              <a:off x="8691120" y="3855240"/>
              <a:ext cx="66240" cy="162360"/>
            </a:xfrm>
            <a:custGeom>
              <a:rect b="b" l="l" r="r" t="t"/>
              <a:pathLst>
                <a:path extrusionOk="0" h="2773" w="1135">
                  <a:moveTo>
                    <a:pt x="1134" y="1"/>
                  </a:moveTo>
                  <a:lnTo>
                    <a:pt x="1134" y="1"/>
                  </a:lnTo>
                  <a:cubicBezTo>
                    <a:pt x="717" y="325"/>
                    <a:pt x="360" y="748"/>
                    <a:pt x="169" y="1245"/>
                  </a:cubicBezTo>
                  <a:cubicBezTo>
                    <a:pt x="38" y="1589"/>
                    <a:pt x="0" y="1982"/>
                    <a:pt x="111" y="2339"/>
                  </a:cubicBezTo>
                  <a:cubicBezTo>
                    <a:pt x="163" y="2496"/>
                    <a:pt x="236" y="2651"/>
                    <a:pt x="351" y="2772"/>
                  </a:cubicBezTo>
                  <a:cubicBezTo>
                    <a:pt x="91" y="2292"/>
                    <a:pt x="133" y="1702"/>
                    <a:pt x="346" y="1210"/>
                  </a:cubicBezTo>
                  <a:cubicBezTo>
                    <a:pt x="533" y="762"/>
                    <a:pt x="829" y="379"/>
                    <a:pt x="1134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anchorCtr="0" anchor="ctr" bIns="81350" lIns="91425" spcFirstLastPara="1" rIns="91425" wrap="square" tIns="81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253" name="Google Shape;253;p30"/>
          <p:cNvSpPr/>
          <p:nvPr/>
        </p:nvSpPr>
        <p:spPr>
          <a:xfrm rot="5400000">
            <a:off x="-44640" y="2424600"/>
            <a:ext cx="840600" cy="559080"/>
          </a:xfrm>
          <a:custGeom>
            <a:rect b="b" l="l" r="r" t="t"/>
            <a:pathLst>
              <a:path extrusionOk="0" h="7439" w="11185">
                <a:moveTo>
                  <a:pt x="2730" y="277"/>
                </a:moveTo>
                <a:cubicBezTo>
                  <a:pt x="2730" y="277"/>
                  <a:pt x="2731" y="278"/>
                  <a:pt x="2734" y="278"/>
                </a:cubicBezTo>
                <a:cubicBezTo>
                  <a:pt x="2734" y="278"/>
                  <a:pt x="2735" y="278"/>
                  <a:pt x="2735" y="278"/>
                </a:cubicBezTo>
                <a:lnTo>
                  <a:pt x="2735" y="278"/>
                </a:lnTo>
                <a:cubicBezTo>
                  <a:pt x="2732" y="278"/>
                  <a:pt x="2730" y="277"/>
                  <a:pt x="2730" y="277"/>
                </a:cubicBezTo>
                <a:close/>
                <a:moveTo>
                  <a:pt x="1545" y="435"/>
                </a:moveTo>
                <a:lnTo>
                  <a:pt x="1545" y="435"/>
                </a:lnTo>
                <a:cubicBezTo>
                  <a:pt x="1542" y="436"/>
                  <a:pt x="1540" y="438"/>
                  <a:pt x="1540" y="438"/>
                </a:cubicBezTo>
                <a:cubicBezTo>
                  <a:pt x="1542" y="437"/>
                  <a:pt x="1543" y="436"/>
                  <a:pt x="1545" y="435"/>
                </a:cubicBezTo>
                <a:close/>
                <a:moveTo>
                  <a:pt x="479" y="1499"/>
                </a:moveTo>
                <a:cubicBezTo>
                  <a:pt x="477" y="1502"/>
                  <a:pt x="476" y="1506"/>
                  <a:pt x="476" y="1506"/>
                </a:cubicBezTo>
                <a:cubicBezTo>
                  <a:pt x="476" y="1506"/>
                  <a:pt x="476" y="1504"/>
                  <a:pt x="478" y="1501"/>
                </a:cubicBezTo>
                <a:cubicBezTo>
                  <a:pt x="478" y="1500"/>
                  <a:pt x="478" y="1500"/>
                  <a:pt x="479" y="1499"/>
                </a:cubicBezTo>
                <a:close/>
                <a:moveTo>
                  <a:pt x="4899" y="4219"/>
                </a:moveTo>
                <a:cubicBezTo>
                  <a:pt x="4875" y="4373"/>
                  <a:pt x="4844" y="4526"/>
                  <a:pt x="4806" y="4676"/>
                </a:cubicBezTo>
                <a:cubicBezTo>
                  <a:pt x="4726" y="4999"/>
                  <a:pt x="4618" y="5317"/>
                  <a:pt x="4480" y="5622"/>
                </a:cubicBezTo>
                <a:cubicBezTo>
                  <a:pt x="4411" y="5775"/>
                  <a:pt x="4334" y="5925"/>
                  <a:pt x="4251" y="6070"/>
                </a:cubicBezTo>
                <a:cubicBezTo>
                  <a:pt x="4211" y="6140"/>
                  <a:pt x="4167" y="6211"/>
                  <a:pt x="4123" y="6280"/>
                </a:cubicBezTo>
                <a:cubicBezTo>
                  <a:pt x="4087" y="6336"/>
                  <a:pt x="4039" y="6408"/>
                  <a:pt x="4006" y="6448"/>
                </a:cubicBezTo>
                <a:cubicBezTo>
                  <a:pt x="3828" y="6670"/>
                  <a:pt x="3602" y="6838"/>
                  <a:pt x="3347" y="6961"/>
                </a:cubicBezTo>
                <a:cubicBezTo>
                  <a:pt x="3229" y="7018"/>
                  <a:pt x="3100" y="7063"/>
                  <a:pt x="2964" y="7089"/>
                </a:cubicBezTo>
                <a:cubicBezTo>
                  <a:pt x="2903" y="7102"/>
                  <a:pt x="2861" y="7106"/>
                  <a:pt x="2789" y="7107"/>
                </a:cubicBezTo>
                <a:cubicBezTo>
                  <a:pt x="2760" y="7107"/>
                  <a:pt x="2731" y="7107"/>
                  <a:pt x="2701" y="7105"/>
                </a:cubicBezTo>
                <a:cubicBezTo>
                  <a:pt x="2695" y="7105"/>
                  <a:pt x="2659" y="7102"/>
                  <a:pt x="2667" y="7102"/>
                </a:cubicBezTo>
                <a:cubicBezTo>
                  <a:pt x="2669" y="7102"/>
                  <a:pt x="2670" y="7102"/>
                  <a:pt x="2671" y="7102"/>
                </a:cubicBezTo>
                <a:cubicBezTo>
                  <a:pt x="2672" y="7102"/>
                  <a:pt x="2658" y="7100"/>
                  <a:pt x="2658" y="7100"/>
                </a:cubicBezTo>
                <a:cubicBezTo>
                  <a:pt x="2648" y="7099"/>
                  <a:pt x="2636" y="7096"/>
                  <a:pt x="2626" y="7095"/>
                </a:cubicBezTo>
                <a:cubicBezTo>
                  <a:pt x="2600" y="7089"/>
                  <a:pt x="2573" y="7082"/>
                  <a:pt x="2547" y="7074"/>
                </a:cubicBezTo>
                <a:cubicBezTo>
                  <a:pt x="2534" y="7070"/>
                  <a:pt x="2521" y="7064"/>
                  <a:pt x="2508" y="7060"/>
                </a:cubicBezTo>
                <a:cubicBezTo>
                  <a:pt x="2505" y="7059"/>
                  <a:pt x="2502" y="7058"/>
                  <a:pt x="2499" y="7057"/>
                </a:cubicBezTo>
                <a:lnTo>
                  <a:pt x="2499" y="7057"/>
                </a:lnTo>
                <a:cubicBezTo>
                  <a:pt x="2496" y="7056"/>
                  <a:pt x="2488" y="7052"/>
                  <a:pt x="2485" y="7051"/>
                </a:cubicBezTo>
                <a:cubicBezTo>
                  <a:pt x="2465" y="7040"/>
                  <a:pt x="2443" y="7030"/>
                  <a:pt x="2423" y="7017"/>
                </a:cubicBezTo>
                <a:cubicBezTo>
                  <a:pt x="2413" y="7010"/>
                  <a:pt x="2403" y="7002"/>
                  <a:pt x="2393" y="6997"/>
                </a:cubicBezTo>
                <a:cubicBezTo>
                  <a:pt x="2393" y="6996"/>
                  <a:pt x="2393" y="6996"/>
                  <a:pt x="2392" y="6996"/>
                </a:cubicBezTo>
                <a:lnTo>
                  <a:pt x="2392" y="6996"/>
                </a:lnTo>
                <a:cubicBezTo>
                  <a:pt x="2388" y="6992"/>
                  <a:pt x="2383" y="6988"/>
                  <a:pt x="2379" y="6984"/>
                </a:cubicBezTo>
                <a:cubicBezTo>
                  <a:pt x="2361" y="6969"/>
                  <a:pt x="2346" y="6955"/>
                  <a:pt x="2331" y="6938"/>
                </a:cubicBezTo>
                <a:cubicBezTo>
                  <a:pt x="2328" y="6935"/>
                  <a:pt x="2319" y="6924"/>
                  <a:pt x="2315" y="6919"/>
                </a:cubicBezTo>
                <a:lnTo>
                  <a:pt x="2315" y="6919"/>
                </a:lnTo>
                <a:cubicBezTo>
                  <a:pt x="2310" y="6912"/>
                  <a:pt x="2301" y="6900"/>
                  <a:pt x="2300" y="6897"/>
                </a:cubicBezTo>
                <a:cubicBezTo>
                  <a:pt x="2288" y="6880"/>
                  <a:pt x="2278" y="6861"/>
                  <a:pt x="2268" y="6841"/>
                </a:cubicBezTo>
                <a:cubicBezTo>
                  <a:pt x="2266" y="6838"/>
                  <a:pt x="2261" y="6827"/>
                  <a:pt x="2258" y="6821"/>
                </a:cubicBezTo>
                <a:lnTo>
                  <a:pt x="2258" y="6821"/>
                </a:lnTo>
                <a:cubicBezTo>
                  <a:pt x="2255" y="6814"/>
                  <a:pt x="2249" y="6798"/>
                  <a:pt x="2248" y="6794"/>
                </a:cubicBezTo>
                <a:cubicBezTo>
                  <a:pt x="2241" y="6774"/>
                  <a:pt x="2235" y="6752"/>
                  <a:pt x="2229" y="6730"/>
                </a:cubicBezTo>
                <a:cubicBezTo>
                  <a:pt x="2226" y="6719"/>
                  <a:pt x="2223" y="6707"/>
                  <a:pt x="2220" y="6694"/>
                </a:cubicBezTo>
                <a:cubicBezTo>
                  <a:pt x="2220" y="6691"/>
                  <a:pt x="2218" y="6679"/>
                  <a:pt x="2216" y="6670"/>
                </a:cubicBezTo>
                <a:lnTo>
                  <a:pt x="2216" y="6670"/>
                </a:lnTo>
                <a:cubicBezTo>
                  <a:pt x="2216" y="6670"/>
                  <a:pt x="2216" y="6670"/>
                  <a:pt x="2216" y="6670"/>
                </a:cubicBezTo>
                <a:cubicBezTo>
                  <a:pt x="2216" y="6670"/>
                  <a:pt x="2216" y="6669"/>
                  <a:pt x="2216" y="6666"/>
                </a:cubicBezTo>
                <a:cubicBezTo>
                  <a:pt x="2216" y="6663"/>
                  <a:pt x="2215" y="6662"/>
                  <a:pt x="2215" y="6662"/>
                </a:cubicBezTo>
                <a:lnTo>
                  <a:pt x="2215" y="6662"/>
                </a:lnTo>
                <a:cubicBezTo>
                  <a:pt x="2215" y="6662"/>
                  <a:pt x="2216" y="6666"/>
                  <a:pt x="2216" y="6670"/>
                </a:cubicBezTo>
                <a:lnTo>
                  <a:pt x="2216" y="6670"/>
                </a:lnTo>
                <a:cubicBezTo>
                  <a:pt x="2216" y="6668"/>
                  <a:pt x="2213" y="6650"/>
                  <a:pt x="2213" y="6646"/>
                </a:cubicBezTo>
                <a:cubicBezTo>
                  <a:pt x="2212" y="6633"/>
                  <a:pt x="2212" y="6621"/>
                  <a:pt x="2210" y="6608"/>
                </a:cubicBezTo>
                <a:cubicBezTo>
                  <a:pt x="2209" y="6582"/>
                  <a:pt x="2209" y="6556"/>
                  <a:pt x="2209" y="6530"/>
                </a:cubicBezTo>
                <a:cubicBezTo>
                  <a:pt x="2209" y="6505"/>
                  <a:pt x="2210" y="6477"/>
                  <a:pt x="2213" y="6451"/>
                </a:cubicBezTo>
                <a:cubicBezTo>
                  <a:pt x="2215" y="6438"/>
                  <a:pt x="2216" y="6425"/>
                  <a:pt x="2218" y="6411"/>
                </a:cubicBezTo>
                <a:cubicBezTo>
                  <a:pt x="2218" y="6408"/>
                  <a:pt x="2218" y="6405"/>
                  <a:pt x="2218" y="6402"/>
                </a:cubicBezTo>
                <a:lnTo>
                  <a:pt x="2218" y="6402"/>
                </a:lnTo>
                <a:cubicBezTo>
                  <a:pt x="2219" y="6401"/>
                  <a:pt x="2219" y="6398"/>
                  <a:pt x="2220" y="6394"/>
                </a:cubicBezTo>
                <a:cubicBezTo>
                  <a:pt x="2229" y="6339"/>
                  <a:pt x="2241" y="6284"/>
                  <a:pt x="2255" y="6230"/>
                </a:cubicBezTo>
                <a:cubicBezTo>
                  <a:pt x="2269" y="6176"/>
                  <a:pt x="2287" y="6120"/>
                  <a:pt x="2307" y="6067"/>
                </a:cubicBezTo>
                <a:cubicBezTo>
                  <a:pt x="2313" y="6053"/>
                  <a:pt x="2318" y="6040"/>
                  <a:pt x="2323" y="6027"/>
                </a:cubicBezTo>
                <a:lnTo>
                  <a:pt x="2329" y="6012"/>
                </a:lnTo>
                <a:lnTo>
                  <a:pt x="2329" y="6012"/>
                </a:lnTo>
                <a:cubicBezTo>
                  <a:pt x="2328" y="6015"/>
                  <a:pt x="2327" y="6018"/>
                  <a:pt x="2327" y="6018"/>
                </a:cubicBezTo>
                <a:cubicBezTo>
                  <a:pt x="2327" y="6018"/>
                  <a:pt x="2327" y="6016"/>
                  <a:pt x="2330" y="6009"/>
                </a:cubicBezTo>
                <a:lnTo>
                  <a:pt x="2330" y="6009"/>
                </a:lnTo>
                <a:lnTo>
                  <a:pt x="2329" y="6012"/>
                </a:lnTo>
                <a:lnTo>
                  <a:pt x="2329" y="6012"/>
                </a:lnTo>
                <a:cubicBezTo>
                  <a:pt x="2330" y="6009"/>
                  <a:pt x="2331" y="6007"/>
                  <a:pt x="2331" y="6005"/>
                </a:cubicBezTo>
                <a:cubicBezTo>
                  <a:pt x="2343" y="5979"/>
                  <a:pt x="2356" y="5953"/>
                  <a:pt x="2369" y="5926"/>
                </a:cubicBezTo>
                <a:cubicBezTo>
                  <a:pt x="2418" y="5824"/>
                  <a:pt x="2477" y="5726"/>
                  <a:pt x="2546" y="5634"/>
                </a:cubicBezTo>
                <a:cubicBezTo>
                  <a:pt x="2549" y="5630"/>
                  <a:pt x="2552" y="5625"/>
                  <a:pt x="2555" y="5621"/>
                </a:cubicBezTo>
                <a:lnTo>
                  <a:pt x="2555" y="5621"/>
                </a:lnTo>
                <a:cubicBezTo>
                  <a:pt x="2554" y="5622"/>
                  <a:pt x="2554" y="5623"/>
                  <a:pt x="2554" y="5623"/>
                </a:cubicBezTo>
                <a:cubicBezTo>
                  <a:pt x="2554" y="5623"/>
                  <a:pt x="2559" y="5616"/>
                  <a:pt x="2560" y="5615"/>
                </a:cubicBezTo>
                <a:lnTo>
                  <a:pt x="2560" y="5615"/>
                </a:lnTo>
                <a:cubicBezTo>
                  <a:pt x="2558" y="5617"/>
                  <a:pt x="2557" y="5619"/>
                  <a:pt x="2555" y="5621"/>
                </a:cubicBezTo>
                <a:lnTo>
                  <a:pt x="2555" y="5621"/>
                </a:lnTo>
                <a:cubicBezTo>
                  <a:pt x="2556" y="5620"/>
                  <a:pt x="2556" y="5619"/>
                  <a:pt x="2557" y="5618"/>
                </a:cubicBezTo>
                <a:cubicBezTo>
                  <a:pt x="2566" y="5608"/>
                  <a:pt x="2574" y="5596"/>
                  <a:pt x="2583" y="5586"/>
                </a:cubicBezTo>
                <a:cubicBezTo>
                  <a:pt x="2605" y="5562"/>
                  <a:pt x="2626" y="5537"/>
                  <a:pt x="2648" y="5513"/>
                </a:cubicBezTo>
                <a:cubicBezTo>
                  <a:pt x="2698" y="5457"/>
                  <a:pt x="2750" y="5404"/>
                  <a:pt x="2803" y="5352"/>
                </a:cubicBezTo>
                <a:cubicBezTo>
                  <a:pt x="2911" y="5245"/>
                  <a:pt x="3026" y="5146"/>
                  <a:pt x="3146" y="5054"/>
                </a:cubicBezTo>
                <a:cubicBezTo>
                  <a:pt x="3615" y="4688"/>
                  <a:pt x="4163" y="4418"/>
                  <a:pt x="4736" y="4261"/>
                </a:cubicBezTo>
                <a:cubicBezTo>
                  <a:pt x="4791" y="4246"/>
                  <a:pt x="4845" y="4232"/>
                  <a:pt x="4899" y="4219"/>
                </a:cubicBezTo>
                <a:close/>
                <a:moveTo>
                  <a:pt x="7193" y="5609"/>
                </a:moveTo>
                <a:cubicBezTo>
                  <a:pt x="7195" y="5632"/>
                  <a:pt x="7197" y="5656"/>
                  <a:pt x="7198" y="5680"/>
                </a:cubicBezTo>
                <a:cubicBezTo>
                  <a:pt x="7201" y="5748"/>
                  <a:pt x="7201" y="5815"/>
                  <a:pt x="7198" y="5883"/>
                </a:cubicBezTo>
                <a:cubicBezTo>
                  <a:pt x="7195" y="5950"/>
                  <a:pt x="7188" y="6020"/>
                  <a:pt x="7179" y="6070"/>
                </a:cubicBezTo>
                <a:cubicBezTo>
                  <a:pt x="7135" y="6358"/>
                  <a:pt x="7034" y="6661"/>
                  <a:pt x="6851" y="6893"/>
                </a:cubicBezTo>
                <a:cubicBezTo>
                  <a:pt x="6807" y="6951"/>
                  <a:pt x="6755" y="7005"/>
                  <a:pt x="6697" y="7050"/>
                </a:cubicBezTo>
                <a:cubicBezTo>
                  <a:pt x="6653" y="7086"/>
                  <a:pt x="6578" y="7129"/>
                  <a:pt x="6539" y="7146"/>
                </a:cubicBezTo>
                <a:cubicBezTo>
                  <a:pt x="6512" y="7156"/>
                  <a:pt x="6484" y="7165"/>
                  <a:pt x="6457" y="7172"/>
                </a:cubicBezTo>
                <a:cubicBezTo>
                  <a:pt x="6443" y="7177"/>
                  <a:pt x="6428" y="7179"/>
                  <a:pt x="6414" y="7181"/>
                </a:cubicBezTo>
                <a:cubicBezTo>
                  <a:pt x="6422" y="7180"/>
                  <a:pt x="6423" y="7180"/>
                  <a:pt x="6421" y="7180"/>
                </a:cubicBezTo>
                <a:cubicBezTo>
                  <a:pt x="6415" y="7180"/>
                  <a:pt x="6394" y="7181"/>
                  <a:pt x="6389" y="7181"/>
                </a:cubicBezTo>
                <a:cubicBezTo>
                  <a:pt x="6385" y="7181"/>
                  <a:pt x="6382" y="7181"/>
                  <a:pt x="6378" y="7181"/>
                </a:cubicBezTo>
                <a:cubicBezTo>
                  <a:pt x="6371" y="7181"/>
                  <a:pt x="6364" y="7181"/>
                  <a:pt x="6356" y="7181"/>
                </a:cubicBezTo>
                <a:cubicBezTo>
                  <a:pt x="6353" y="7181"/>
                  <a:pt x="6349" y="7180"/>
                  <a:pt x="6345" y="7180"/>
                </a:cubicBezTo>
                <a:lnTo>
                  <a:pt x="6345" y="7180"/>
                </a:lnTo>
                <a:cubicBezTo>
                  <a:pt x="6344" y="7180"/>
                  <a:pt x="6343" y="7180"/>
                  <a:pt x="6342" y="7179"/>
                </a:cubicBezTo>
                <a:cubicBezTo>
                  <a:pt x="6330" y="7177"/>
                  <a:pt x="6319" y="7174"/>
                  <a:pt x="6306" y="7171"/>
                </a:cubicBezTo>
                <a:cubicBezTo>
                  <a:pt x="6301" y="7169"/>
                  <a:pt x="6281" y="7160"/>
                  <a:pt x="6279" y="7160"/>
                </a:cubicBezTo>
                <a:lnTo>
                  <a:pt x="6279" y="7160"/>
                </a:lnTo>
                <a:cubicBezTo>
                  <a:pt x="6279" y="7160"/>
                  <a:pt x="6281" y="7161"/>
                  <a:pt x="6289" y="7165"/>
                </a:cubicBezTo>
                <a:cubicBezTo>
                  <a:pt x="6269" y="7156"/>
                  <a:pt x="6251" y="7145"/>
                  <a:pt x="6233" y="7134"/>
                </a:cubicBezTo>
                <a:lnTo>
                  <a:pt x="6233" y="7134"/>
                </a:lnTo>
                <a:cubicBezTo>
                  <a:pt x="6229" y="7131"/>
                  <a:pt x="6225" y="7128"/>
                  <a:pt x="6222" y="7125"/>
                </a:cubicBezTo>
                <a:cubicBezTo>
                  <a:pt x="6212" y="7116"/>
                  <a:pt x="6202" y="7106"/>
                  <a:pt x="6194" y="7096"/>
                </a:cubicBezTo>
                <a:cubicBezTo>
                  <a:pt x="6189" y="7091"/>
                  <a:pt x="6181" y="7082"/>
                  <a:pt x="6181" y="7082"/>
                </a:cubicBezTo>
                <a:lnTo>
                  <a:pt x="6181" y="7082"/>
                </a:lnTo>
                <a:cubicBezTo>
                  <a:pt x="6181" y="7082"/>
                  <a:pt x="6183" y="7084"/>
                  <a:pt x="6188" y="7090"/>
                </a:cubicBezTo>
                <a:cubicBezTo>
                  <a:pt x="6179" y="7080"/>
                  <a:pt x="6173" y="7070"/>
                  <a:pt x="6166" y="7060"/>
                </a:cubicBezTo>
                <a:cubicBezTo>
                  <a:pt x="6161" y="7048"/>
                  <a:pt x="6153" y="7038"/>
                  <a:pt x="6148" y="7027"/>
                </a:cubicBezTo>
                <a:cubicBezTo>
                  <a:pt x="6145" y="7023"/>
                  <a:pt x="6138" y="7005"/>
                  <a:pt x="6136" y="7001"/>
                </a:cubicBezTo>
                <a:lnTo>
                  <a:pt x="6136" y="7001"/>
                </a:lnTo>
                <a:cubicBezTo>
                  <a:pt x="6133" y="6994"/>
                  <a:pt x="6128" y="6979"/>
                  <a:pt x="6127" y="6975"/>
                </a:cubicBezTo>
                <a:cubicBezTo>
                  <a:pt x="6123" y="6962"/>
                  <a:pt x="6119" y="6949"/>
                  <a:pt x="6116" y="6936"/>
                </a:cubicBezTo>
                <a:cubicBezTo>
                  <a:pt x="6113" y="6923"/>
                  <a:pt x="6110" y="6910"/>
                  <a:pt x="6107" y="6897"/>
                </a:cubicBezTo>
                <a:cubicBezTo>
                  <a:pt x="6107" y="6897"/>
                  <a:pt x="6107" y="6896"/>
                  <a:pt x="6107" y="6895"/>
                </a:cubicBezTo>
                <a:lnTo>
                  <a:pt x="6107" y="6895"/>
                </a:lnTo>
                <a:cubicBezTo>
                  <a:pt x="6107" y="6894"/>
                  <a:pt x="6106" y="6879"/>
                  <a:pt x="6106" y="6877"/>
                </a:cubicBezTo>
                <a:cubicBezTo>
                  <a:pt x="6103" y="6848"/>
                  <a:pt x="6102" y="6820"/>
                  <a:pt x="6103" y="6791"/>
                </a:cubicBezTo>
                <a:cubicBezTo>
                  <a:pt x="6103" y="6775"/>
                  <a:pt x="6104" y="6761"/>
                  <a:pt x="6106" y="6745"/>
                </a:cubicBezTo>
                <a:cubicBezTo>
                  <a:pt x="6106" y="6745"/>
                  <a:pt x="6108" y="6732"/>
                  <a:pt x="6107" y="6732"/>
                </a:cubicBezTo>
                <a:lnTo>
                  <a:pt x="6107" y="6732"/>
                </a:lnTo>
                <a:cubicBezTo>
                  <a:pt x="6108" y="6727"/>
                  <a:pt x="6109" y="6722"/>
                  <a:pt x="6109" y="6720"/>
                </a:cubicBezTo>
                <a:cubicBezTo>
                  <a:pt x="6161" y="6435"/>
                  <a:pt x="6379" y="6207"/>
                  <a:pt x="6601" y="6018"/>
                </a:cubicBezTo>
                <a:cubicBezTo>
                  <a:pt x="6788" y="5860"/>
                  <a:pt x="6987" y="5728"/>
                  <a:pt x="7193" y="5609"/>
                </a:cubicBezTo>
                <a:close/>
                <a:moveTo>
                  <a:pt x="2427" y="1"/>
                </a:moveTo>
                <a:cubicBezTo>
                  <a:pt x="2230" y="1"/>
                  <a:pt x="2033" y="23"/>
                  <a:pt x="1841" y="68"/>
                </a:cubicBezTo>
                <a:cubicBezTo>
                  <a:pt x="1481" y="153"/>
                  <a:pt x="1135" y="322"/>
                  <a:pt x="850" y="563"/>
                </a:cubicBezTo>
                <a:cubicBezTo>
                  <a:pt x="544" y="820"/>
                  <a:pt x="319" y="1164"/>
                  <a:pt x="186" y="1541"/>
                </a:cubicBezTo>
                <a:cubicBezTo>
                  <a:pt x="23" y="1999"/>
                  <a:pt x="0" y="2501"/>
                  <a:pt x="60" y="2982"/>
                </a:cubicBezTo>
                <a:cubicBezTo>
                  <a:pt x="98" y="3284"/>
                  <a:pt x="164" y="3580"/>
                  <a:pt x="253" y="3873"/>
                </a:cubicBezTo>
                <a:cubicBezTo>
                  <a:pt x="272" y="3935"/>
                  <a:pt x="323" y="3963"/>
                  <a:pt x="374" y="3963"/>
                </a:cubicBezTo>
                <a:cubicBezTo>
                  <a:pt x="452" y="3963"/>
                  <a:pt x="532" y="3900"/>
                  <a:pt x="502" y="3803"/>
                </a:cubicBezTo>
                <a:lnTo>
                  <a:pt x="502" y="3803"/>
                </a:lnTo>
                <a:lnTo>
                  <a:pt x="502" y="3805"/>
                </a:lnTo>
                <a:cubicBezTo>
                  <a:pt x="344" y="3287"/>
                  <a:pt x="253" y="2773"/>
                  <a:pt x="301" y="2231"/>
                </a:cubicBezTo>
                <a:cubicBezTo>
                  <a:pt x="304" y="2205"/>
                  <a:pt x="307" y="2179"/>
                  <a:pt x="309" y="2153"/>
                </a:cubicBezTo>
                <a:cubicBezTo>
                  <a:pt x="311" y="2139"/>
                  <a:pt x="312" y="2124"/>
                  <a:pt x="314" y="2111"/>
                </a:cubicBezTo>
                <a:lnTo>
                  <a:pt x="314" y="2111"/>
                </a:lnTo>
                <a:cubicBezTo>
                  <a:pt x="313" y="2117"/>
                  <a:pt x="313" y="2119"/>
                  <a:pt x="313" y="2119"/>
                </a:cubicBezTo>
                <a:cubicBezTo>
                  <a:pt x="313" y="2119"/>
                  <a:pt x="317" y="2092"/>
                  <a:pt x="318" y="2087"/>
                </a:cubicBezTo>
                <a:cubicBezTo>
                  <a:pt x="325" y="2033"/>
                  <a:pt x="335" y="1980"/>
                  <a:pt x="347" y="1928"/>
                </a:cubicBezTo>
                <a:cubicBezTo>
                  <a:pt x="367" y="1829"/>
                  <a:pt x="394" y="1731"/>
                  <a:pt x="427" y="1636"/>
                </a:cubicBezTo>
                <a:cubicBezTo>
                  <a:pt x="443" y="1590"/>
                  <a:pt x="461" y="1544"/>
                  <a:pt x="479" y="1498"/>
                </a:cubicBezTo>
                <a:cubicBezTo>
                  <a:pt x="481" y="1495"/>
                  <a:pt x="481" y="1493"/>
                  <a:pt x="481" y="1493"/>
                </a:cubicBezTo>
                <a:lnTo>
                  <a:pt x="481" y="1493"/>
                </a:lnTo>
                <a:cubicBezTo>
                  <a:pt x="481" y="1493"/>
                  <a:pt x="481" y="1494"/>
                  <a:pt x="481" y="1494"/>
                </a:cubicBezTo>
                <a:lnTo>
                  <a:pt x="481" y="1494"/>
                </a:lnTo>
                <a:cubicBezTo>
                  <a:pt x="482" y="1491"/>
                  <a:pt x="483" y="1489"/>
                  <a:pt x="484" y="1487"/>
                </a:cubicBezTo>
                <a:cubicBezTo>
                  <a:pt x="489" y="1475"/>
                  <a:pt x="494" y="1464"/>
                  <a:pt x="499" y="1454"/>
                </a:cubicBezTo>
                <a:cubicBezTo>
                  <a:pt x="509" y="1432"/>
                  <a:pt x="520" y="1410"/>
                  <a:pt x="530" y="1389"/>
                </a:cubicBezTo>
                <a:cubicBezTo>
                  <a:pt x="571" y="1305"/>
                  <a:pt x="617" y="1226"/>
                  <a:pt x="669" y="1148"/>
                </a:cubicBezTo>
                <a:cubicBezTo>
                  <a:pt x="681" y="1131"/>
                  <a:pt x="694" y="1114"/>
                  <a:pt x="705" y="1097"/>
                </a:cubicBezTo>
                <a:cubicBezTo>
                  <a:pt x="712" y="1088"/>
                  <a:pt x="718" y="1079"/>
                  <a:pt x="725" y="1069"/>
                </a:cubicBezTo>
                <a:cubicBezTo>
                  <a:pt x="728" y="1065"/>
                  <a:pt x="740" y="1051"/>
                  <a:pt x="743" y="1046"/>
                </a:cubicBezTo>
                <a:lnTo>
                  <a:pt x="743" y="1046"/>
                </a:lnTo>
                <a:cubicBezTo>
                  <a:pt x="747" y="1041"/>
                  <a:pt x="753" y="1034"/>
                  <a:pt x="756" y="1032"/>
                </a:cubicBezTo>
                <a:cubicBezTo>
                  <a:pt x="761" y="1023"/>
                  <a:pt x="767" y="1016"/>
                  <a:pt x="773" y="1009"/>
                </a:cubicBezTo>
                <a:cubicBezTo>
                  <a:pt x="789" y="990"/>
                  <a:pt x="804" y="973"/>
                  <a:pt x="820" y="956"/>
                </a:cubicBezTo>
                <a:cubicBezTo>
                  <a:pt x="878" y="889"/>
                  <a:pt x="940" y="828"/>
                  <a:pt x="1006" y="771"/>
                </a:cubicBezTo>
                <a:cubicBezTo>
                  <a:pt x="1020" y="757"/>
                  <a:pt x="1036" y="744"/>
                  <a:pt x="1052" y="733"/>
                </a:cubicBezTo>
                <a:cubicBezTo>
                  <a:pt x="1059" y="725"/>
                  <a:pt x="1068" y="718"/>
                  <a:pt x="1076" y="711"/>
                </a:cubicBezTo>
                <a:lnTo>
                  <a:pt x="1084" y="706"/>
                </a:lnTo>
                <a:lnTo>
                  <a:pt x="1084" y="706"/>
                </a:lnTo>
                <a:cubicBezTo>
                  <a:pt x="1084" y="706"/>
                  <a:pt x="1085" y="705"/>
                  <a:pt x="1086" y="704"/>
                </a:cubicBezTo>
                <a:cubicBezTo>
                  <a:pt x="1121" y="678"/>
                  <a:pt x="1156" y="652"/>
                  <a:pt x="1192" y="629"/>
                </a:cubicBezTo>
                <a:cubicBezTo>
                  <a:pt x="1262" y="581"/>
                  <a:pt x="1335" y="538"/>
                  <a:pt x="1410" y="499"/>
                </a:cubicBezTo>
                <a:cubicBezTo>
                  <a:pt x="1446" y="481"/>
                  <a:pt x="1484" y="463"/>
                  <a:pt x="1521" y="446"/>
                </a:cubicBezTo>
                <a:cubicBezTo>
                  <a:pt x="1530" y="442"/>
                  <a:pt x="1538" y="438"/>
                  <a:pt x="1547" y="435"/>
                </a:cubicBezTo>
                <a:lnTo>
                  <a:pt x="1547" y="435"/>
                </a:lnTo>
                <a:cubicBezTo>
                  <a:pt x="1550" y="433"/>
                  <a:pt x="1554" y="432"/>
                  <a:pt x="1557" y="430"/>
                </a:cubicBezTo>
                <a:cubicBezTo>
                  <a:pt x="1576" y="423"/>
                  <a:pt x="1596" y="415"/>
                  <a:pt x="1616" y="407"/>
                </a:cubicBezTo>
                <a:cubicBezTo>
                  <a:pt x="1694" y="379"/>
                  <a:pt x="1774" y="353"/>
                  <a:pt x="1856" y="331"/>
                </a:cubicBezTo>
                <a:cubicBezTo>
                  <a:pt x="1938" y="311"/>
                  <a:pt x="2020" y="294"/>
                  <a:pt x="2104" y="282"/>
                </a:cubicBezTo>
                <a:cubicBezTo>
                  <a:pt x="2106" y="282"/>
                  <a:pt x="2111" y="281"/>
                  <a:pt x="2116" y="280"/>
                </a:cubicBezTo>
                <a:lnTo>
                  <a:pt x="2116" y="280"/>
                </a:lnTo>
                <a:cubicBezTo>
                  <a:pt x="2116" y="280"/>
                  <a:pt x="2116" y="280"/>
                  <a:pt x="2116" y="280"/>
                </a:cubicBezTo>
                <a:cubicBezTo>
                  <a:pt x="2116" y="280"/>
                  <a:pt x="2118" y="280"/>
                  <a:pt x="2123" y="279"/>
                </a:cubicBezTo>
                <a:cubicBezTo>
                  <a:pt x="2127" y="279"/>
                  <a:pt x="2129" y="278"/>
                  <a:pt x="2128" y="278"/>
                </a:cubicBezTo>
                <a:lnTo>
                  <a:pt x="2128" y="278"/>
                </a:lnTo>
                <a:cubicBezTo>
                  <a:pt x="2128" y="278"/>
                  <a:pt x="2122" y="279"/>
                  <a:pt x="2116" y="280"/>
                </a:cubicBezTo>
                <a:lnTo>
                  <a:pt x="2116" y="280"/>
                </a:lnTo>
                <a:cubicBezTo>
                  <a:pt x="2115" y="280"/>
                  <a:pt x="2138" y="276"/>
                  <a:pt x="2140" y="276"/>
                </a:cubicBezTo>
                <a:cubicBezTo>
                  <a:pt x="2161" y="274"/>
                  <a:pt x="2182" y="272"/>
                  <a:pt x="2203" y="271"/>
                </a:cubicBezTo>
                <a:cubicBezTo>
                  <a:pt x="2245" y="266"/>
                  <a:pt x="2287" y="263"/>
                  <a:pt x="2328" y="262"/>
                </a:cubicBezTo>
                <a:cubicBezTo>
                  <a:pt x="2363" y="260"/>
                  <a:pt x="2398" y="259"/>
                  <a:pt x="2433" y="259"/>
                </a:cubicBezTo>
                <a:cubicBezTo>
                  <a:pt x="2482" y="259"/>
                  <a:pt x="2530" y="261"/>
                  <a:pt x="2579" y="263"/>
                </a:cubicBezTo>
                <a:cubicBezTo>
                  <a:pt x="2620" y="266"/>
                  <a:pt x="2661" y="271"/>
                  <a:pt x="2703" y="275"/>
                </a:cubicBezTo>
                <a:cubicBezTo>
                  <a:pt x="2711" y="275"/>
                  <a:pt x="2720" y="276"/>
                  <a:pt x="2730" y="278"/>
                </a:cubicBezTo>
                <a:cubicBezTo>
                  <a:pt x="2732" y="278"/>
                  <a:pt x="2734" y="278"/>
                  <a:pt x="2737" y="278"/>
                </a:cubicBezTo>
                <a:lnTo>
                  <a:pt x="2737" y="278"/>
                </a:lnTo>
                <a:cubicBezTo>
                  <a:pt x="2758" y="282"/>
                  <a:pt x="2780" y="285"/>
                  <a:pt x="2800" y="288"/>
                </a:cubicBezTo>
                <a:cubicBezTo>
                  <a:pt x="2962" y="315"/>
                  <a:pt x="3121" y="360"/>
                  <a:pt x="3274" y="420"/>
                </a:cubicBezTo>
                <a:cubicBezTo>
                  <a:pt x="3282" y="423"/>
                  <a:pt x="3290" y="428"/>
                  <a:pt x="3298" y="430"/>
                </a:cubicBezTo>
                <a:cubicBezTo>
                  <a:pt x="3303" y="432"/>
                  <a:pt x="3304" y="433"/>
                  <a:pt x="3305" y="433"/>
                </a:cubicBezTo>
                <a:cubicBezTo>
                  <a:pt x="3305" y="433"/>
                  <a:pt x="3294" y="428"/>
                  <a:pt x="3295" y="428"/>
                </a:cubicBezTo>
                <a:lnTo>
                  <a:pt x="3295" y="428"/>
                </a:lnTo>
                <a:cubicBezTo>
                  <a:pt x="3295" y="428"/>
                  <a:pt x="3297" y="429"/>
                  <a:pt x="3304" y="432"/>
                </a:cubicBezTo>
                <a:cubicBezTo>
                  <a:pt x="3323" y="442"/>
                  <a:pt x="3343" y="451"/>
                  <a:pt x="3363" y="459"/>
                </a:cubicBezTo>
                <a:cubicBezTo>
                  <a:pt x="3398" y="476"/>
                  <a:pt x="3434" y="494"/>
                  <a:pt x="3468" y="512"/>
                </a:cubicBezTo>
                <a:cubicBezTo>
                  <a:pt x="3575" y="570"/>
                  <a:pt x="3678" y="638"/>
                  <a:pt x="3775" y="711"/>
                </a:cubicBezTo>
                <a:cubicBezTo>
                  <a:pt x="3978" y="864"/>
                  <a:pt x="4178" y="1075"/>
                  <a:pt x="4324" y="1281"/>
                </a:cubicBezTo>
                <a:cubicBezTo>
                  <a:pt x="4654" y="1746"/>
                  <a:pt x="4839" y="2287"/>
                  <a:pt x="4920" y="2852"/>
                </a:cubicBezTo>
                <a:cubicBezTo>
                  <a:pt x="4970" y="3209"/>
                  <a:pt x="4973" y="3578"/>
                  <a:pt x="4935" y="3944"/>
                </a:cubicBezTo>
                <a:lnTo>
                  <a:pt x="4935" y="3944"/>
                </a:lnTo>
                <a:cubicBezTo>
                  <a:pt x="4590" y="4016"/>
                  <a:pt x="4254" y="4133"/>
                  <a:pt x="3937" y="4277"/>
                </a:cubicBezTo>
                <a:cubicBezTo>
                  <a:pt x="3645" y="4411"/>
                  <a:pt x="3366" y="4572"/>
                  <a:pt x="3105" y="4760"/>
                </a:cubicBezTo>
                <a:cubicBezTo>
                  <a:pt x="2846" y="4950"/>
                  <a:pt x="2603" y="5159"/>
                  <a:pt x="2400" y="5404"/>
                </a:cubicBezTo>
                <a:cubicBezTo>
                  <a:pt x="2098" y="5765"/>
                  <a:pt x="1875" y="6292"/>
                  <a:pt x="1973" y="6769"/>
                </a:cubicBezTo>
                <a:cubicBezTo>
                  <a:pt x="2018" y="6991"/>
                  <a:pt x="2161" y="7187"/>
                  <a:pt x="2370" y="7280"/>
                </a:cubicBezTo>
                <a:cubicBezTo>
                  <a:pt x="2500" y="7339"/>
                  <a:pt x="2638" y="7364"/>
                  <a:pt x="2777" y="7364"/>
                </a:cubicBezTo>
                <a:cubicBezTo>
                  <a:pt x="2921" y="7364"/>
                  <a:pt x="3066" y="7337"/>
                  <a:pt x="3203" y="7293"/>
                </a:cubicBezTo>
                <a:cubicBezTo>
                  <a:pt x="3504" y="7198"/>
                  <a:pt x="3783" y="7030"/>
                  <a:pt x="4015" y="6817"/>
                </a:cubicBezTo>
                <a:cubicBezTo>
                  <a:pt x="4245" y="6602"/>
                  <a:pt x="4426" y="6300"/>
                  <a:pt x="4576" y="6012"/>
                </a:cubicBezTo>
                <a:cubicBezTo>
                  <a:pt x="4874" y="5437"/>
                  <a:pt x="5078" y="4809"/>
                  <a:pt x="5168" y="4166"/>
                </a:cubicBezTo>
                <a:lnTo>
                  <a:pt x="5168" y="4166"/>
                </a:lnTo>
                <a:cubicBezTo>
                  <a:pt x="5295" y="4146"/>
                  <a:pt x="5423" y="4133"/>
                  <a:pt x="5556" y="4129"/>
                </a:cubicBezTo>
                <a:cubicBezTo>
                  <a:pt x="5589" y="4127"/>
                  <a:pt x="5622" y="4127"/>
                  <a:pt x="5656" y="4127"/>
                </a:cubicBezTo>
                <a:cubicBezTo>
                  <a:pt x="5689" y="4127"/>
                  <a:pt x="5722" y="4127"/>
                  <a:pt x="5756" y="4129"/>
                </a:cubicBezTo>
                <a:cubicBezTo>
                  <a:pt x="5786" y="4129"/>
                  <a:pt x="5817" y="4132"/>
                  <a:pt x="5847" y="4134"/>
                </a:cubicBezTo>
                <a:cubicBezTo>
                  <a:pt x="5887" y="4139"/>
                  <a:pt x="5884" y="4137"/>
                  <a:pt x="5927" y="4145"/>
                </a:cubicBezTo>
                <a:cubicBezTo>
                  <a:pt x="5989" y="4156"/>
                  <a:pt x="6051" y="4170"/>
                  <a:pt x="6112" y="4189"/>
                </a:cubicBezTo>
                <a:cubicBezTo>
                  <a:pt x="6139" y="4198"/>
                  <a:pt x="6166" y="4206"/>
                  <a:pt x="6192" y="4216"/>
                </a:cubicBezTo>
                <a:cubicBezTo>
                  <a:pt x="6208" y="4222"/>
                  <a:pt x="6221" y="4227"/>
                  <a:pt x="6235" y="4232"/>
                </a:cubicBezTo>
                <a:cubicBezTo>
                  <a:pt x="6260" y="4242"/>
                  <a:pt x="6243" y="4235"/>
                  <a:pt x="6266" y="4245"/>
                </a:cubicBezTo>
                <a:cubicBezTo>
                  <a:pt x="6493" y="4352"/>
                  <a:pt x="6664" y="4484"/>
                  <a:pt x="6824" y="4680"/>
                </a:cubicBezTo>
                <a:cubicBezTo>
                  <a:pt x="6828" y="4685"/>
                  <a:pt x="6843" y="4703"/>
                  <a:pt x="6843" y="4703"/>
                </a:cubicBezTo>
                <a:cubicBezTo>
                  <a:pt x="6843" y="4703"/>
                  <a:pt x="6843" y="4703"/>
                  <a:pt x="6843" y="4703"/>
                </a:cubicBezTo>
                <a:cubicBezTo>
                  <a:pt x="6841" y="4701"/>
                  <a:pt x="6840" y="4700"/>
                  <a:pt x="6840" y="4700"/>
                </a:cubicBezTo>
                <a:lnTo>
                  <a:pt x="6840" y="4700"/>
                </a:lnTo>
                <a:cubicBezTo>
                  <a:pt x="6840" y="4700"/>
                  <a:pt x="6852" y="4715"/>
                  <a:pt x="6853" y="4716"/>
                </a:cubicBezTo>
                <a:cubicBezTo>
                  <a:pt x="6856" y="4722"/>
                  <a:pt x="6860" y="4727"/>
                  <a:pt x="6864" y="4732"/>
                </a:cubicBezTo>
                <a:cubicBezTo>
                  <a:pt x="6881" y="4758"/>
                  <a:pt x="6900" y="4783"/>
                  <a:pt x="6916" y="4809"/>
                </a:cubicBezTo>
                <a:cubicBezTo>
                  <a:pt x="6951" y="4861"/>
                  <a:pt x="6982" y="4916"/>
                  <a:pt x="7010" y="4972"/>
                </a:cubicBezTo>
                <a:cubicBezTo>
                  <a:pt x="7066" y="5081"/>
                  <a:pt x="7105" y="5182"/>
                  <a:pt x="7138" y="5310"/>
                </a:cubicBezTo>
                <a:cubicBezTo>
                  <a:pt x="7140" y="5318"/>
                  <a:pt x="7142" y="5327"/>
                  <a:pt x="7144" y="5335"/>
                </a:cubicBezTo>
                <a:lnTo>
                  <a:pt x="7144" y="5335"/>
                </a:lnTo>
                <a:cubicBezTo>
                  <a:pt x="6849" y="5499"/>
                  <a:pt x="6570" y="5691"/>
                  <a:pt x="6326" y="5917"/>
                </a:cubicBezTo>
                <a:cubicBezTo>
                  <a:pt x="6086" y="6139"/>
                  <a:pt x="5878" y="6411"/>
                  <a:pt x="5847" y="6745"/>
                </a:cubicBezTo>
                <a:cubicBezTo>
                  <a:pt x="5824" y="6985"/>
                  <a:pt x="5917" y="7266"/>
                  <a:pt x="6145" y="7382"/>
                </a:cubicBezTo>
                <a:cubicBezTo>
                  <a:pt x="6221" y="7421"/>
                  <a:pt x="6300" y="7438"/>
                  <a:pt x="6380" y="7438"/>
                </a:cubicBezTo>
                <a:cubicBezTo>
                  <a:pt x="6590" y="7438"/>
                  <a:pt x="6800" y="7318"/>
                  <a:pt x="6949" y="7171"/>
                </a:cubicBezTo>
                <a:cubicBezTo>
                  <a:pt x="7185" y="6936"/>
                  <a:pt x="7326" y="6607"/>
                  <a:pt x="7401" y="6287"/>
                </a:cubicBezTo>
                <a:cubicBezTo>
                  <a:pt x="7462" y="6022"/>
                  <a:pt x="7474" y="5745"/>
                  <a:pt x="7435" y="5475"/>
                </a:cubicBezTo>
                <a:lnTo>
                  <a:pt x="7435" y="5475"/>
                </a:lnTo>
                <a:cubicBezTo>
                  <a:pt x="7870" y="5247"/>
                  <a:pt x="8329" y="5077"/>
                  <a:pt x="8818" y="4975"/>
                </a:cubicBezTo>
                <a:cubicBezTo>
                  <a:pt x="9065" y="4924"/>
                  <a:pt x="9300" y="4894"/>
                  <a:pt x="9556" y="4894"/>
                </a:cubicBezTo>
                <a:cubicBezTo>
                  <a:pt x="9574" y="4894"/>
                  <a:pt x="9591" y="4894"/>
                  <a:pt x="9608" y="4894"/>
                </a:cubicBezTo>
                <a:cubicBezTo>
                  <a:pt x="9673" y="4896"/>
                  <a:pt x="9739" y="4899"/>
                  <a:pt x="9804" y="4904"/>
                </a:cubicBezTo>
                <a:cubicBezTo>
                  <a:pt x="9834" y="4906"/>
                  <a:pt x="9865" y="4909"/>
                  <a:pt x="9893" y="4913"/>
                </a:cubicBezTo>
                <a:cubicBezTo>
                  <a:pt x="9895" y="4913"/>
                  <a:pt x="9903" y="4914"/>
                  <a:pt x="9909" y="4914"/>
                </a:cubicBezTo>
                <a:lnTo>
                  <a:pt x="9909" y="4914"/>
                </a:lnTo>
                <a:cubicBezTo>
                  <a:pt x="9913" y="4915"/>
                  <a:pt x="9921" y="4916"/>
                  <a:pt x="9921" y="4916"/>
                </a:cubicBezTo>
                <a:cubicBezTo>
                  <a:pt x="9939" y="4919"/>
                  <a:pt x="9957" y="4922"/>
                  <a:pt x="9975" y="4924"/>
                </a:cubicBezTo>
                <a:cubicBezTo>
                  <a:pt x="10099" y="4945"/>
                  <a:pt x="10221" y="4975"/>
                  <a:pt x="10339" y="5017"/>
                </a:cubicBezTo>
                <a:cubicBezTo>
                  <a:pt x="10401" y="5040"/>
                  <a:pt x="10426" y="5050"/>
                  <a:pt x="10479" y="5074"/>
                </a:cubicBezTo>
                <a:cubicBezTo>
                  <a:pt x="10534" y="5100"/>
                  <a:pt x="10586" y="5127"/>
                  <a:pt x="10636" y="5158"/>
                </a:cubicBezTo>
                <a:cubicBezTo>
                  <a:pt x="10747" y="5225"/>
                  <a:pt x="10817" y="5281"/>
                  <a:pt x="10909" y="5371"/>
                </a:cubicBezTo>
                <a:cubicBezTo>
                  <a:pt x="10936" y="5396"/>
                  <a:pt x="10966" y="5407"/>
                  <a:pt x="10995" y="5407"/>
                </a:cubicBezTo>
                <a:cubicBezTo>
                  <a:pt x="11096" y="5407"/>
                  <a:pt x="11185" y="5278"/>
                  <a:pt x="11092" y="5188"/>
                </a:cubicBezTo>
                <a:cubicBezTo>
                  <a:pt x="10691" y="4796"/>
                  <a:pt x="10138" y="4640"/>
                  <a:pt x="9587" y="4635"/>
                </a:cubicBezTo>
                <a:cubicBezTo>
                  <a:pt x="9578" y="4635"/>
                  <a:pt x="9570" y="4635"/>
                  <a:pt x="9561" y="4635"/>
                </a:cubicBezTo>
                <a:cubicBezTo>
                  <a:pt x="8986" y="4635"/>
                  <a:pt x="8411" y="4779"/>
                  <a:pt x="7877" y="4991"/>
                </a:cubicBezTo>
                <a:cubicBezTo>
                  <a:pt x="7710" y="5057"/>
                  <a:pt x="7543" y="5130"/>
                  <a:pt x="7379" y="5212"/>
                </a:cubicBezTo>
                <a:lnTo>
                  <a:pt x="7379" y="5212"/>
                </a:lnTo>
                <a:cubicBezTo>
                  <a:pt x="7322" y="5009"/>
                  <a:pt x="7233" y="4815"/>
                  <a:pt x="7113" y="4640"/>
                </a:cubicBezTo>
                <a:cubicBezTo>
                  <a:pt x="6799" y="4180"/>
                  <a:pt x="6294" y="3884"/>
                  <a:pt x="5735" y="3868"/>
                </a:cubicBezTo>
                <a:cubicBezTo>
                  <a:pt x="5706" y="3867"/>
                  <a:pt x="5678" y="3867"/>
                  <a:pt x="5649" y="3867"/>
                </a:cubicBezTo>
                <a:cubicBezTo>
                  <a:pt x="5499" y="3867"/>
                  <a:pt x="5348" y="3878"/>
                  <a:pt x="5199" y="3898"/>
                </a:cubicBezTo>
                <a:lnTo>
                  <a:pt x="5199" y="3898"/>
                </a:lnTo>
                <a:cubicBezTo>
                  <a:pt x="5252" y="3294"/>
                  <a:pt x="5198" y="2672"/>
                  <a:pt x="5011" y="2094"/>
                </a:cubicBezTo>
                <a:cubicBezTo>
                  <a:pt x="4827" y="1525"/>
                  <a:pt x="4511" y="993"/>
                  <a:pt x="4054" y="605"/>
                </a:cubicBezTo>
                <a:cubicBezTo>
                  <a:pt x="3729" y="331"/>
                  <a:pt x="3352" y="133"/>
                  <a:pt x="2934" y="50"/>
                </a:cubicBezTo>
                <a:cubicBezTo>
                  <a:pt x="2767" y="17"/>
                  <a:pt x="2597" y="1"/>
                  <a:pt x="2427" y="1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rgbClr val="06B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2"/>
          <p:cNvSpPr txBox="1"/>
          <p:nvPr>
            <p:ph type="title"/>
          </p:nvPr>
        </p:nvSpPr>
        <p:spPr>
          <a:xfrm>
            <a:off x="1291680" y="2055960"/>
            <a:ext cx="5067360" cy="1510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57" name="Google Shape;257;p32"/>
          <p:cNvSpPr txBox="1"/>
          <p:nvPr>
            <p:ph idx="2" type="title"/>
          </p:nvPr>
        </p:nvSpPr>
        <p:spPr>
          <a:xfrm>
            <a:off x="1291680" y="989280"/>
            <a:ext cx="1651680" cy="915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grpSp>
        <p:nvGrpSpPr>
          <p:cNvPr id="258" name="Google Shape;258;p32"/>
          <p:cNvGrpSpPr/>
          <p:nvPr/>
        </p:nvGrpSpPr>
        <p:grpSpPr>
          <a:xfrm>
            <a:off x="8060040" y="-379800"/>
            <a:ext cx="1471320" cy="1217880"/>
            <a:chOff x="8060040" y="-379800"/>
            <a:chExt cx="1471320" cy="1217880"/>
          </a:xfrm>
        </p:grpSpPr>
        <p:sp>
          <p:nvSpPr>
            <p:cNvPr id="259" name="Google Shape;259;p32"/>
            <p:cNvSpPr/>
            <p:nvPr/>
          </p:nvSpPr>
          <p:spPr>
            <a:xfrm>
              <a:off x="8069400" y="-243360"/>
              <a:ext cx="1387440" cy="1081440"/>
            </a:xfrm>
            <a:custGeom>
              <a:rect b="b" l="l" r="r" t="t"/>
              <a:pathLst>
                <a:path extrusionOk="0" h="20439" w="26230">
                  <a:moveTo>
                    <a:pt x="11886" y="0"/>
                  </a:moveTo>
                  <a:cubicBezTo>
                    <a:pt x="11407" y="0"/>
                    <a:pt x="10919" y="332"/>
                    <a:pt x="10723" y="787"/>
                  </a:cubicBezTo>
                  <a:cubicBezTo>
                    <a:pt x="10470" y="1375"/>
                    <a:pt x="10626" y="2078"/>
                    <a:pt x="10970" y="2617"/>
                  </a:cubicBezTo>
                  <a:cubicBezTo>
                    <a:pt x="11245" y="3048"/>
                    <a:pt x="11648" y="3449"/>
                    <a:pt x="11657" y="3959"/>
                  </a:cubicBezTo>
                  <a:cubicBezTo>
                    <a:pt x="11667" y="4475"/>
                    <a:pt x="11162" y="4909"/>
                    <a:pt x="10661" y="4909"/>
                  </a:cubicBezTo>
                  <a:cubicBezTo>
                    <a:pt x="10555" y="4909"/>
                    <a:pt x="10448" y="4889"/>
                    <a:pt x="10347" y="4846"/>
                  </a:cubicBezTo>
                  <a:cubicBezTo>
                    <a:pt x="10124" y="4753"/>
                    <a:pt x="9952" y="4582"/>
                    <a:pt x="9803" y="4386"/>
                  </a:cubicBezTo>
                  <a:cubicBezTo>
                    <a:pt x="9705" y="4256"/>
                    <a:pt x="9618" y="4115"/>
                    <a:pt x="9533" y="3980"/>
                  </a:cubicBezTo>
                  <a:cubicBezTo>
                    <a:pt x="8847" y="2892"/>
                    <a:pt x="7856" y="1772"/>
                    <a:pt x="6578" y="1772"/>
                  </a:cubicBezTo>
                  <a:cubicBezTo>
                    <a:pt x="6565" y="1772"/>
                    <a:pt x="6553" y="1772"/>
                    <a:pt x="6541" y="1773"/>
                  </a:cubicBezTo>
                  <a:cubicBezTo>
                    <a:pt x="5672" y="1787"/>
                    <a:pt x="4883" y="2347"/>
                    <a:pt x="4388" y="3061"/>
                  </a:cubicBezTo>
                  <a:cubicBezTo>
                    <a:pt x="3903" y="3760"/>
                    <a:pt x="3672" y="4747"/>
                    <a:pt x="4155" y="5448"/>
                  </a:cubicBezTo>
                  <a:cubicBezTo>
                    <a:pt x="4594" y="6083"/>
                    <a:pt x="5460" y="6275"/>
                    <a:pt x="5981" y="6842"/>
                  </a:cubicBezTo>
                  <a:cubicBezTo>
                    <a:pt x="6623" y="7542"/>
                    <a:pt x="6564" y="8712"/>
                    <a:pt x="5978" y="9456"/>
                  </a:cubicBezTo>
                  <a:cubicBezTo>
                    <a:pt x="5430" y="10154"/>
                    <a:pt x="4517" y="10495"/>
                    <a:pt x="3625" y="10495"/>
                  </a:cubicBezTo>
                  <a:cubicBezTo>
                    <a:pt x="3565" y="10495"/>
                    <a:pt x="3505" y="10493"/>
                    <a:pt x="3446" y="10490"/>
                  </a:cubicBezTo>
                  <a:cubicBezTo>
                    <a:pt x="3012" y="10467"/>
                    <a:pt x="2577" y="10371"/>
                    <a:pt x="2144" y="10371"/>
                  </a:cubicBezTo>
                  <a:cubicBezTo>
                    <a:pt x="2022" y="10371"/>
                    <a:pt x="1900" y="10379"/>
                    <a:pt x="1778" y="10398"/>
                  </a:cubicBezTo>
                  <a:cubicBezTo>
                    <a:pt x="1130" y="10497"/>
                    <a:pt x="547" y="10939"/>
                    <a:pt x="274" y="11534"/>
                  </a:cubicBezTo>
                  <a:cubicBezTo>
                    <a:pt x="1" y="12129"/>
                    <a:pt x="47" y="12859"/>
                    <a:pt x="392" y="13416"/>
                  </a:cubicBezTo>
                  <a:cubicBezTo>
                    <a:pt x="575" y="13709"/>
                    <a:pt x="857" y="13965"/>
                    <a:pt x="1199" y="14020"/>
                  </a:cubicBezTo>
                  <a:cubicBezTo>
                    <a:pt x="1251" y="14029"/>
                    <a:pt x="1302" y="14032"/>
                    <a:pt x="1354" y="14032"/>
                  </a:cubicBezTo>
                  <a:cubicBezTo>
                    <a:pt x="1530" y="14032"/>
                    <a:pt x="1706" y="13988"/>
                    <a:pt x="1874" y="13934"/>
                  </a:cubicBezTo>
                  <a:cubicBezTo>
                    <a:pt x="2955" y="13587"/>
                    <a:pt x="3867" y="12834"/>
                    <a:pt x="4944" y="12478"/>
                  </a:cubicBezTo>
                  <a:cubicBezTo>
                    <a:pt x="5097" y="12427"/>
                    <a:pt x="5261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9"/>
                    <a:pt x="6180" y="13106"/>
                    <a:pt x="6170" y="13511"/>
                  </a:cubicBezTo>
                  <a:cubicBezTo>
                    <a:pt x="6148" y="14468"/>
                    <a:pt x="5859" y="15397"/>
                    <a:pt x="5718" y="16346"/>
                  </a:cubicBezTo>
                  <a:cubicBezTo>
                    <a:pt x="5575" y="17293"/>
                    <a:pt x="5600" y="18327"/>
                    <a:pt x="6134" y="19122"/>
                  </a:cubicBezTo>
                  <a:cubicBezTo>
                    <a:pt x="6590" y="19801"/>
                    <a:pt x="7371" y="20214"/>
                    <a:pt x="8174" y="20363"/>
                  </a:cubicBezTo>
                  <a:cubicBezTo>
                    <a:pt x="8460" y="20416"/>
                    <a:pt x="8748" y="20438"/>
                    <a:pt x="9037" y="20438"/>
                  </a:cubicBezTo>
                  <a:cubicBezTo>
                    <a:pt x="9564" y="20438"/>
                    <a:pt x="10093" y="20364"/>
                    <a:pt x="10611" y="20260"/>
                  </a:cubicBezTo>
                  <a:cubicBezTo>
                    <a:pt x="11929" y="19994"/>
                    <a:pt x="13352" y="19406"/>
                    <a:pt x="13861" y="18162"/>
                  </a:cubicBezTo>
                  <a:cubicBezTo>
                    <a:pt x="14087" y="17606"/>
                    <a:pt x="14100" y="16987"/>
                    <a:pt x="14266" y="16410"/>
                  </a:cubicBezTo>
                  <a:cubicBezTo>
                    <a:pt x="14529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2" y="15321"/>
                  </a:cubicBezTo>
                  <a:cubicBezTo>
                    <a:pt x="19046" y="16015"/>
                    <a:pt x="18989" y="16880"/>
                    <a:pt x="19105" y="17680"/>
                  </a:cubicBezTo>
                  <a:cubicBezTo>
                    <a:pt x="19222" y="18480"/>
                    <a:pt x="19675" y="19375"/>
                    <a:pt x="20480" y="19460"/>
                  </a:cubicBezTo>
                  <a:cubicBezTo>
                    <a:pt x="20517" y="19464"/>
                    <a:pt x="20554" y="19466"/>
                    <a:pt x="20591" y="19466"/>
                  </a:cubicBezTo>
                  <a:cubicBezTo>
                    <a:pt x="21351" y="19466"/>
                    <a:pt x="21954" y="18640"/>
                    <a:pt x="21937" y="17862"/>
                  </a:cubicBezTo>
                  <a:cubicBezTo>
                    <a:pt x="21919" y="16872"/>
                    <a:pt x="21208" y="16045"/>
                    <a:pt x="20878" y="15111"/>
                  </a:cubicBezTo>
                  <a:cubicBezTo>
                    <a:pt x="20426" y="13826"/>
                    <a:pt x="20737" y="12345"/>
                    <a:pt x="21510" y="11221"/>
                  </a:cubicBezTo>
                  <a:cubicBezTo>
                    <a:pt x="22283" y="10099"/>
                    <a:pt x="23468" y="9306"/>
                    <a:pt x="24738" y="8809"/>
                  </a:cubicBezTo>
                  <a:cubicBezTo>
                    <a:pt x="25398" y="8550"/>
                    <a:pt x="26230" y="8173"/>
                    <a:pt x="26192" y="7464"/>
                  </a:cubicBezTo>
                  <a:cubicBezTo>
                    <a:pt x="26165" y="6939"/>
                    <a:pt x="25600" y="6584"/>
                    <a:pt x="25069" y="6584"/>
                  </a:cubicBezTo>
                  <a:cubicBezTo>
                    <a:pt x="25037" y="6584"/>
                    <a:pt x="25005" y="6585"/>
                    <a:pt x="24974" y="6588"/>
                  </a:cubicBezTo>
                  <a:cubicBezTo>
                    <a:pt x="24417" y="6632"/>
                    <a:pt x="23930" y="6963"/>
                    <a:pt x="23468" y="7277"/>
                  </a:cubicBezTo>
                  <a:cubicBezTo>
                    <a:pt x="23005" y="7589"/>
                    <a:pt x="22506" y="7907"/>
                    <a:pt x="21947" y="7920"/>
                  </a:cubicBezTo>
                  <a:cubicBezTo>
                    <a:pt x="21937" y="7920"/>
                    <a:pt x="21927" y="7921"/>
                    <a:pt x="21917" y="7921"/>
                  </a:cubicBezTo>
                  <a:cubicBezTo>
                    <a:pt x="21804" y="7921"/>
                    <a:pt x="21690" y="7905"/>
                    <a:pt x="21593" y="7847"/>
                  </a:cubicBezTo>
                  <a:cubicBezTo>
                    <a:pt x="21362" y="7706"/>
                    <a:pt x="21329" y="7381"/>
                    <a:pt x="21383" y="7114"/>
                  </a:cubicBezTo>
                  <a:cubicBezTo>
                    <a:pt x="21534" y="6357"/>
                    <a:pt x="22139" y="5789"/>
                    <a:pt x="22634" y="5196"/>
                  </a:cubicBezTo>
                  <a:cubicBezTo>
                    <a:pt x="23017" y="4736"/>
                    <a:pt x="23726" y="3662"/>
                    <a:pt x="23199" y="3091"/>
                  </a:cubicBezTo>
                  <a:cubicBezTo>
                    <a:pt x="22923" y="2790"/>
                    <a:pt x="22492" y="2670"/>
                    <a:pt x="22064" y="2670"/>
                  </a:cubicBezTo>
                  <a:cubicBezTo>
                    <a:pt x="21759" y="2670"/>
                    <a:pt x="21457" y="2731"/>
                    <a:pt x="21212" y="2832"/>
                  </a:cubicBezTo>
                  <a:cubicBezTo>
                    <a:pt x="20556" y="3102"/>
                    <a:pt x="20042" y="3626"/>
                    <a:pt x="19551" y="4140"/>
                  </a:cubicBezTo>
                  <a:cubicBezTo>
                    <a:pt x="19061" y="4652"/>
                    <a:pt x="18553" y="5180"/>
                    <a:pt x="17901" y="5462"/>
                  </a:cubicBezTo>
                  <a:cubicBezTo>
                    <a:pt x="17577" y="5603"/>
                    <a:pt x="17225" y="5671"/>
                    <a:pt x="16872" y="5671"/>
                  </a:cubicBezTo>
                  <a:cubicBezTo>
                    <a:pt x="16200" y="5671"/>
                    <a:pt x="15526" y="5425"/>
                    <a:pt x="15036" y="4964"/>
                  </a:cubicBezTo>
                  <a:cubicBezTo>
                    <a:pt x="14404" y="4372"/>
                    <a:pt x="14105" y="3518"/>
                    <a:pt x="13818" y="2702"/>
                  </a:cubicBezTo>
                  <a:cubicBezTo>
                    <a:pt x="13578" y="2020"/>
                    <a:pt x="13329" y="1332"/>
                    <a:pt x="12936" y="725"/>
                  </a:cubicBezTo>
                  <a:cubicBezTo>
                    <a:pt x="12772" y="470"/>
                    <a:pt x="12572" y="223"/>
                    <a:pt x="12299" y="92"/>
                  </a:cubicBezTo>
                  <a:cubicBezTo>
                    <a:pt x="12167" y="29"/>
                    <a:pt x="12027" y="0"/>
                    <a:pt x="11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9046440" y="-349920"/>
              <a:ext cx="168480" cy="234720"/>
            </a:xfrm>
            <a:custGeom>
              <a:rect b="b" l="l" r="r" t="t"/>
              <a:pathLst>
                <a:path extrusionOk="0" h="4445" w="3188">
                  <a:moveTo>
                    <a:pt x="1531" y="0"/>
                  </a:moveTo>
                  <a:cubicBezTo>
                    <a:pt x="1087" y="0"/>
                    <a:pt x="1649" y="2529"/>
                    <a:pt x="1" y="4445"/>
                  </a:cubicBezTo>
                  <a:cubicBezTo>
                    <a:pt x="1" y="4445"/>
                    <a:pt x="3188" y="1804"/>
                    <a:pt x="1972" y="361"/>
                  </a:cubicBezTo>
                  <a:cubicBezTo>
                    <a:pt x="1761" y="111"/>
                    <a:pt x="1624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9249840" y="423720"/>
              <a:ext cx="281520" cy="153360"/>
            </a:xfrm>
            <a:custGeom>
              <a:rect b="b" l="l" r="r" t="t"/>
              <a:pathLst>
                <a:path extrusionOk="0" h="2902" w="5330">
                  <a:moveTo>
                    <a:pt x="2328" y="0"/>
                  </a:moveTo>
                  <a:cubicBezTo>
                    <a:pt x="1348" y="0"/>
                    <a:pt x="1004" y="606"/>
                    <a:pt x="1004" y="606"/>
                  </a:cubicBezTo>
                  <a:cubicBezTo>
                    <a:pt x="1004" y="606"/>
                    <a:pt x="1" y="1755"/>
                    <a:pt x="2104" y="2696"/>
                  </a:cubicBezTo>
                  <a:cubicBezTo>
                    <a:pt x="2424" y="2840"/>
                    <a:pt x="2729" y="2902"/>
                    <a:pt x="3007" y="2902"/>
                  </a:cubicBezTo>
                  <a:cubicBezTo>
                    <a:pt x="4562" y="2902"/>
                    <a:pt x="5329" y="964"/>
                    <a:pt x="3636" y="288"/>
                  </a:cubicBezTo>
                  <a:cubicBezTo>
                    <a:pt x="3110" y="78"/>
                    <a:pt x="2678" y="0"/>
                    <a:pt x="2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76675" lIns="91425" spcFirstLastPara="1" rIns="91425" wrap="square" tIns="76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8060040" y="-270360"/>
              <a:ext cx="1387440" cy="1081440"/>
            </a:xfrm>
            <a:custGeom>
              <a:rect b="b" l="l" r="r" t="t"/>
              <a:pathLst>
                <a:path extrusionOk="0" h="20439" w="26230">
                  <a:moveTo>
                    <a:pt x="11885" y="0"/>
                  </a:moveTo>
                  <a:cubicBezTo>
                    <a:pt x="11406" y="0"/>
                    <a:pt x="10918" y="331"/>
                    <a:pt x="10723" y="787"/>
                  </a:cubicBezTo>
                  <a:cubicBezTo>
                    <a:pt x="10469" y="1376"/>
                    <a:pt x="10626" y="2078"/>
                    <a:pt x="10971" y="2617"/>
                  </a:cubicBezTo>
                  <a:cubicBezTo>
                    <a:pt x="11246" y="3048"/>
                    <a:pt x="11648" y="3449"/>
                    <a:pt x="11658" y="3959"/>
                  </a:cubicBezTo>
                  <a:cubicBezTo>
                    <a:pt x="11667" y="4475"/>
                    <a:pt x="11162" y="4908"/>
                    <a:pt x="10661" y="4908"/>
                  </a:cubicBezTo>
                  <a:cubicBezTo>
                    <a:pt x="10555" y="4908"/>
                    <a:pt x="10449" y="4889"/>
                    <a:pt x="10348" y="4847"/>
                  </a:cubicBezTo>
                  <a:cubicBezTo>
                    <a:pt x="10124" y="4753"/>
                    <a:pt x="9953" y="4582"/>
                    <a:pt x="9804" y="4386"/>
                  </a:cubicBezTo>
                  <a:cubicBezTo>
                    <a:pt x="9707" y="4257"/>
                    <a:pt x="9619" y="4116"/>
                    <a:pt x="9532" y="3980"/>
                  </a:cubicBezTo>
                  <a:cubicBezTo>
                    <a:pt x="8847" y="2893"/>
                    <a:pt x="7858" y="1772"/>
                    <a:pt x="6577" y="1772"/>
                  </a:cubicBezTo>
                  <a:cubicBezTo>
                    <a:pt x="6565" y="1772"/>
                    <a:pt x="6553" y="1773"/>
                    <a:pt x="6541" y="1773"/>
                  </a:cubicBezTo>
                  <a:cubicBezTo>
                    <a:pt x="5673" y="1787"/>
                    <a:pt x="4883" y="2347"/>
                    <a:pt x="4388" y="3061"/>
                  </a:cubicBezTo>
                  <a:cubicBezTo>
                    <a:pt x="3903" y="3760"/>
                    <a:pt x="3671" y="4747"/>
                    <a:pt x="4155" y="5448"/>
                  </a:cubicBezTo>
                  <a:cubicBezTo>
                    <a:pt x="4594" y="6083"/>
                    <a:pt x="5460" y="6274"/>
                    <a:pt x="5982" y="6842"/>
                  </a:cubicBezTo>
                  <a:cubicBezTo>
                    <a:pt x="6623" y="7540"/>
                    <a:pt x="6565" y="8712"/>
                    <a:pt x="5979" y="9456"/>
                  </a:cubicBezTo>
                  <a:cubicBezTo>
                    <a:pt x="5429" y="10154"/>
                    <a:pt x="4517" y="10495"/>
                    <a:pt x="3626" y="10495"/>
                  </a:cubicBezTo>
                  <a:cubicBezTo>
                    <a:pt x="3566" y="10495"/>
                    <a:pt x="3506" y="10493"/>
                    <a:pt x="3447" y="10490"/>
                  </a:cubicBezTo>
                  <a:cubicBezTo>
                    <a:pt x="3010" y="10467"/>
                    <a:pt x="2573" y="10371"/>
                    <a:pt x="2139" y="10371"/>
                  </a:cubicBezTo>
                  <a:cubicBezTo>
                    <a:pt x="2019" y="10371"/>
                    <a:pt x="1898" y="10378"/>
                    <a:pt x="1778" y="10397"/>
                  </a:cubicBezTo>
                  <a:cubicBezTo>
                    <a:pt x="1131" y="10498"/>
                    <a:pt x="547" y="10939"/>
                    <a:pt x="274" y="11534"/>
                  </a:cubicBezTo>
                  <a:cubicBezTo>
                    <a:pt x="0" y="12128"/>
                    <a:pt x="46" y="12859"/>
                    <a:pt x="392" y="13414"/>
                  </a:cubicBezTo>
                  <a:cubicBezTo>
                    <a:pt x="576" y="13709"/>
                    <a:pt x="857" y="13966"/>
                    <a:pt x="1199" y="14020"/>
                  </a:cubicBezTo>
                  <a:cubicBezTo>
                    <a:pt x="1249" y="14028"/>
                    <a:pt x="1300" y="14032"/>
                    <a:pt x="1351" y="14032"/>
                  </a:cubicBezTo>
                  <a:cubicBezTo>
                    <a:pt x="1528" y="14032"/>
                    <a:pt x="1705" y="13988"/>
                    <a:pt x="1875" y="13934"/>
                  </a:cubicBezTo>
                  <a:cubicBezTo>
                    <a:pt x="2955" y="13587"/>
                    <a:pt x="3867" y="12835"/>
                    <a:pt x="4945" y="12478"/>
                  </a:cubicBezTo>
                  <a:cubicBezTo>
                    <a:pt x="5097" y="12427"/>
                    <a:pt x="5262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7"/>
                    <a:pt x="6180" y="13105"/>
                    <a:pt x="6171" y="13511"/>
                  </a:cubicBezTo>
                  <a:cubicBezTo>
                    <a:pt x="6148" y="14468"/>
                    <a:pt x="5860" y="15397"/>
                    <a:pt x="5718" y="16346"/>
                  </a:cubicBezTo>
                  <a:cubicBezTo>
                    <a:pt x="5577" y="17293"/>
                    <a:pt x="5600" y="18327"/>
                    <a:pt x="6135" y="19122"/>
                  </a:cubicBezTo>
                  <a:cubicBezTo>
                    <a:pt x="6591" y="19801"/>
                    <a:pt x="7371" y="20214"/>
                    <a:pt x="8175" y="20362"/>
                  </a:cubicBezTo>
                  <a:cubicBezTo>
                    <a:pt x="8461" y="20415"/>
                    <a:pt x="8751" y="20438"/>
                    <a:pt x="9041" y="20438"/>
                  </a:cubicBezTo>
                  <a:cubicBezTo>
                    <a:pt x="9566" y="20438"/>
                    <a:pt x="10094" y="20364"/>
                    <a:pt x="10610" y="20260"/>
                  </a:cubicBezTo>
                  <a:cubicBezTo>
                    <a:pt x="11928" y="19994"/>
                    <a:pt x="13353" y="19407"/>
                    <a:pt x="13861" y="18160"/>
                  </a:cubicBezTo>
                  <a:cubicBezTo>
                    <a:pt x="14088" y="17605"/>
                    <a:pt x="14100" y="16986"/>
                    <a:pt x="14267" y="16411"/>
                  </a:cubicBezTo>
                  <a:cubicBezTo>
                    <a:pt x="14530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1" y="15321"/>
                  </a:cubicBezTo>
                  <a:cubicBezTo>
                    <a:pt x="19047" y="16015"/>
                    <a:pt x="18990" y="16880"/>
                    <a:pt x="19106" y="17680"/>
                  </a:cubicBezTo>
                  <a:cubicBezTo>
                    <a:pt x="19221" y="18480"/>
                    <a:pt x="19676" y="19375"/>
                    <a:pt x="20481" y="19460"/>
                  </a:cubicBezTo>
                  <a:cubicBezTo>
                    <a:pt x="20518" y="19464"/>
                    <a:pt x="20555" y="19466"/>
                    <a:pt x="20592" y="19466"/>
                  </a:cubicBezTo>
                  <a:cubicBezTo>
                    <a:pt x="21351" y="19466"/>
                    <a:pt x="21953" y="18641"/>
                    <a:pt x="21938" y="17863"/>
                  </a:cubicBezTo>
                  <a:cubicBezTo>
                    <a:pt x="21918" y="16872"/>
                    <a:pt x="21207" y="16045"/>
                    <a:pt x="20879" y="15111"/>
                  </a:cubicBezTo>
                  <a:cubicBezTo>
                    <a:pt x="20426" y="13826"/>
                    <a:pt x="20738" y="12345"/>
                    <a:pt x="21511" y="11221"/>
                  </a:cubicBezTo>
                  <a:cubicBezTo>
                    <a:pt x="22282" y="10098"/>
                    <a:pt x="23468" y="9306"/>
                    <a:pt x="24737" y="8810"/>
                  </a:cubicBezTo>
                  <a:cubicBezTo>
                    <a:pt x="25399" y="8551"/>
                    <a:pt x="26230" y="8174"/>
                    <a:pt x="26194" y="7464"/>
                  </a:cubicBezTo>
                  <a:cubicBezTo>
                    <a:pt x="26165" y="6939"/>
                    <a:pt x="25601" y="6584"/>
                    <a:pt x="25070" y="6584"/>
                  </a:cubicBezTo>
                  <a:cubicBezTo>
                    <a:pt x="25038" y="6584"/>
                    <a:pt x="25006" y="6585"/>
                    <a:pt x="24975" y="6588"/>
                  </a:cubicBezTo>
                  <a:cubicBezTo>
                    <a:pt x="24418" y="6632"/>
                    <a:pt x="23930" y="6963"/>
                    <a:pt x="23468" y="7276"/>
                  </a:cubicBezTo>
                  <a:cubicBezTo>
                    <a:pt x="23006" y="7589"/>
                    <a:pt x="22505" y="7907"/>
                    <a:pt x="21947" y="7920"/>
                  </a:cubicBezTo>
                  <a:cubicBezTo>
                    <a:pt x="21937" y="7921"/>
                    <a:pt x="21927" y="7921"/>
                    <a:pt x="21916" y="7921"/>
                  </a:cubicBezTo>
                  <a:cubicBezTo>
                    <a:pt x="21804" y="7921"/>
                    <a:pt x="21689" y="7905"/>
                    <a:pt x="21594" y="7847"/>
                  </a:cubicBezTo>
                  <a:cubicBezTo>
                    <a:pt x="21363" y="7706"/>
                    <a:pt x="21330" y="7381"/>
                    <a:pt x="21383" y="7114"/>
                  </a:cubicBezTo>
                  <a:cubicBezTo>
                    <a:pt x="21535" y="6356"/>
                    <a:pt x="22138" y="5789"/>
                    <a:pt x="22633" y="5196"/>
                  </a:cubicBezTo>
                  <a:cubicBezTo>
                    <a:pt x="23016" y="4734"/>
                    <a:pt x="23727" y="3662"/>
                    <a:pt x="23200" y="3089"/>
                  </a:cubicBezTo>
                  <a:cubicBezTo>
                    <a:pt x="22923" y="2790"/>
                    <a:pt x="22492" y="2669"/>
                    <a:pt x="22063" y="2669"/>
                  </a:cubicBezTo>
                  <a:cubicBezTo>
                    <a:pt x="21759" y="2669"/>
                    <a:pt x="21457" y="2730"/>
                    <a:pt x="21213" y="2830"/>
                  </a:cubicBezTo>
                  <a:cubicBezTo>
                    <a:pt x="20555" y="3102"/>
                    <a:pt x="20043" y="3626"/>
                    <a:pt x="19551" y="4140"/>
                  </a:cubicBezTo>
                  <a:cubicBezTo>
                    <a:pt x="19060" y="4652"/>
                    <a:pt x="18552" y="5180"/>
                    <a:pt x="17900" y="5462"/>
                  </a:cubicBezTo>
                  <a:cubicBezTo>
                    <a:pt x="17576" y="5603"/>
                    <a:pt x="17224" y="5671"/>
                    <a:pt x="16871" y="5671"/>
                  </a:cubicBezTo>
                  <a:cubicBezTo>
                    <a:pt x="16200" y="5671"/>
                    <a:pt x="15526" y="5425"/>
                    <a:pt x="15035" y="4965"/>
                  </a:cubicBezTo>
                  <a:cubicBezTo>
                    <a:pt x="14405" y="4372"/>
                    <a:pt x="14104" y="3518"/>
                    <a:pt x="13818" y="2702"/>
                  </a:cubicBezTo>
                  <a:cubicBezTo>
                    <a:pt x="13579" y="2020"/>
                    <a:pt x="13330" y="1332"/>
                    <a:pt x="12937" y="725"/>
                  </a:cubicBezTo>
                  <a:cubicBezTo>
                    <a:pt x="12772" y="470"/>
                    <a:pt x="12573" y="223"/>
                    <a:pt x="12298" y="92"/>
                  </a:cubicBezTo>
                  <a:cubicBezTo>
                    <a:pt x="12167" y="29"/>
                    <a:pt x="12026" y="0"/>
                    <a:pt x="118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9058320" y="-379800"/>
              <a:ext cx="142920" cy="245160"/>
            </a:xfrm>
            <a:custGeom>
              <a:rect b="b" l="l" r="r" t="t"/>
              <a:pathLst>
                <a:path extrusionOk="0" h="4639" w="2708">
                  <a:moveTo>
                    <a:pt x="797" y="0"/>
                  </a:moveTo>
                  <a:cubicBezTo>
                    <a:pt x="305" y="0"/>
                    <a:pt x="1330" y="2442"/>
                    <a:pt x="1" y="4638"/>
                  </a:cubicBezTo>
                  <a:cubicBezTo>
                    <a:pt x="1" y="4638"/>
                    <a:pt x="2708" y="1507"/>
                    <a:pt x="1269" y="284"/>
                  </a:cubicBezTo>
                  <a:cubicBezTo>
                    <a:pt x="1039" y="89"/>
                    <a:pt x="890" y="0"/>
                    <a:pt x="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9240120" y="396720"/>
              <a:ext cx="281520" cy="153360"/>
            </a:xfrm>
            <a:custGeom>
              <a:rect b="b" l="l" r="r" t="t"/>
              <a:pathLst>
                <a:path extrusionOk="0" h="2903" w="5329">
                  <a:moveTo>
                    <a:pt x="2327" y="0"/>
                  </a:moveTo>
                  <a:cubicBezTo>
                    <a:pt x="1347" y="0"/>
                    <a:pt x="1003" y="604"/>
                    <a:pt x="1003" y="604"/>
                  </a:cubicBezTo>
                  <a:cubicBezTo>
                    <a:pt x="1003" y="604"/>
                    <a:pt x="0" y="1755"/>
                    <a:pt x="2104" y="2697"/>
                  </a:cubicBezTo>
                  <a:cubicBezTo>
                    <a:pt x="2424" y="2840"/>
                    <a:pt x="2728" y="2902"/>
                    <a:pt x="3007" y="2902"/>
                  </a:cubicBezTo>
                  <a:cubicBezTo>
                    <a:pt x="4562" y="2902"/>
                    <a:pt x="5329" y="964"/>
                    <a:pt x="3635" y="288"/>
                  </a:cubicBezTo>
                  <a:cubicBezTo>
                    <a:pt x="3109" y="78"/>
                    <a:pt x="2677" y="0"/>
                    <a:pt x="2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76675" lIns="91425" spcFirstLastPara="1" rIns="91425" wrap="square" tIns="76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8286840" y="-121680"/>
              <a:ext cx="59040" cy="126720"/>
            </a:xfrm>
            <a:custGeom>
              <a:rect b="b" l="l" r="r" t="t"/>
              <a:pathLst>
                <a:path extrusionOk="0" h="2403" w="1120">
                  <a:moveTo>
                    <a:pt x="1120" y="0"/>
                  </a:moveTo>
                  <a:cubicBezTo>
                    <a:pt x="656" y="164"/>
                    <a:pt x="262" y="533"/>
                    <a:pt x="94" y="1002"/>
                  </a:cubicBezTo>
                  <a:cubicBezTo>
                    <a:pt x="23" y="1211"/>
                    <a:pt x="0" y="1439"/>
                    <a:pt x="36" y="1657"/>
                  </a:cubicBezTo>
                  <a:cubicBezTo>
                    <a:pt x="78" y="1932"/>
                    <a:pt x="200" y="2192"/>
                    <a:pt x="369" y="2402"/>
                  </a:cubicBezTo>
                  <a:cubicBezTo>
                    <a:pt x="285" y="2160"/>
                    <a:pt x="220" y="1924"/>
                    <a:pt x="203" y="1683"/>
                  </a:cubicBezTo>
                  <a:cubicBezTo>
                    <a:pt x="146" y="976"/>
                    <a:pt x="589" y="421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3350" lIns="91425" spcFirstLastPara="1" rIns="91425" wrap="square" tIns="63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8625960" y="-213480"/>
              <a:ext cx="93960" cy="226080"/>
            </a:xfrm>
            <a:custGeom>
              <a:rect b="b" l="l" r="r" t="t"/>
              <a:pathLst>
                <a:path extrusionOk="0" h="4278" w="1785">
                  <a:moveTo>
                    <a:pt x="415" y="0"/>
                  </a:moveTo>
                  <a:cubicBezTo>
                    <a:pt x="243" y="681"/>
                    <a:pt x="442" y="1434"/>
                    <a:pt x="892" y="1969"/>
                  </a:cubicBezTo>
                  <a:cubicBezTo>
                    <a:pt x="956" y="2045"/>
                    <a:pt x="1032" y="2120"/>
                    <a:pt x="1101" y="2191"/>
                  </a:cubicBezTo>
                  <a:cubicBezTo>
                    <a:pt x="1183" y="2274"/>
                    <a:pt x="1252" y="2370"/>
                    <a:pt x="1300" y="2476"/>
                  </a:cubicBezTo>
                  <a:cubicBezTo>
                    <a:pt x="1564" y="3063"/>
                    <a:pt x="1149" y="3808"/>
                    <a:pt x="631" y="4113"/>
                  </a:cubicBezTo>
                  <a:cubicBezTo>
                    <a:pt x="513" y="4183"/>
                    <a:pt x="377" y="4230"/>
                    <a:pt x="241" y="4230"/>
                  </a:cubicBezTo>
                  <a:cubicBezTo>
                    <a:pt x="160" y="4230"/>
                    <a:pt x="78" y="4213"/>
                    <a:pt x="0" y="4174"/>
                  </a:cubicBezTo>
                  <a:lnTo>
                    <a:pt x="0" y="4174"/>
                  </a:lnTo>
                  <a:cubicBezTo>
                    <a:pt x="97" y="4248"/>
                    <a:pt x="212" y="4278"/>
                    <a:pt x="330" y="4278"/>
                  </a:cubicBezTo>
                  <a:cubicBezTo>
                    <a:pt x="448" y="4278"/>
                    <a:pt x="568" y="4248"/>
                    <a:pt x="674" y="4201"/>
                  </a:cubicBezTo>
                  <a:cubicBezTo>
                    <a:pt x="1314" y="3907"/>
                    <a:pt x="1785" y="3077"/>
                    <a:pt x="1480" y="2394"/>
                  </a:cubicBezTo>
                  <a:cubicBezTo>
                    <a:pt x="1415" y="2252"/>
                    <a:pt x="1320" y="2127"/>
                    <a:pt x="1206" y="2022"/>
                  </a:cubicBezTo>
                  <a:lnTo>
                    <a:pt x="1147" y="1965"/>
                  </a:lnTo>
                  <a:cubicBezTo>
                    <a:pt x="1031" y="1850"/>
                    <a:pt x="926" y="1723"/>
                    <a:pt x="833" y="1588"/>
                  </a:cubicBezTo>
                  <a:cubicBezTo>
                    <a:pt x="523" y="1126"/>
                    <a:pt x="376" y="556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8475120" y="-118440"/>
              <a:ext cx="64440" cy="62640"/>
            </a:xfrm>
            <a:custGeom>
              <a:rect b="b" l="l" r="r" t="t"/>
              <a:pathLst>
                <a:path extrusionOk="0" h="1193" w="1228">
                  <a:moveTo>
                    <a:pt x="136" y="1"/>
                  </a:moveTo>
                  <a:cubicBezTo>
                    <a:pt x="89" y="1"/>
                    <a:pt x="40" y="9"/>
                    <a:pt x="0" y="33"/>
                  </a:cubicBezTo>
                  <a:cubicBezTo>
                    <a:pt x="242" y="47"/>
                    <a:pt x="501" y="355"/>
                    <a:pt x="656" y="528"/>
                  </a:cubicBezTo>
                  <a:cubicBezTo>
                    <a:pt x="784" y="676"/>
                    <a:pt x="908" y="836"/>
                    <a:pt x="1039" y="985"/>
                  </a:cubicBezTo>
                  <a:cubicBezTo>
                    <a:pt x="1098" y="1057"/>
                    <a:pt x="1157" y="1126"/>
                    <a:pt x="1228" y="1192"/>
                  </a:cubicBezTo>
                  <a:cubicBezTo>
                    <a:pt x="1199" y="1083"/>
                    <a:pt x="1160" y="975"/>
                    <a:pt x="1111" y="874"/>
                  </a:cubicBezTo>
                  <a:cubicBezTo>
                    <a:pt x="948" y="538"/>
                    <a:pt x="701" y="199"/>
                    <a:pt x="347" y="47"/>
                  </a:cubicBezTo>
                  <a:cubicBezTo>
                    <a:pt x="291" y="24"/>
                    <a:pt x="233" y="7"/>
                    <a:pt x="173" y="2"/>
                  </a:cubicBezTo>
                  <a:cubicBezTo>
                    <a:pt x="161" y="1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1300" lIns="91425" spcFirstLastPara="1" rIns="91425" wrap="square" tIns="31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8310600" y="187200"/>
              <a:ext cx="115560" cy="114120"/>
            </a:xfrm>
            <a:custGeom>
              <a:rect b="b" l="l" r="r" t="t"/>
              <a:pathLst>
                <a:path extrusionOk="0" h="2166" w="2188">
                  <a:moveTo>
                    <a:pt x="2022" y="1"/>
                  </a:moveTo>
                  <a:lnTo>
                    <a:pt x="2022" y="1"/>
                  </a:lnTo>
                  <a:cubicBezTo>
                    <a:pt x="2071" y="485"/>
                    <a:pt x="1868" y="962"/>
                    <a:pt x="1523" y="1295"/>
                  </a:cubicBezTo>
                  <a:cubicBezTo>
                    <a:pt x="1097" y="1711"/>
                    <a:pt x="544" y="1934"/>
                    <a:pt x="0" y="2165"/>
                  </a:cubicBezTo>
                  <a:cubicBezTo>
                    <a:pt x="589" y="2099"/>
                    <a:pt x="1187" y="1885"/>
                    <a:pt x="1623" y="1470"/>
                  </a:cubicBezTo>
                  <a:cubicBezTo>
                    <a:pt x="1661" y="1436"/>
                    <a:pt x="1701" y="1391"/>
                    <a:pt x="1736" y="1354"/>
                  </a:cubicBezTo>
                  <a:cubicBezTo>
                    <a:pt x="1767" y="1313"/>
                    <a:pt x="1809" y="1266"/>
                    <a:pt x="1836" y="1224"/>
                  </a:cubicBezTo>
                  <a:cubicBezTo>
                    <a:pt x="2084" y="877"/>
                    <a:pt x="2187" y="402"/>
                    <a:pt x="2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57225" lIns="91425" spcFirstLastPara="1" rIns="91425" wrap="square" tIns="57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69" name="Google Shape;269;p32"/>
            <p:cNvSpPr/>
            <p:nvPr/>
          </p:nvSpPr>
          <p:spPr>
            <a:xfrm>
              <a:off x="8096760" y="402480"/>
              <a:ext cx="70560" cy="46440"/>
            </a:xfrm>
            <a:custGeom>
              <a:rect b="b" l="l" r="r" t="t"/>
              <a:pathLst>
                <a:path extrusionOk="0" h="887" w="1341">
                  <a:moveTo>
                    <a:pt x="0" y="0"/>
                  </a:moveTo>
                  <a:lnTo>
                    <a:pt x="0" y="0"/>
                  </a:lnTo>
                  <a:cubicBezTo>
                    <a:pt x="20" y="450"/>
                    <a:pt x="350" y="886"/>
                    <a:pt x="780" y="886"/>
                  </a:cubicBezTo>
                  <a:cubicBezTo>
                    <a:pt x="877" y="886"/>
                    <a:pt x="979" y="864"/>
                    <a:pt x="1084" y="815"/>
                  </a:cubicBezTo>
                  <a:cubicBezTo>
                    <a:pt x="1091" y="812"/>
                    <a:pt x="1104" y="805"/>
                    <a:pt x="1111" y="802"/>
                  </a:cubicBezTo>
                  <a:cubicBezTo>
                    <a:pt x="1160" y="774"/>
                    <a:pt x="1214" y="740"/>
                    <a:pt x="1257" y="704"/>
                  </a:cubicBezTo>
                  <a:cubicBezTo>
                    <a:pt x="1287" y="679"/>
                    <a:pt x="1314" y="652"/>
                    <a:pt x="1340" y="625"/>
                  </a:cubicBezTo>
                  <a:lnTo>
                    <a:pt x="1340" y="625"/>
                  </a:lnTo>
                  <a:cubicBezTo>
                    <a:pt x="1303" y="633"/>
                    <a:pt x="1267" y="645"/>
                    <a:pt x="1231" y="655"/>
                  </a:cubicBezTo>
                  <a:cubicBezTo>
                    <a:pt x="1162" y="674"/>
                    <a:pt x="1091" y="692"/>
                    <a:pt x="1021" y="702"/>
                  </a:cubicBezTo>
                  <a:cubicBezTo>
                    <a:pt x="974" y="711"/>
                    <a:pt x="929" y="715"/>
                    <a:pt x="886" y="715"/>
                  </a:cubicBezTo>
                  <a:cubicBezTo>
                    <a:pt x="467" y="715"/>
                    <a:pt x="222" y="34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23400" lIns="91425" spcFirstLastPara="1" rIns="91425" wrap="square" tIns="23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70" name="Google Shape;270;p32"/>
            <p:cNvSpPr/>
            <p:nvPr/>
          </p:nvSpPr>
          <p:spPr>
            <a:xfrm>
              <a:off x="8366040" y="561600"/>
              <a:ext cx="149040" cy="219960"/>
            </a:xfrm>
            <a:custGeom>
              <a:rect b="b" l="l" r="r" t="t"/>
              <a:pathLst>
                <a:path extrusionOk="0" h="4165" w="2822">
                  <a:moveTo>
                    <a:pt x="417" y="0"/>
                  </a:moveTo>
                  <a:cubicBezTo>
                    <a:pt x="1" y="1416"/>
                    <a:pt x="179" y="3440"/>
                    <a:pt x="1775" y="4009"/>
                  </a:cubicBezTo>
                  <a:cubicBezTo>
                    <a:pt x="2072" y="4117"/>
                    <a:pt x="2391" y="4164"/>
                    <a:pt x="2705" y="4164"/>
                  </a:cubicBezTo>
                  <a:cubicBezTo>
                    <a:pt x="2744" y="4164"/>
                    <a:pt x="2782" y="4163"/>
                    <a:pt x="2821" y="4162"/>
                  </a:cubicBezTo>
                  <a:cubicBezTo>
                    <a:pt x="2110" y="4067"/>
                    <a:pt x="1415" y="3808"/>
                    <a:pt x="975" y="3218"/>
                  </a:cubicBezTo>
                  <a:cubicBezTo>
                    <a:pt x="319" y="2347"/>
                    <a:pt x="304" y="1044"/>
                    <a:pt x="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9007200" y="-43560"/>
              <a:ext cx="106200" cy="81360"/>
            </a:xfrm>
            <a:custGeom>
              <a:rect b="b" l="l" r="r" t="t"/>
              <a:pathLst>
                <a:path extrusionOk="0" h="1541" w="2017">
                  <a:moveTo>
                    <a:pt x="2017" y="1"/>
                  </a:moveTo>
                  <a:lnTo>
                    <a:pt x="2017" y="1"/>
                  </a:lnTo>
                  <a:cubicBezTo>
                    <a:pt x="1764" y="286"/>
                    <a:pt x="1509" y="545"/>
                    <a:pt x="1213" y="775"/>
                  </a:cubicBezTo>
                  <a:cubicBezTo>
                    <a:pt x="838" y="1073"/>
                    <a:pt x="425" y="1319"/>
                    <a:pt x="1" y="1541"/>
                  </a:cubicBezTo>
                  <a:cubicBezTo>
                    <a:pt x="684" y="1458"/>
                    <a:pt x="1394" y="1001"/>
                    <a:pt x="1785" y="438"/>
                  </a:cubicBezTo>
                  <a:cubicBezTo>
                    <a:pt x="1879" y="303"/>
                    <a:pt x="1959" y="156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0675" lIns="91425" spcFirstLastPara="1" rIns="91425" wrap="square" tIns="40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9125640" y="237240"/>
              <a:ext cx="117720" cy="254520"/>
            </a:xfrm>
            <a:custGeom>
              <a:rect b="b" l="l" r="r" t="t"/>
              <a:pathLst>
                <a:path extrusionOk="0" h="4816" w="2229">
                  <a:moveTo>
                    <a:pt x="2228" y="0"/>
                  </a:moveTo>
                  <a:lnTo>
                    <a:pt x="2228" y="0"/>
                  </a:lnTo>
                  <a:cubicBezTo>
                    <a:pt x="1027" y="841"/>
                    <a:pt x="1" y="2329"/>
                    <a:pt x="64" y="3841"/>
                  </a:cubicBezTo>
                  <a:cubicBezTo>
                    <a:pt x="78" y="4174"/>
                    <a:pt x="146" y="4507"/>
                    <a:pt x="268" y="4815"/>
                  </a:cubicBezTo>
                  <a:cubicBezTo>
                    <a:pt x="226" y="4589"/>
                    <a:pt x="195" y="4364"/>
                    <a:pt x="189" y="4138"/>
                  </a:cubicBezTo>
                  <a:cubicBezTo>
                    <a:pt x="136" y="2522"/>
                    <a:pt x="1130" y="1097"/>
                    <a:pt x="2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9290160" y="419760"/>
              <a:ext cx="39960" cy="74520"/>
            </a:xfrm>
            <a:custGeom>
              <a:rect b="b" l="l" r="r" t="t"/>
              <a:pathLst>
                <a:path extrusionOk="0" h="1413" w="765">
                  <a:moveTo>
                    <a:pt x="764" y="1"/>
                  </a:moveTo>
                  <a:cubicBezTo>
                    <a:pt x="419" y="97"/>
                    <a:pt x="52" y="401"/>
                    <a:pt x="13" y="776"/>
                  </a:cubicBezTo>
                  <a:cubicBezTo>
                    <a:pt x="0" y="883"/>
                    <a:pt x="22" y="994"/>
                    <a:pt x="69" y="1090"/>
                  </a:cubicBezTo>
                  <a:cubicBezTo>
                    <a:pt x="77" y="1106"/>
                    <a:pt x="92" y="1128"/>
                    <a:pt x="101" y="1143"/>
                  </a:cubicBezTo>
                  <a:cubicBezTo>
                    <a:pt x="121" y="1179"/>
                    <a:pt x="149" y="1211"/>
                    <a:pt x="174" y="1241"/>
                  </a:cubicBezTo>
                  <a:cubicBezTo>
                    <a:pt x="187" y="1254"/>
                    <a:pt x="225" y="1290"/>
                    <a:pt x="239" y="1303"/>
                  </a:cubicBezTo>
                  <a:cubicBezTo>
                    <a:pt x="291" y="1346"/>
                    <a:pt x="349" y="1384"/>
                    <a:pt x="410" y="1412"/>
                  </a:cubicBezTo>
                  <a:cubicBezTo>
                    <a:pt x="326" y="1284"/>
                    <a:pt x="248" y="1161"/>
                    <a:pt x="215" y="1033"/>
                  </a:cubicBezTo>
                  <a:cubicBezTo>
                    <a:pt x="105" y="620"/>
                    <a:pt x="507" y="280"/>
                    <a:pt x="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7425" lIns="91425" spcFirstLastPara="1" rIns="91425" wrap="square" tIns="3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9105480" y="-356760"/>
              <a:ext cx="13320" cy="115920"/>
            </a:xfrm>
            <a:custGeom>
              <a:rect b="b" l="l" r="r" t="t"/>
              <a:pathLst>
                <a:path extrusionOk="0" h="2197" w="256">
                  <a:moveTo>
                    <a:pt x="8" y="1"/>
                  </a:moveTo>
                  <a:cubicBezTo>
                    <a:pt x="12" y="612"/>
                    <a:pt x="1" y="1310"/>
                    <a:pt x="9" y="1918"/>
                  </a:cubicBezTo>
                  <a:cubicBezTo>
                    <a:pt x="12" y="2011"/>
                    <a:pt x="13" y="2103"/>
                    <a:pt x="24" y="2197"/>
                  </a:cubicBezTo>
                  <a:cubicBezTo>
                    <a:pt x="57" y="2109"/>
                    <a:pt x="84" y="2020"/>
                    <a:pt x="106" y="1929"/>
                  </a:cubicBezTo>
                  <a:cubicBezTo>
                    <a:pt x="248" y="1348"/>
                    <a:pt x="255" y="552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57950" lIns="91425" spcFirstLastPara="1" rIns="91425" wrap="square" tIns="57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8806320" y="477000"/>
              <a:ext cx="120240" cy="101160"/>
            </a:xfrm>
            <a:custGeom>
              <a:rect b="b" l="l" r="r" t="t"/>
              <a:pathLst>
                <a:path extrusionOk="0" h="1918" w="2278">
                  <a:moveTo>
                    <a:pt x="1980" y="1"/>
                  </a:moveTo>
                  <a:cubicBezTo>
                    <a:pt x="1736" y="1"/>
                    <a:pt x="1488" y="46"/>
                    <a:pt x="1261" y="139"/>
                  </a:cubicBezTo>
                  <a:cubicBezTo>
                    <a:pt x="546" y="422"/>
                    <a:pt x="58" y="1160"/>
                    <a:pt x="1" y="1917"/>
                  </a:cubicBezTo>
                  <a:cubicBezTo>
                    <a:pt x="217" y="1356"/>
                    <a:pt x="548" y="818"/>
                    <a:pt x="1044" y="468"/>
                  </a:cubicBezTo>
                  <a:cubicBezTo>
                    <a:pt x="1410" y="211"/>
                    <a:pt x="1831" y="90"/>
                    <a:pt x="2277" y="24"/>
                  </a:cubicBezTo>
                  <a:cubicBezTo>
                    <a:pt x="2180" y="9"/>
                    <a:pt x="2080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50750" lIns="91425" spcFirstLastPara="1" rIns="91425" wrap="square" tIns="50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276" name="Google Shape;276;p32"/>
          <p:cNvGrpSpPr/>
          <p:nvPr/>
        </p:nvGrpSpPr>
        <p:grpSpPr>
          <a:xfrm>
            <a:off x="-339516" y="-396850"/>
            <a:ext cx="1433318" cy="1468494"/>
            <a:chOff x="-339516" y="-396850"/>
            <a:chExt cx="1433318" cy="1468494"/>
          </a:xfrm>
        </p:grpSpPr>
        <p:sp>
          <p:nvSpPr>
            <p:cNvPr id="277" name="Google Shape;277;p32"/>
            <p:cNvSpPr/>
            <p:nvPr/>
          </p:nvSpPr>
          <p:spPr>
            <a:xfrm rot="3523800">
              <a:off x="-149400" y="-149040"/>
              <a:ext cx="1032840" cy="1026000"/>
            </a:xfrm>
            <a:custGeom>
              <a:rect b="b" l="l" r="r" t="t"/>
              <a:pathLst>
                <a:path extrusionOk="0" h="13695" w="13784">
                  <a:moveTo>
                    <a:pt x="618" y="1"/>
                  </a:moveTo>
                  <a:cubicBezTo>
                    <a:pt x="351" y="1"/>
                    <a:pt x="115" y="146"/>
                    <a:pt x="45" y="405"/>
                  </a:cubicBezTo>
                  <a:lnTo>
                    <a:pt x="124" y="12775"/>
                  </a:lnTo>
                  <a:cubicBezTo>
                    <a:pt x="0" y="13231"/>
                    <a:pt x="450" y="13695"/>
                    <a:pt x="919" y="13695"/>
                  </a:cubicBezTo>
                  <a:cubicBezTo>
                    <a:pt x="997" y="13695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8"/>
                    <a:pt x="13783" y="7383"/>
                    <a:pt x="13320" y="7054"/>
                  </a:cubicBezTo>
                  <a:lnTo>
                    <a:pt x="1094" y="159"/>
                  </a:lnTo>
                  <a:cubicBezTo>
                    <a:pt x="943" y="51"/>
                    <a:pt x="775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78" name="Google Shape;278;p32"/>
            <p:cNvSpPr/>
            <p:nvPr/>
          </p:nvSpPr>
          <p:spPr>
            <a:xfrm rot="3523800">
              <a:off x="-128880" y="-202320"/>
              <a:ext cx="1032480" cy="1026000"/>
            </a:xfrm>
            <a:custGeom>
              <a:rect b="b" l="l" r="r" t="t"/>
              <a:pathLst>
                <a:path extrusionOk="0" h="13695" w="13783">
                  <a:moveTo>
                    <a:pt x="617" y="0"/>
                  </a:moveTo>
                  <a:cubicBezTo>
                    <a:pt x="351" y="0"/>
                    <a:pt x="115" y="146"/>
                    <a:pt x="44" y="405"/>
                  </a:cubicBezTo>
                  <a:lnTo>
                    <a:pt x="124" y="12775"/>
                  </a:lnTo>
                  <a:cubicBezTo>
                    <a:pt x="0" y="13230"/>
                    <a:pt x="450" y="13694"/>
                    <a:pt x="919" y="13694"/>
                  </a:cubicBezTo>
                  <a:cubicBezTo>
                    <a:pt x="997" y="13694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7"/>
                    <a:pt x="13783" y="7383"/>
                    <a:pt x="13320" y="7053"/>
                  </a:cubicBezTo>
                  <a:lnTo>
                    <a:pt x="1094" y="159"/>
                  </a:lnTo>
                  <a:cubicBezTo>
                    <a:pt x="942" y="51"/>
                    <a:pt x="775" y="0"/>
                    <a:pt x="6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279" name="Google Shape;279;p32"/>
          <p:cNvGrpSpPr/>
          <p:nvPr/>
        </p:nvGrpSpPr>
        <p:grpSpPr>
          <a:xfrm>
            <a:off x="8190605" y="3998331"/>
            <a:ext cx="1340869" cy="1209257"/>
            <a:chOff x="8190605" y="3998331"/>
            <a:chExt cx="1340869" cy="1209257"/>
          </a:xfrm>
        </p:grpSpPr>
        <p:sp>
          <p:nvSpPr>
            <p:cNvPr id="280" name="Google Shape;280;p32"/>
            <p:cNvSpPr/>
            <p:nvPr/>
          </p:nvSpPr>
          <p:spPr>
            <a:xfrm flipH="1" rot="1446600">
              <a:off x="8320320" y="4178880"/>
              <a:ext cx="1031400" cy="855360"/>
            </a:xfrm>
            <a:custGeom>
              <a:rect b="b" l="l" r="r" t="t"/>
              <a:pathLst>
                <a:path extrusionOk="0" h="11416" w="13767">
                  <a:moveTo>
                    <a:pt x="620" y="0"/>
                  </a:moveTo>
                  <a:cubicBezTo>
                    <a:pt x="279" y="0"/>
                    <a:pt x="1" y="236"/>
                    <a:pt x="27" y="552"/>
                  </a:cubicBezTo>
                  <a:lnTo>
                    <a:pt x="3817" y="10848"/>
                  </a:lnTo>
                  <a:cubicBezTo>
                    <a:pt x="3845" y="11186"/>
                    <a:pt x="4188" y="11415"/>
                    <a:pt x="4525" y="11415"/>
                  </a:cubicBezTo>
                  <a:cubicBezTo>
                    <a:pt x="4673" y="11415"/>
                    <a:pt x="4820" y="11371"/>
                    <a:pt x="4938" y="11272"/>
                  </a:cubicBezTo>
                  <a:lnTo>
                    <a:pt x="13424" y="3047"/>
                  </a:lnTo>
                  <a:cubicBezTo>
                    <a:pt x="13767" y="2761"/>
                    <a:pt x="13590" y="2235"/>
                    <a:pt x="13105" y="2100"/>
                  </a:cubicBezTo>
                  <a:lnTo>
                    <a:pt x="829" y="29"/>
                  </a:lnTo>
                  <a:cubicBezTo>
                    <a:pt x="758" y="10"/>
                    <a:pt x="688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81" name="Google Shape;281;p32"/>
            <p:cNvSpPr/>
            <p:nvPr/>
          </p:nvSpPr>
          <p:spPr>
            <a:xfrm flipH="1" rot="1446600">
              <a:off x="8370360" y="4171680"/>
              <a:ext cx="1031400" cy="855360"/>
            </a:xfrm>
            <a:custGeom>
              <a:rect b="b" l="l" r="r" t="t"/>
              <a:pathLst>
                <a:path extrusionOk="0" h="11416" w="13767">
                  <a:moveTo>
                    <a:pt x="619" y="1"/>
                  </a:moveTo>
                  <a:cubicBezTo>
                    <a:pt x="278" y="1"/>
                    <a:pt x="0" y="237"/>
                    <a:pt x="26" y="552"/>
                  </a:cubicBezTo>
                  <a:lnTo>
                    <a:pt x="3818" y="10848"/>
                  </a:lnTo>
                  <a:cubicBezTo>
                    <a:pt x="3846" y="11186"/>
                    <a:pt x="4188" y="11416"/>
                    <a:pt x="4525" y="11416"/>
                  </a:cubicBezTo>
                  <a:cubicBezTo>
                    <a:pt x="4673" y="11416"/>
                    <a:pt x="4820" y="11372"/>
                    <a:pt x="4939" y="11273"/>
                  </a:cubicBezTo>
                  <a:lnTo>
                    <a:pt x="13425" y="3047"/>
                  </a:lnTo>
                  <a:cubicBezTo>
                    <a:pt x="13767" y="2762"/>
                    <a:pt x="13590" y="2237"/>
                    <a:pt x="13104" y="2100"/>
                  </a:cubicBezTo>
                  <a:lnTo>
                    <a:pt x="827" y="30"/>
                  </a:lnTo>
                  <a:cubicBezTo>
                    <a:pt x="757" y="10"/>
                    <a:pt x="687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282" name="Google Shape;282;p32"/>
          <p:cNvGrpSpPr/>
          <p:nvPr/>
        </p:nvGrpSpPr>
        <p:grpSpPr>
          <a:xfrm>
            <a:off x="8578122" y="1872939"/>
            <a:ext cx="915997" cy="1568833"/>
            <a:chOff x="8578122" y="1872939"/>
            <a:chExt cx="915997" cy="1568833"/>
          </a:xfrm>
        </p:grpSpPr>
        <p:sp>
          <p:nvSpPr>
            <p:cNvPr id="283" name="Google Shape;283;p32"/>
            <p:cNvSpPr/>
            <p:nvPr/>
          </p:nvSpPr>
          <p:spPr>
            <a:xfrm rot="367200">
              <a:off x="8709840" y="2891520"/>
              <a:ext cx="752400" cy="496440"/>
            </a:xfrm>
            <a:custGeom>
              <a:rect b="b" l="l" r="r" t="t"/>
              <a:pathLst>
                <a:path extrusionOk="0" h="2549" w="3862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1" y="152"/>
                  </a:cubicBezTo>
                  <a:cubicBezTo>
                    <a:pt x="3362" y="152"/>
                    <a:pt x="3538" y="292"/>
                    <a:pt x="3608" y="413"/>
                  </a:cubicBezTo>
                  <a:cubicBezTo>
                    <a:pt x="3689" y="550"/>
                    <a:pt x="3687" y="730"/>
                    <a:pt x="3659" y="810"/>
                  </a:cubicBezTo>
                  <a:cubicBezTo>
                    <a:pt x="3616" y="934"/>
                    <a:pt x="3513" y="1043"/>
                    <a:pt x="3392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6" y="2081"/>
                    <a:pt x="170" y="1983"/>
                    <a:pt x="205" y="1890"/>
                  </a:cubicBezTo>
                  <a:cubicBezTo>
                    <a:pt x="241" y="1793"/>
                    <a:pt x="319" y="1713"/>
                    <a:pt x="418" y="1668"/>
                  </a:cubicBezTo>
                  <a:lnTo>
                    <a:pt x="2315" y="828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1"/>
                    <a:pt x="2641" y="884"/>
                  </a:cubicBezTo>
                  <a:cubicBezTo>
                    <a:pt x="2669" y="935"/>
                    <a:pt x="2672" y="993"/>
                    <a:pt x="2651" y="1043"/>
                  </a:cubicBezTo>
                  <a:cubicBezTo>
                    <a:pt x="2630" y="1099"/>
                    <a:pt x="2581" y="1146"/>
                    <a:pt x="2510" y="1177"/>
                  </a:cubicBezTo>
                  <a:lnTo>
                    <a:pt x="1073" y="1813"/>
                  </a:lnTo>
                  <a:lnTo>
                    <a:pt x="1136" y="1956"/>
                  </a:lnTo>
                  <a:lnTo>
                    <a:pt x="2574" y="1320"/>
                  </a:lnTo>
                  <a:cubicBezTo>
                    <a:pt x="2684" y="1269"/>
                    <a:pt x="2766" y="1189"/>
                    <a:pt x="2804" y="1092"/>
                  </a:cubicBezTo>
                  <a:cubicBezTo>
                    <a:pt x="2840" y="1000"/>
                    <a:pt x="2834" y="901"/>
                    <a:pt x="2788" y="810"/>
                  </a:cubicBezTo>
                  <a:cubicBezTo>
                    <a:pt x="2713" y="662"/>
                    <a:pt x="2606" y="619"/>
                    <a:pt x="2504" y="619"/>
                  </a:cubicBezTo>
                  <a:cubicBezTo>
                    <a:pt x="2401" y="619"/>
                    <a:pt x="2305" y="662"/>
                    <a:pt x="2251" y="685"/>
                  </a:cubicBezTo>
                  <a:lnTo>
                    <a:pt x="355" y="1527"/>
                  </a:lnTo>
                  <a:cubicBezTo>
                    <a:pt x="215" y="1589"/>
                    <a:pt x="104" y="1704"/>
                    <a:pt x="52" y="1842"/>
                  </a:cubicBezTo>
                  <a:cubicBezTo>
                    <a:pt x="1" y="1976"/>
                    <a:pt x="9" y="2118"/>
                    <a:pt x="76" y="2242"/>
                  </a:cubicBezTo>
                  <a:cubicBezTo>
                    <a:pt x="170" y="2420"/>
                    <a:pt x="376" y="2549"/>
                    <a:pt x="583" y="2549"/>
                  </a:cubicBezTo>
                  <a:cubicBezTo>
                    <a:pt x="646" y="2549"/>
                    <a:pt x="710" y="2537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5" y="1019"/>
                    <a:pt x="3813" y="855"/>
                  </a:cubicBezTo>
                  <a:cubicBezTo>
                    <a:pt x="3862" y="718"/>
                    <a:pt x="3841" y="522"/>
                    <a:pt x="3782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84" name="Google Shape;284;p32"/>
            <p:cNvSpPr/>
            <p:nvPr/>
          </p:nvSpPr>
          <p:spPr>
            <a:xfrm rot="367200">
              <a:off x="8717400" y="2906640"/>
              <a:ext cx="752400" cy="496440"/>
            </a:xfrm>
            <a:custGeom>
              <a:rect b="b" l="l" r="r" t="t"/>
              <a:pathLst>
                <a:path extrusionOk="0" h="2549" w="3862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0" y="152"/>
                  </a:cubicBezTo>
                  <a:cubicBezTo>
                    <a:pt x="3361" y="152"/>
                    <a:pt x="3538" y="291"/>
                    <a:pt x="3608" y="412"/>
                  </a:cubicBezTo>
                  <a:cubicBezTo>
                    <a:pt x="3689" y="550"/>
                    <a:pt x="3688" y="730"/>
                    <a:pt x="3659" y="809"/>
                  </a:cubicBezTo>
                  <a:cubicBezTo>
                    <a:pt x="3614" y="933"/>
                    <a:pt x="3513" y="1043"/>
                    <a:pt x="3393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5" y="2079"/>
                    <a:pt x="169" y="1983"/>
                    <a:pt x="205" y="1889"/>
                  </a:cubicBezTo>
                  <a:cubicBezTo>
                    <a:pt x="241" y="1793"/>
                    <a:pt x="319" y="1712"/>
                    <a:pt x="418" y="1668"/>
                  </a:cubicBezTo>
                  <a:lnTo>
                    <a:pt x="2315" y="827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0"/>
                    <a:pt x="2641" y="884"/>
                  </a:cubicBezTo>
                  <a:cubicBezTo>
                    <a:pt x="2669" y="935"/>
                    <a:pt x="2672" y="992"/>
                    <a:pt x="2651" y="1043"/>
                  </a:cubicBezTo>
                  <a:cubicBezTo>
                    <a:pt x="2630" y="1099"/>
                    <a:pt x="2581" y="1145"/>
                    <a:pt x="2510" y="1177"/>
                  </a:cubicBezTo>
                  <a:lnTo>
                    <a:pt x="1073" y="1813"/>
                  </a:lnTo>
                  <a:lnTo>
                    <a:pt x="1135" y="1956"/>
                  </a:lnTo>
                  <a:lnTo>
                    <a:pt x="2572" y="1320"/>
                  </a:lnTo>
                  <a:cubicBezTo>
                    <a:pt x="2685" y="1269"/>
                    <a:pt x="2767" y="1189"/>
                    <a:pt x="2804" y="1092"/>
                  </a:cubicBezTo>
                  <a:cubicBezTo>
                    <a:pt x="2840" y="1000"/>
                    <a:pt x="2834" y="899"/>
                    <a:pt x="2788" y="810"/>
                  </a:cubicBezTo>
                  <a:cubicBezTo>
                    <a:pt x="2713" y="662"/>
                    <a:pt x="2605" y="619"/>
                    <a:pt x="2503" y="619"/>
                  </a:cubicBezTo>
                  <a:cubicBezTo>
                    <a:pt x="2401" y="619"/>
                    <a:pt x="2304" y="662"/>
                    <a:pt x="2251" y="685"/>
                  </a:cubicBezTo>
                  <a:lnTo>
                    <a:pt x="355" y="1527"/>
                  </a:lnTo>
                  <a:cubicBezTo>
                    <a:pt x="214" y="1589"/>
                    <a:pt x="104" y="1704"/>
                    <a:pt x="53" y="1842"/>
                  </a:cubicBezTo>
                  <a:cubicBezTo>
                    <a:pt x="1" y="1976"/>
                    <a:pt x="9" y="2118"/>
                    <a:pt x="76" y="2241"/>
                  </a:cubicBezTo>
                  <a:cubicBezTo>
                    <a:pt x="170" y="2420"/>
                    <a:pt x="377" y="2549"/>
                    <a:pt x="583" y="2549"/>
                  </a:cubicBezTo>
                  <a:cubicBezTo>
                    <a:pt x="647" y="2549"/>
                    <a:pt x="710" y="2536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4" y="1019"/>
                    <a:pt x="3813" y="855"/>
                  </a:cubicBezTo>
                  <a:cubicBezTo>
                    <a:pt x="3862" y="717"/>
                    <a:pt x="3840" y="522"/>
                    <a:pt x="3783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54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85" name="Google Shape;285;p32"/>
            <p:cNvSpPr/>
            <p:nvPr/>
          </p:nvSpPr>
          <p:spPr>
            <a:xfrm rot="367200">
              <a:off x="9234360" y="2940480"/>
              <a:ext cx="225000" cy="63720"/>
            </a:xfrm>
            <a:custGeom>
              <a:rect b="b" l="l" r="r" t="t"/>
              <a:pathLst>
                <a:path extrusionOk="0" h="329" w="1156">
                  <a:moveTo>
                    <a:pt x="595" y="1"/>
                  </a:moveTo>
                  <a:cubicBezTo>
                    <a:pt x="487" y="1"/>
                    <a:pt x="383" y="28"/>
                    <a:pt x="284" y="64"/>
                  </a:cubicBezTo>
                  <a:cubicBezTo>
                    <a:pt x="233" y="87"/>
                    <a:pt x="185" y="112"/>
                    <a:pt x="136" y="136"/>
                  </a:cubicBezTo>
                  <a:cubicBezTo>
                    <a:pt x="91" y="166"/>
                    <a:pt x="45" y="195"/>
                    <a:pt x="0" y="228"/>
                  </a:cubicBezTo>
                  <a:cubicBezTo>
                    <a:pt x="52" y="208"/>
                    <a:pt x="101" y="186"/>
                    <a:pt x="150" y="165"/>
                  </a:cubicBezTo>
                  <a:cubicBezTo>
                    <a:pt x="200" y="148"/>
                    <a:pt x="251" y="129"/>
                    <a:pt x="301" y="113"/>
                  </a:cubicBezTo>
                  <a:cubicBezTo>
                    <a:pt x="396" y="90"/>
                    <a:pt x="490" y="66"/>
                    <a:pt x="586" y="66"/>
                  </a:cubicBezTo>
                  <a:cubicBezTo>
                    <a:pt x="594" y="66"/>
                    <a:pt x="601" y="67"/>
                    <a:pt x="609" y="67"/>
                  </a:cubicBezTo>
                  <a:cubicBezTo>
                    <a:pt x="815" y="68"/>
                    <a:pt x="1018" y="162"/>
                    <a:pt x="1156" y="329"/>
                  </a:cubicBezTo>
                  <a:cubicBezTo>
                    <a:pt x="1110" y="231"/>
                    <a:pt x="1028" y="149"/>
                    <a:pt x="933" y="91"/>
                  </a:cubicBezTo>
                  <a:cubicBezTo>
                    <a:pt x="836" y="32"/>
                    <a:pt x="723" y="4"/>
                    <a:pt x="611" y="1"/>
                  </a:cubicBezTo>
                  <a:cubicBezTo>
                    <a:pt x="605" y="1"/>
                    <a:pt x="600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2025" lIns="91425" spcFirstLastPara="1" rIns="91425" wrap="square" tIns="32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86" name="Google Shape;286;p32"/>
            <p:cNvSpPr/>
            <p:nvPr/>
          </p:nvSpPr>
          <p:spPr>
            <a:xfrm rot="367200">
              <a:off x="8715960" y="3294000"/>
              <a:ext cx="148680" cy="68040"/>
            </a:xfrm>
            <a:custGeom>
              <a:rect b="b" l="l" r="r" t="t"/>
              <a:pathLst>
                <a:path extrusionOk="0" h="351" w="765">
                  <a:moveTo>
                    <a:pt x="0" y="1"/>
                  </a:moveTo>
                  <a:cubicBezTo>
                    <a:pt x="20" y="74"/>
                    <a:pt x="62" y="143"/>
                    <a:pt x="115" y="202"/>
                  </a:cubicBezTo>
                  <a:cubicBezTo>
                    <a:pt x="169" y="261"/>
                    <a:pt x="239" y="307"/>
                    <a:pt x="317" y="330"/>
                  </a:cubicBezTo>
                  <a:cubicBezTo>
                    <a:pt x="360" y="343"/>
                    <a:pt x="406" y="350"/>
                    <a:pt x="452" y="350"/>
                  </a:cubicBezTo>
                  <a:cubicBezTo>
                    <a:pt x="487" y="350"/>
                    <a:pt x="522" y="346"/>
                    <a:pt x="556" y="335"/>
                  </a:cubicBezTo>
                  <a:cubicBezTo>
                    <a:pt x="594" y="329"/>
                    <a:pt x="630" y="309"/>
                    <a:pt x="666" y="296"/>
                  </a:cubicBezTo>
                  <a:cubicBezTo>
                    <a:pt x="700" y="276"/>
                    <a:pt x="733" y="256"/>
                    <a:pt x="764" y="234"/>
                  </a:cubicBezTo>
                  <a:lnTo>
                    <a:pt x="764" y="234"/>
                  </a:lnTo>
                  <a:cubicBezTo>
                    <a:pt x="689" y="254"/>
                    <a:pt x="619" y="279"/>
                    <a:pt x="547" y="286"/>
                  </a:cubicBezTo>
                  <a:cubicBezTo>
                    <a:pt x="526" y="289"/>
                    <a:pt x="505" y="290"/>
                    <a:pt x="485" y="290"/>
                  </a:cubicBezTo>
                  <a:cubicBezTo>
                    <a:pt x="434" y="290"/>
                    <a:pt x="384" y="282"/>
                    <a:pt x="335" y="269"/>
                  </a:cubicBezTo>
                  <a:cubicBezTo>
                    <a:pt x="200" y="228"/>
                    <a:pt x="89" y="12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00" lIns="91425" spcFirstLastPara="1" rIns="91425" wrap="square" tIns="34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87" name="Google Shape;287;p32"/>
            <p:cNvSpPr/>
            <p:nvPr/>
          </p:nvSpPr>
          <p:spPr>
            <a:xfrm rot="367200">
              <a:off x="9099720" y="3149280"/>
              <a:ext cx="276840" cy="133200"/>
            </a:xfrm>
            <a:custGeom>
              <a:rect b="b" l="l" r="r" t="t"/>
              <a:pathLst>
                <a:path extrusionOk="0" h="686" w="1423">
                  <a:moveTo>
                    <a:pt x="1422" y="1"/>
                  </a:moveTo>
                  <a:cubicBezTo>
                    <a:pt x="1297" y="45"/>
                    <a:pt x="1176" y="97"/>
                    <a:pt x="1055" y="149"/>
                  </a:cubicBezTo>
                  <a:cubicBezTo>
                    <a:pt x="934" y="201"/>
                    <a:pt x="815" y="257"/>
                    <a:pt x="697" y="313"/>
                  </a:cubicBezTo>
                  <a:cubicBezTo>
                    <a:pt x="579" y="372"/>
                    <a:pt x="461" y="429"/>
                    <a:pt x="344" y="491"/>
                  </a:cubicBezTo>
                  <a:cubicBezTo>
                    <a:pt x="228" y="553"/>
                    <a:pt x="113" y="617"/>
                    <a:pt x="0" y="686"/>
                  </a:cubicBezTo>
                  <a:cubicBezTo>
                    <a:pt x="124" y="641"/>
                    <a:pt x="247" y="589"/>
                    <a:pt x="367" y="537"/>
                  </a:cubicBezTo>
                  <a:cubicBezTo>
                    <a:pt x="488" y="486"/>
                    <a:pt x="606" y="429"/>
                    <a:pt x="726" y="373"/>
                  </a:cubicBezTo>
                  <a:cubicBezTo>
                    <a:pt x="844" y="316"/>
                    <a:pt x="962" y="258"/>
                    <a:pt x="1077" y="195"/>
                  </a:cubicBezTo>
                  <a:cubicBezTo>
                    <a:pt x="1193" y="133"/>
                    <a:pt x="1310" y="71"/>
                    <a:pt x="14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66600" lIns="91425" spcFirstLastPara="1" rIns="91425" wrap="square" tIns="66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88" name="Google Shape;288;p32"/>
            <p:cNvSpPr/>
            <p:nvPr/>
          </p:nvSpPr>
          <p:spPr>
            <a:xfrm rot="367200">
              <a:off x="8792280" y="3041280"/>
              <a:ext cx="369720" cy="163800"/>
            </a:xfrm>
            <a:custGeom>
              <a:rect b="b" l="l" r="r" t="t"/>
              <a:pathLst>
                <a:path extrusionOk="0" h="843" w="1898">
                  <a:moveTo>
                    <a:pt x="1898" y="1"/>
                  </a:moveTo>
                  <a:lnTo>
                    <a:pt x="1898" y="1"/>
                  </a:lnTo>
                  <a:cubicBezTo>
                    <a:pt x="1734" y="58"/>
                    <a:pt x="1572" y="123"/>
                    <a:pt x="1413" y="188"/>
                  </a:cubicBezTo>
                  <a:cubicBezTo>
                    <a:pt x="1253" y="254"/>
                    <a:pt x="1095" y="324"/>
                    <a:pt x="935" y="390"/>
                  </a:cubicBezTo>
                  <a:cubicBezTo>
                    <a:pt x="778" y="464"/>
                    <a:pt x="620" y="533"/>
                    <a:pt x="464" y="608"/>
                  </a:cubicBezTo>
                  <a:cubicBezTo>
                    <a:pt x="309" y="683"/>
                    <a:pt x="154" y="759"/>
                    <a:pt x="1" y="842"/>
                  </a:cubicBezTo>
                  <a:cubicBezTo>
                    <a:pt x="164" y="785"/>
                    <a:pt x="325" y="720"/>
                    <a:pt x="485" y="655"/>
                  </a:cubicBezTo>
                  <a:cubicBezTo>
                    <a:pt x="646" y="589"/>
                    <a:pt x="803" y="519"/>
                    <a:pt x="962" y="451"/>
                  </a:cubicBezTo>
                  <a:cubicBezTo>
                    <a:pt x="1119" y="379"/>
                    <a:pt x="1277" y="310"/>
                    <a:pt x="1433" y="234"/>
                  </a:cubicBezTo>
                  <a:cubicBezTo>
                    <a:pt x="1590" y="159"/>
                    <a:pt x="1745" y="84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82075" lIns="91425" spcFirstLastPara="1" rIns="91425" wrap="square" tIns="82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89" name="Google Shape;289;p32"/>
            <p:cNvSpPr/>
            <p:nvPr/>
          </p:nvSpPr>
          <p:spPr>
            <a:xfrm rot="367200">
              <a:off x="8635680" y="1890360"/>
              <a:ext cx="369360" cy="795960"/>
            </a:xfrm>
            <a:custGeom>
              <a:rect b="b" l="l" r="r" t="t"/>
              <a:pathLst>
                <a:path extrusionOk="0" h="4085" w="1896">
                  <a:moveTo>
                    <a:pt x="592" y="0"/>
                  </a:moveTo>
                  <a:cubicBezTo>
                    <a:pt x="556" y="0"/>
                    <a:pt x="521" y="4"/>
                    <a:pt x="485" y="13"/>
                  </a:cubicBezTo>
                  <a:cubicBezTo>
                    <a:pt x="228" y="70"/>
                    <a:pt x="0" y="335"/>
                    <a:pt x="43" y="611"/>
                  </a:cubicBezTo>
                  <a:lnTo>
                    <a:pt x="559" y="3538"/>
                  </a:lnTo>
                  <a:cubicBezTo>
                    <a:pt x="585" y="3714"/>
                    <a:pt x="691" y="3883"/>
                    <a:pt x="833" y="3984"/>
                  </a:cubicBezTo>
                  <a:cubicBezTo>
                    <a:pt x="929" y="4051"/>
                    <a:pt x="1071" y="4084"/>
                    <a:pt x="1197" y="4084"/>
                  </a:cubicBezTo>
                  <a:cubicBezTo>
                    <a:pt x="1229" y="4084"/>
                    <a:pt x="1260" y="4082"/>
                    <a:pt x="1288" y="4078"/>
                  </a:cubicBezTo>
                  <a:cubicBezTo>
                    <a:pt x="1310" y="4073"/>
                    <a:pt x="1333" y="4069"/>
                    <a:pt x="1354" y="4063"/>
                  </a:cubicBezTo>
                  <a:cubicBezTo>
                    <a:pt x="1713" y="3967"/>
                    <a:pt x="1895" y="3590"/>
                    <a:pt x="1851" y="3302"/>
                  </a:cubicBezTo>
                  <a:lnTo>
                    <a:pt x="1537" y="1239"/>
                  </a:lnTo>
                  <a:lnTo>
                    <a:pt x="1383" y="1262"/>
                  </a:lnTo>
                  <a:lnTo>
                    <a:pt x="1698" y="3325"/>
                  </a:lnTo>
                  <a:cubicBezTo>
                    <a:pt x="1746" y="3643"/>
                    <a:pt x="1491" y="3856"/>
                    <a:pt x="1314" y="3904"/>
                  </a:cubicBezTo>
                  <a:cubicBezTo>
                    <a:pt x="1274" y="3915"/>
                    <a:pt x="1232" y="3919"/>
                    <a:pt x="1190" y="3919"/>
                  </a:cubicBezTo>
                  <a:cubicBezTo>
                    <a:pt x="1077" y="3919"/>
                    <a:pt x="969" y="3883"/>
                    <a:pt x="918" y="3848"/>
                  </a:cubicBezTo>
                  <a:cubicBezTo>
                    <a:pt x="810" y="3773"/>
                    <a:pt x="731" y="3645"/>
                    <a:pt x="711" y="3514"/>
                  </a:cubicBezTo>
                  <a:lnTo>
                    <a:pt x="196" y="587"/>
                  </a:lnTo>
                  <a:cubicBezTo>
                    <a:pt x="167" y="395"/>
                    <a:pt x="343" y="213"/>
                    <a:pt x="521" y="172"/>
                  </a:cubicBezTo>
                  <a:cubicBezTo>
                    <a:pt x="545" y="167"/>
                    <a:pt x="568" y="165"/>
                    <a:pt x="592" y="165"/>
                  </a:cubicBezTo>
                  <a:cubicBezTo>
                    <a:pt x="662" y="165"/>
                    <a:pt x="730" y="187"/>
                    <a:pt x="790" y="230"/>
                  </a:cubicBezTo>
                  <a:cubicBezTo>
                    <a:pt x="874" y="292"/>
                    <a:pt x="931" y="387"/>
                    <a:pt x="947" y="495"/>
                  </a:cubicBezTo>
                  <a:lnTo>
                    <a:pt x="1257" y="2545"/>
                  </a:lnTo>
                  <a:cubicBezTo>
                    <a:pt x="1287" y="2745"/>
                    <a:pt x="1252" y="2819"/>
                    <a:pt x="1116" y="2846"/>
                  </a:cubicBezTo>
                  <a:cubicBezTo>
                    <a:pt x="1101" y="2849"/>
                    <a:pt x="1086" y="2851"/>
                    <a:pt x="1071" y="2851"/>
                  </a:cubicBezTo>
                  <a:cubicBezTo>
                    <a:pt x="1030" y="2851"/>
                    <a:pt x="992" y="2838"/>
                    <a:pt x="959" y="2814"/>
                  </a:cubicBezTo>
                  <a:cubicBezTo>
                    <a:pt x="911" y="2778"/>
                    <a:pt x="878" y="2718"/>
                    <a:pt x="867" y="2642"/>
                  </a:cubicBezTo>
                  <a:lnTo>
                    <a:pt x="633" y="1087"/>
                  </a:lnTo>
                  <a:lnTo>
                    <a:pt x="481" y="1110"/>
                  </a:lnTo>
                  <a:lnTo>
                    <a:pt x="714" y="2665"/>
                  </a:lnTo>
                  <a:cubicBezTo>
                    <a:pt x="733" y="2786"/>
                    <a:pt x="787" y="2886"/>
                    <a:pt x="871" y="2948"/>
                  </a:cubicBezTo>
                  <a:cubicBezTo>
                    <a:pt x="930" y="2992"/>
                    <a:pt x="1001" y="3015"/>
                    <a:pt x="1074" y="3015"/>
                  </a:cubicBezTo>
                  <a:cubicBezTo>
                    <a:pt x="1098" y="3015"/>
                    <a:pt x="1123" y="3012"/>
                    <a:pt x="1147" y="3007"/>
                  </a:cubicBezTo>
                  <a:cubicBezTo>
                    <a:pt x="1474" y="2941"/>
                    <a:pt x="1428" y="2637"/>
                    <a:pt x="1411" y="2522"/>
                  </a:cubicBezTo>
                  <a:lnTo>
                    <a:pt x="1101" y="472"/>
                  </a:lnTo>
                  <a:cubicBezTo>
                    <a:pt x="1078" y="319"/>
                    <a:pt x="996" y="182"/>
                    <a:pt x="877" y="96"/>
                  </a:cubicBezTo>
                  <a:cubicBezTo>
                    <a:pt x="791" y="33"/>
                    <a:pt x="69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0" name="Google Shape;290;p32"/>
            <p:cNvSpPr/>
            <p:nvPr/>
          </p:nvSpPr>
          <p:spPr>
            <a:xfrm rot="367200">
              <a:off x="8619480" y="1893600"/>
              <a:ext cx="369000" cy="795600"/>
            </a:xfrm>
            <a:custGeom>
              <a:rect b="b" l="l" r="r" t="t"/>
              <a:pathLst>
                <a:path extrusionOk="0" h="4084" w="1895">
                  <a:moveTo>
                    <a:pt x="589" y="1"/>
                  </a:moveTo>
                  <a:cubicBezTo>
                    <a:pt x="555" y="1"/>
                    <a:pt x="520" y="4"/>
                    <a:pt x="486" y="12"/>
                  </a:cubicBezTo>
                  <a:cubicBezTo>
                    <a:pt x="228" y="71"/>
                    <a:pt x="1" y="334"/>
                    <a:pt x="42" y="612"/>
                  </a:cubicBezTo>
                  <a:lnTo>
                    <a:pt x="558" y="3539"/>
                  </a:lnTo>
                  <a:cubicBezTo>
                    <a:pt x="585" y="3713"/>
                    <a:pt x="690" y="3884"/>
                    <a:pt x="834" y="3984"/>
                  </a:cubicBezTo>
                  <a:cubicBezTo>
                    <a:pt x="929" y="4050"/>
                    <a:pt x="1071" y="4084"/>
                    <a:pt x="1196" y="4084"/>
                  </a:cubicBezTo>
                  <a:cubicBezTo>
                    <a:pt x="1228" y="4084"/>
                    <a:pt x="1259" y="4082"/>
                    <a:pt x="1287" y="4077"/>
                  </a:cubicBezTo>
                  <a:cubicBezTo>
                    <a:pt x="1310" y="4074"/>
                    <a:pt x="1332" y="4069"/>
                    <a:pt x="1355" y="4063"/>
                  </a:cubicBezTo>
                  <a:cubicBezTo>
                    <a:pt x="1712" y="3966"/>
                    <a:pt x="1894" y="3589"/>
                    <a:pt x="1851" y="3302"/>
                  </a:cubicBezTo>
                  <a:lnTo>
                    <a:pt x="1536" y="1238"/>
                  </a:lnTo>
                  <a:lnTo>
                    <a:pt x="1384" y="1261"/>
                  </a:lnTo>
                  <a:lnTo>
                    <a:pt x="1697" y="3325"/>
                  </a:lnTo>
                  <a:cubicBezTo>
                    <a:pt x="1746" y="3644"/>
                    <a:pt x="1490" y="3856"/>
                    <a:pt x="1313" y="3903"/>
                  </a:cubicBezTo>
                  <a:cubicBezTo>
                    <a:pt x="1273" y="3914"/>
                    <a:pt x="1231" y="3919"/>
                    <a:pt x="1189" y="3919"/>
                  </a:cubicBezTo>
                  <a:cubicBezTo>
                    <a:pt x="1076" y="3919"/>
                    <a:pt x="968" y="3883"/>
                    <a:pt x="917" y="3847"/>
                  </a:cubicBezTo>
                  <a:cubicBezTo>
                    <a:pt x="809" y="3772"/>
                    <a:pt x="730" y="3644"/>
                    <a:pt x="710" y="3515"/>
                  </a:cubicBezTo>
                  <a:lnTo>
                    <a:pt x="195" y="588"/>
                  </a:lnTo>
                  <a:cubicBezTo>
                    <a:pt x="168" y="396"/>
                    <a:pt x="342" y="213"/>
                    <a:pt x="520" y="173"/>
                  </a:cubicBezTo>
                  <a:cubicBezTo>
                    <a:pt x="545" y="168"/>
                    <a:pt x="569" y="165"/>
                    <a:pt x="594" y="165"/>
                  </a:cubicBezTo>
                  <a:cubicBezTo>
                    <a:pt x="663" y="165"/>
                    <a:pt x="731" y="187"/>
                    <a:pt x="791" y="231"/>
                  </a:cubicBezTo>
                  <a:cubicBezTo>
                    <a:pt x="874" y="291"/>
                    <a:pt x="930" y="388"/>
                    <a:pt x="948" y="494"/>
                  </a:cubicBezTo>
                  <a:lnTo>
                    <a:pt x="1256" y="2546"/>
                  </a:lnTo>
                  <a:cubicBezTo>
                    <a:pt x="1286" y="2746"/>
                    <a:pt x="1253" y="2818"/>
                    <a:pt x="1115" y="2847"/>
                  </a:cubicBezTo>
                  <a:cubicBezTo>
                    <a:pt x="1100" y="2850"/>
                    <a:pt x="1086" y="2851"/>
                    <a:pt x="1072" y="2851"/>
                  </a:cubicBezTo>
                  <a:cubicBezTo>
                    <a:pt x="1031" y="2851"/>
                    <a:pt x="991" y="2839"/>
                    <a:pt x="959" y="2814"/>
                  </a:cubicBezTo>
                  <a:cubicBezTo>
                    <a:pt x="910" y="2778"/>
                    <a:pt x="879" y="2719"/>
                    <a:pt x="867" y="2643"/>
                  </a:cubicBezTo>
                  <a:lnTo>
                    <a:pt x="634" y="1087"/>
                  </a:lnTo>
                  <a:lnTo>
                    <a:pt x="480" y="1110"/>
                  </a:lnTo>
                  <a:lnTo>
                    <a:pt x="713" y="2666"/>
                  </a:lnTo>
                  <a:cubicBezTo>
                    <a:pt x="732" y="2786"/>
                    <a:pt x="788" y="2886"/>
                    <a:pt x="871" y="2948"/>
                  </a:cubicBezTo>
                  <a:cubicBezTo>
                    <a:pt x="931" y="2992"/>
                    <a:pt x="1002" y="3015"/>
                    <a:pt x="1075" y="3015"/>
                  </a:cubicBezTo>
                  <a:cubicBezTo>
                    <a:pt x="1099" y="3015"/>
                    <a:pt x="1123" y="3013"/>
                    <a:pt x="1148" y="3008"/>
                  </a:cubicBezTo>
                  <a:cubicBezTo>
                    <a:pt x="1473" y="2942"/>
                    <a:pt x="1427" y="2637"/>
                    <a:pt x="1410" y="2523"/>
                  </a:cubicBezTo>
                  <a:lnTo>
                    <a:pt x="1100" y="471"/>
                  </a:lnTo>
                  <a:cubicBezTo>
                    <a:pt x="1077" y="320"/>
                    <a:pt x="997" y="183"/>
                    <a:pt x="877" y="95"/>
                  </a:cubicBezTo>
                  <a:cubicBezTo>
                    <a:pt x="790" y="33"/>
                    <a:pt x="690" y="1"/>
                    <a:pt x="589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rgbClr val="FF81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1" name="Google Shape;291;p32"/>
            <p:cNvSpPr/>
            <p:nvPr/>
          </p:nvSpPr>
          <p:spPr>
            <a:xfrm rot="367200">
              <a:off x="8847720" y="2473560"/>
              <a:ext cx="96480" cy="211680"/>
            </a:xfrm>
            <a:custGeom>
              <a:rect b="b" l="l" r="r" t="t"/>
              <a:pathLst>
                <a:path extrusionOk="0" h="1088" w="496">
                  <a:moveTo>
                    <a:pt x="405" y="1"/>
                  </a:moveTo>
                  <a:cubicBezTo>
                    <a:pt x="410" y="55"/>
                    <a:pt x="420" y="107"/>
                    <a:pt x="425" y="161"/>
                  </a:cubicBezTo>
                  <a:cubicBezTo>
                    <a:pt x="430" y="214"/>
                    <a:pt x="436" y="267"/>
                    <a:pt x="437" y="320"/>
                  </a:cubicBezTo>
                  <a:cubicBezTo>
                    <a:pt x="434" y="425"/>
                    <a:pt x="431" y="530"/>
                    <a:pt x="400" y="630"/>
                  </a:cubicBezTo>
                  <a:cubicBezTo>
                    <a:pt x="343" y="828"/>
                    <a:pt x="200" y="998"/>
                    <a:pt x="1" y="1087"/>
                  </a:cubicBezTo>
                  <a:cubicBezTo>
                    <a:pt x="109" y="1069"/>
                    <a:pt x="210" y="1012"/>
                    <a:pt x="290" y="935"/>
                  </a:cubicBezTo>
                  <a:cubicBezTo>
                    <a:pt x="372" y="858"/>
                    <a:pt x="430" y="756"/>
                    <a:pt x="463" y="648"/>
                  </a:cubicBezTo>
                  <a:cubicBezTo>
                    <a:pt x="496" y="540"/>
                    <a:pt x="496" y="427"/>
                    <a:pt x="487" y="317"/>
                  </a:cubicBezTo>
                  <a:cubicBezTo>
                    <a:pt x="479" y="263"/>
                    <a:pt x="469" y="208"/>
                    <a:pt x="459" y="155"/>
                  </a:cubicBezTo>
                  <a:cubicBezTo>
                    <a:pt x="440" y="103"/>
                    <a:pt x="424" y="5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 rot="367200">
              <a:off x="8672400" y="1893960"/>
              <a:ext cx="92160" cy="131040"/>
            </a:xfrm>
            <a:custGeom>
              <a:rect b="b" l="l" r="r" t="t"/>
              <a:pathLst>
                <a:path extrusionOk="0" h="675" w="474">
                  <a:moveTo>
                    <a:pt x="474" y="0"/>
                  </a:moveTo>
                  <a:cubicBezTo>
                    <a:pt x="396" y="0"/>
                    <a:pt x="320" y="23"/>
                    <a:pt x="249" y="58"/>
                  </a:cubicBezTo>
                  <a:cubicBezTo>
                    <a:pt x="179" y="94"/>
                    <a:pt x="115" y="150"/>
                    <a:pt x="71" y="217"/>
                  </a:cubicBezTo>
                  <a:cubicBezTo>
                    <a:pt x="29" y="286"/>
                    <a:pt x="0" y="367"/>
                    <a:pt x="3" y="448"/>
                  </a:cubicBezTo>
                  <a:cubicBezTo>
                    <a:pt x="0" y="486"/>
                    <a:pt x="10" y="525"/>
                    <a:pt x="13" y="564"/>
                  </a:cubicBezTo>
                  <a:cubicBezTo>
                    <a:pt x="23" y="602"/>
                    <a:pt x="33" y="639"/>
                    <a:pt x="46" y="675"/>
                  </a:cubicBezTo>
                  <a:cubicBezTo>
                    <a:pt x="46" y="597"/>
                    <a:pt x="42" y="524"/>
                    <a:pt x="55" y="452"/>
                  </a:cubicBezTo>
                  <a:cubicBezTo>
                    <a:pt x="64" y="380"/>
                    <a:pt x="91" y="312"/>
                    <a:pt x="127" y="253"/>
                  </a:cubicBezTo>
                  <a:cubicBezTo>
                    <a:pt x="202" y="132"/>
                    <a:pt x="333" y="55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65500" lIns="91425" spcFirstLastPara="1" rIns="91425" wrap="square" tIns="65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 rot="367200">
              <a:off x="8674200" y="2265480"/>
              <a:ext cx="55440" cy="302400"/>
            </a:xfrm>
            <a:custGeom>
              <a:rect b="b" l="l" r="r" t="t"/>
              <a:pathLst>
                <a:path extrusionOk="0" h="1553" w="286">
                  <a:moveTo>
                    <a:pt x="1" y="1"/>
                  </a:moveTo>
                  <a:cubicBezTo>
                    <a:pt x="11" y="133"/>
                    <a:pt x="28" y="263"/>
                    <a:pt x="47" y="394"/>
                  </a:cubicBezTo>
                  <a:cubicBezTo>
                    <a:pt x="65" y="525"/>
                    <a:pt x="87" y="653"/>
                    <a:pt x="110" y="782"/>
                  </a:cubicBezTo>
                  <a:cubicBezTo>
                    <a:pt x="135" y="912"/>
                    <a:pt x="159" y="1041"/>
                    <a:pt x="189" y="1169"/>
                  </a:cubicBezTo>
                  <a:cubicBezTo>
                    <a:pt x="218" y="1297"/>
                    <a:pt x="248" y="1425"/>
                    <a:pt x="286" y="1552"/>
                  </a:cubicBezTo>
                  <a:cubicBezTo>
                    <a:pt x="276" y="1421"/>
                    <a:pt x="257" y="1290"/>
                    <a:pt x="240" y="1161"/>
                  </a:cubicBezTo>
                  <a:cubicBezTo>
                    <a:pt x="221" y="1030"/>
                    <a:pt x="199" y="900"/>
                    <a:pt x="176" y="771"/>
                  </a:cubicBezTo>
                  <a:cubicBezTo>
                    <a:pt x="152" y="641"/>
                    <a:pt x="127" y="513"/>
                    <a:pt x="97" y="385"/>
                  </a:cubicBezTo>
                  <a:cubicBezTo>
                    <a:pt x="68" y="256"/>
                    <a:pt x="38" y="127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 rot="367200">
              <a:off x="8830800" y="1990440"/>
              <a:ext cx="60120" cy="399600"/>
            </a:xfrm>
            <a:custGeom>
              <a:rect b="b" l="l" r="r" t="t"/>
              <a:pathLst>
                <a:path extrusionOk="0" h="2052" w="310">
                  <a:moveTo>
                    <a:pt x="0" y="1"/>
                  </a:moveTo>
                  <a:cubicBezTo>
                    <a:pt x="13" y="173"/>
                    <a:pt x="32" y="345"/>
                    <a:pt x="52" y="517"/>
                  </a:cubicBezTo>
                  <a:cubicBezTo>
                    <a:pt x="74" y="688"/>
                    <a:pt x="98" y="860"/>
                    <a:pt x="122" y="1031"/>
                  </a:cubicBezTo>
                  <a:cubicBezTo>
                    <a:pt x="151" y="1201"/>
                    <a:pt x="176" y="1372"/>
                    <a:pt x="207" y="1543"/>
                  </a:cubicBezTo>
                  <a:cubicBezTo>
                    <a:pt x="238" y="1713"/>
                    <a:pt x="271" y="1883"/>
                    <a:pt x="310" y="2051"/>
                  </a:cubicBezTo>
                  <a:cubicBezTo>
                    <a:pt x="297" y="1879"/>
                    <a:pt x="278" y="1707"/>
                    <a:pt x="258" y="1535"/>
                  </a:cubicBezTo>
                  <a:cubicBezTo>
                    <a:pt x="236" y="1363"/>
                    <a:pt x="210" y="1192"/>
                    <a:pt x="187" y="1021"/>
                  </a:cubicBezTo>
                  <a:cubicBezTo>
                    <a:pt x="160" y="851"/>
                    <a:pt x="134" y="680"/>
                    <a:pt x="102" y="510"/>
                  </a:cubicBezTo>
                  <a:cubicBezTo>
                    <a:pt x="72" y="339"/>
                    <a:pt x="40" y="1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295" name="Google Shape;295;p32"/>
          <p:cNvGrpSpPr/>
          <p:nvPr/>
        </p:nvGrpSpPr>
        <p:grpSpPr>
          <a:xfrm>
            <a:off x="-297302" y="3664522"/>
            <a:ext cx="1556565" cy="1981353"/>
            <a:chOff x="-297302" y="3664522"/>
            <a:chExt cx="1556565" cy="1981353"/>
          </a:xfrm>
        </p:grpSpPr>
        <p:sp>
          <p:nvSpPr>
            <p:cNvPr id="296" name="Google Shape;296;p32"/>
            <p:cNvSpPr/>
            <p:nvPr/>
          </p:nvSpPr>
          <p:spPr>
            <a:xfrm flipH="1" rot="786000">
              <a:off x="-134640" y="3954960"/>
              <a:ext cx="1209960" cy="1574280"/>
            </a:xfrm>
            <a:custGeom>
              <a:rect b="b" l="l" r="r" t="t"/>
              <a:pathLst>
                <a:path extrusionOk="0" h="12990" w="9982">
                  <a:moveTo>
                    <a:pt x="7120" y="0"/>
                  </a:moveTo>
                  <a:cubicBezTo>
                    <a:pt x="7004" y="0"/>
                    <a:pt x="6921" y="29"/>
                    <a:pt x="6883" y="90"/>
                  </a:cubicBezTo>
                  <a:cubicBezTo>
                    <a:pt x="6879" y="97"/>
                    <a:pt x="6875" y="106"/>
                    <a:pt x="6872" y="113"/>
                  </a:cubicBezTo>
                  <a:lnTo>
                    <a:pt x="6870" y="112"/>
                  </a:lnTo>
                  <a:lnTo>
                    <a:pt x="81" y="11106"/>
                  </a:lnTo>
                  <a:lnTo>
                    <a:pt x="87" y="11109"/>
                  </a:lnTo>
                  <a:cubicBezTo>
                    <a:pt x="0" y="11327"/>
                    <a:pt x="551" y="11884"/>
                    <a:pt x="1346" y="12374"/>
                  </a:cubicBezTo>
                  <a:cubicBezTo>
                    <a:pt x="1967" y="12757"/>
                    <a:pt x="2557" y="12990"/>
                    <a:pt x="2860" y="12990"/>
                  </a:cubicBezTo>
                  <a:cubicBezTo>
                    <a:pt x="2955" y="12990"/>
                    <a:pt x="3022" y="12967"/>
                    <a:pt x="3053" y="12918"/>
                  </a:cubicBezTo>
                  <a:cubicBezTo>
                    <a:pt x="3057" y="12910"/>
                    <a:pt x="3060" y="12903"/>
                    <a:pt x="3063" y="12896"/>
                  </a:cubicBezTo>
                  <a:lnTo>
                    <a:pt x="9829" y="1939"/>
                  </a:lnTo>
                  <a:lnTo>
                    <a:pt x="9825" y="1936"/>
                  </a:lnTo>
                  <a:cubicBezTo>
                    <a:pt x="9830" y="1931"/>
                    <a:pt x="9836" y="1923"/>
                    <a:pt x="9840" y="1916"/>
                  </a:cubicBezTo>
                  <a:cubicBezTo>
                    <a:pt x="9981" y="1686"/>
                    <a:pt x="9435" y="1092"/>
                    <a:pt x="8617" y="588"/>
                  </a:cubicBezTo>
                  <a:cubicBezTo>
                    <a:pt x="8019" y="219"/>
                    <a:pt x="7441" y="0"/>
                    <a:pt x="7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7" name="Google Shape;297;p32"/>
            <p:cNvSpPr/>
            <p:nvPr/>
          </p:nvSpPr>
          <p:spPr>
            <a:xfrm flipH="1" rot="786000">
              <a:off x="-113400" y="3947400"/>
              <a:ext cx="1209960" cy="1574640"/>
            </a:xfrm>
            <a:custGeom>
              <a:rect b="b" l="l" r="r" t="t"/>
              <a:pathLst>
                <a:path extrusionOk="0" h="12991" w="9982">
                  <a:moveTo>
                    <a:pt x="7122" y="1"/>
                  </a:moveTo>
                  <a:cubicBezTo>
                    <a:pt x="7004" y="1"/>
                    <a:pt x="6921" y="30"/>
                    <a:pt x="6883" y="92"/>
                  </a:cubicBezTo>
                  <a:cubicBezTo>
                    <a:pt x="6879" y="99"/>
                    <a:pt x="6875" y="106"/>
                    <a:pt x="6872" y="115"/>
                  </a:cubicBezTo>
                  <a:lnTo>
                    <a:pt x="6869" y="113"/>
                  </a:lnTo>
                  <a:lnTo>
                    <a:pt x="81" y="11107"/>
                  </a:lnTo>
                  <a:lnTo>
                    <a:pt x="87" y="11110"/>
                  </a:lnTo>
                  <a:cubicBezTo>
                    <a:pt x="0" y="11329"/>
                    <a:pt x="552" y="11884"/>
                    <a:pt x="1346" y="12375"/>
                  </a:cubicBezTo>
                  <a:cubicBezTo>
                    <a:pt x="1966" y="12758"/>
                    <a:pt x="2557" y="12990"/>
                    <a:pt x="2860" y="12990"/>
                  </a:cubicBezTo>
                  <a:cubicBezTo>
                    <a:pt x="2955" y="12990"/>
                    <a:pt x="3023" y="12967"/>
                    <a:pt x="3053" y="12918"/>
                  </a:cubicBezTo>
                  <a:cubicBezTo>
                    <a:pt x="3057" y="12912"/>
                    <a:pt x="3060" y="12905"/>
                    <a:pt x="3063" y="12898"/>
                  </a:cubicBezTo>
                  <a:lnTo>
                    <a:pt x="9829" y="1941"/>
                  </a:lnTo>
                  <a:lnTo>
                    <a:pt x="9825" y="1938"/>
                  </a:lnTo>
                  <a:cubicBezTo>
                    <a:pt x="9830" y="1931"/>
                    <a:pt x="9835" y="1923"/>
                    <a:pt x="9841" y="1916"/>
                  </a:cubicBezTo>
                  <a:cubicBezTo>
                    <a:pt x="9982" y="1687"/>
                    <a:pt x="9435" y="1093"/>
                    <a:pt x="8617" y="590"/>
                  </a:cubicBezTo>
                  <a:cubicBezTo>
                    <a:pt x="8020" y="220"/>
                    <a:pt x="7443" y="1"/>
                    <a:pt x="7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8" name="Google Shape;298;p32"/>
            <p:cNvSpPr/>
            <p:nvPr/>
          </p:nvSpPr>
          <p:spPr>
            <a:xfrm flipH="1" rot="786000">
              <a:off x="-30240" y="4056120"/>
              <a:ext cx="1037880" cy="1318680"/>
            </a:xfrm>
            <a:custGeom>
              <a:rect b="b" l="l" r="r" t="t"/>
              <a:pathLst>
                <a:path extrusionOk="0" h="10887" w="8567">
                  <a:moveTo>
                    <a:pt x="5608" y="1"/>
                  </a:moveTo>
                  <a:lnTo>
                    <a:pt x="81" y="9004"/>
                  </a:lnTo>
                  <a:lnTo>
                    <a:pt x="87" y="9006"/>
                  </a:lnTo>
                  <a:cubicBezTo>
                    <a:pt x="0" y="9224"/>
                    <a:pt x="551" y="9781"/>
                    <a:pt x="1346" y="10271"/>
                  </a:cubicBezTo>
                  <a:cubicBezTo>
                    <a:pt x="1967" y="10654"/>
                    <a:pt x="2557" y="10886"/>
                    <a:pt x="2860" y="10886"/>
                  </a:cubicBezTo>
                  <a:cubicBezTo>
                    <a:pt x="2955" y="10886"/>
                    <a:pt x="3022" y="10863"/>
                    <a:pt x="3053" y="10814"/>
                  </a:cubicBezTo>
                  <a:cubicBezTo>
                    <a:pt x="3057" y="10808"/>
                    <a:pt x="3060" y="10801"/>
                    <a:pt x="3063" y="10792"/>
                  </a:cubicBezTo>
                  <a:lnTo>
                    <a:pt x="8567" y="1829"/>
                  </a:lnTo>
                  <a:lnTo>
                    <a:pt x="7728" y="1534"/>
                  </a:lnTo>
                  <a:cubicBezTo>
                    <a:pt x="7203" y="1299"/>
                    <a:pt x="6712" y="997"/>
                    <a:pt x="6264" y="636"/>
                  </a:cubicBezTo>
                  <a:lnTo>
                    <a:pt x="56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99" name="Google Shape;299;p32"/>
            <p:cNvSpPr/>
            <p:nvPr/>
          </p:nvSpPr>
          <p:spPr>
            <a:xfrm flipH="1" rot="786000">
              <a:off x="231480" y="4384800"/>
              <a:ext cx="525960" cy="687960"/>
            </a:xfrm>
            <a:custGeom>
              <a:rect b="b" l="l" r="r" t="t"/>
              <a:pathLst>
                <a:path extrusionOk="0" h="5679" w="4344">
                  <a:moveTo>
                    <a:pt x="3728" y="0"/>
                  </a:moveTo>
                  <a:cubicBezTo>
                    <a:pt x="3206" y="0"/>
                    <a:pt x="2213" y="967"/>
                    <a:pt x="1365" y="2342"/>
                  </a:cubicBezTo>
                  <a:cubicBezTo>
                    <a:pt x="412" y="3884"/>
                    <a:pt x="1" y="5359"/>
                    <a:pt x="447" y="5634"/>
                  </a:cubicBezTo>
                  <a:cubicBezTo>
                    <a:pt x="496" y="5664"/>
                    <a:pt x="553" y="5679"/>
                    <a:pt x="617" y="5679"/>
                  </a:cubicBezTo>
                  <a:cubicBezTo>
                    <a:pt x="1139" y="5679"/>
                    <a:pt x="2131" y="4712"/>
                    <a:pt x="2980" y="3337"/>
                  </a:cubicBezTo>
                  <a:cubicBezTo>
                    <a:pt x="3932" y="1795"/>
                    <a:pt x="4344" y="320"/>
                    <a:pt x="3898" y="45"/>
                  </a:cubicBezTo>
                  <a:cubicBezTo>
                    <a:pt x="3849" y="15"/>
                    <a:pt x="3792" y="0"/>
                    <a:pt x="37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00" name="Google Shape;300;p32"/>
            <p:cNvSpPr/>
            <p:nvPr/>
          </p:nvSpPr>
          <p:spPr>
            <a:xfrm flipH="1" rot="786000">
              <a:off x="457920" y="5071680"/>
              <a:ext cx="383040" cy="261720"/>
            </a:xfrm>
            <a:custGeom>
              <a:rect b="b" l="l" r="r" t="t"/>
              <a:pathLst>
                <a:path extrusionOk="0" h="2162" w="3164">
                  <a:moveTo>
                    <a:pt x="204" y="0"/>
                  </a:moveTo>
                  <a:lnTo>
                    <a:pt x="1" y="302"/>
                  </a:lnTo>
                  <a:cubicBezTo>
                    <a:pt x="21" y="341"/>
                    <a:pt x="270" y="849"/>
                    <a:pt x="1218" y="1435"/>
                  </a:cubicBezTo>
                  <a:cubicBezTo>
                    <a:pt x="1672" y="1714"/>
                    <a:pt x="2187" y="1974"/>
                    <a:pt x="2955" y="2161"/>
                  </a:cubicBezTo>
                  <a:lnTo>
                    <a:pt x="3164" y="1851"/>
                  </a:lnTo>
                  <a:cubicBezTo>
                    <a:pt x="1037" y="1333"/>
                    <a:pt x="228" y="49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01" name="Google Shape;301;p32"/>
            <p:cNvSpPr/>
            <p:nvPr/>
          </p:nvSpPr>
          <p:spPr>
            <a:xfrm flipH="1" rot="786000">
              <a:off x="479160" y="5140080"/>
              <a:ext cx="383040" cy="261720"/>
            </a:xfrm>
            <a:custGeom>
              <a:rect b="b" l="l" r="r" t="t"/>
              <a:pathLst>
                <a:path extrusionOk="0" h="2161" w="3163">
                  <a:moveTo>
                    <a:pt x="202" y="0"/>
                  </a:moveTo>
                  <a:lnTo>
                    <a:pt x="1" y="303"/>
                  </a:lnTo>
                  <a:cubicBezTo>
                    <a:pt x="20" y="342"/>
                    <a:pt x="269" y="848"/>
                    <a:pt x="1218" y="1435"/>
                  </a:cubicBezTo>
                  <a:cubicBezTo>
                    <a:pt x="1670" y="1714"/>
                    <a:pt x="2187" y="1973"/>
                    <a:pt x="2955" y="2160"/>
                  </a:cubicBezTo>
                  <a:lnTo>
                    <a:pt x="3162" y="1851"/>
                  </a:lnTo>
                  <a:cubicBezTo>
                    <a:pt x="1037" y="1332"/>
                    <a:pt x="228" y="49"/>
                    <a:pt x="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02" name="Google Shape;302;p32"/>
            <p:cNvSpPr/>
            <p:nvPr/>
          </p:nvSpPr>
          <p:spPr>
            <a:xfrm flipH="1" rot="786000">
              <a:off x="107640" y="4030920"/>
              <a:ext cx="383040" cy="261720"/>
            </a:xfrm>
            <a:custGeom>
              <a:rect b="b" l="l" r="r" t="t"/>
              <a:pathLst>
                <a:path extrusionOk="0" h="2163" w="3163">
                  <a:moveTo>
                    <a:pt x="202" y="1"/>
                  </a:moveTo>
                  <a:lnTo>
                    <a:pt x="1" y="303"/>
                  </a:lnTo>
                  <a:cubicBezTo>
                    <a:pt x="19" y="342"/>
                    <a:pt x="268" y="850"/>
                    <a:pt x="1218" y="1435"/>
                  </a:cubicBezTo>
                  <a:cubicBezTo>
                    <a:pt x="1670" y="1715"/>
                    <a:pt x="2186" y="1975"/>
                    <a:pt x="2955" y="2162"/>
                  </a:cubicBezTo>
                  <a:lnTo>
                    <a:pt x="3162" y="1851"/>
                  </a:lnTo>
                  <a:cubicBezTo>
                    <a:pt x="1037" y="1333"/>
                    <a:pt x="228" y="50"/>
                    <a:pt x="2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03" name="Google Shape;303;p32"/>
            <p:cNvSpPr/>
            <p:nvPr/>
          </p:nvSpPr>
          <p:spPr>
            <a:xfrm flipH="1" rot="786000">
              <a:off x="128880" y="4098960"/>
              <a:ext cx="383040" cy="261720"/>
            </a:xfrm>
            <a:custGeom>
              <a:rect b="b" l="l" r="r" t="t"/>
              <a:pathLst>
                <a:path extrusionOk="0" h="2161" w="3162">
                  <a:moveTo>
                    <a:pt x="203" y="0"/>
                  </a:moveTo>
                  <a:lnTo>
                    <a:pt x="0" y="302"/>
                  </a:lnTo>
                  <a:cubicBezTo>
                    <a:pt x="20" y="341"/>
                    <a:pt x="269" y="848"/>
                    <a:pt x="1218" y="1433"/>
                  </a:cubicBezTo>
                  <a:cubicBezTo>
                    <a:pt x="1670" y="1714"/>
                    <a:pt x="2186" y="1973"/>
                    <a:pt x="2955" y="2160"/>
                  </a:cubicBezTo>
                  <a:lnTo>
                    <a:pt x="3162" y="1849"/>
                  </a:lnTo>
                  <a:cubicBezTo>
                    <a:pt x="1036" y="1331"/>
                    <a:pt x="228" y="49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04" name="Google Shape;304;p32"/>
            <p:cNvSpPr/>
            <p:nvPr/>
          </p:nvSpPr>
          <p:spPr>
            <a:xfrm flipH="1" rot="786000">
              <a:off x="48600" y="3872520"/>
              <a:ext cx="392400" cy="243000"/>
            </a:xfrm>
            <a:custGeom>
              <a:rect b="b" l="l" r="r" t="t"/>
              <a:pathLst>
                <a:path extrusionOk="0" h="2007" w="3240">
                  <a:moveTo>
                    <a:pt x="380" y="1"/>
                  </a:moveTo>
                  <a:cubicBezTo>
                    <a:pt x="262" y="1"/>
                    <a:pt x="179" y="30"/>
                    <a:pt x="141" y="92"/>
                  </a:cubicBezTo>
                  <a:cubicBezTo>
                    <a:pt x="0" y="320"/>
                    <a:pt x="547" y="915"/>
                    <a:pt x="1363" y="1418"/>
                  </a:cubicBezTo>
                  <a:cubicBezTo>
                    <a:pt x="1962" y="1789"/>
                    <a:pt x="2539" y="2006"/>
                    <a:pt x="2861" y="2006"/>
                  </a:cubicBezTo>
                  <a:cubicBezTo>
                    <a:pt x="2978" y="2006"/>
                    <a:pt x="3061" y="1977"/>
                    <a:pt x="3099" y="1916"/>
                  </a:cubicBezTo>
                  <a:cubicBezTo>
                    <a:pt x="3240" y="1687"/>
                    <a:pt x="2693" y="1093"/>
                    <a:pt x="1875" y="590"/>
                  </a:cubicBezTo>
                  <a:cubicBezTo>
                    <a:pt x="1278" y="220"/>
                    <a:pt x="701" y="1"/>
                    <a:pt x="3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05" name="Google Shape;305;p32"/>
            <p:cNvSpPr/>
            <p:nvPr/>
          </p:nvSpPr>
          <p:spPr>
            <a:xfrm flipH="1" rot="786000">
              <a:off x="61560" y="3696840"/>
              <a:ext cx="327960" cy="372600"/>
            </a:xfrm>
            <a:custGeom>
              <a:rect b="b" l="l" r="r" t="t"/>
              <a:pathLst>
                <a:path extrusionOk="0" h="3077" w="2708">
                  <a:moveTo>
                    <a:pt x="2161" y="0"/>
                  </a:moveTo>
                  <a:lnTo>
                    <a:pt x="60" y="1675"/>
                  </a:lnTo>
                  <a:lnTo>
                    <a:pt x="68" y="1680"/>
                  </a:lnTo>
                  <a:cubicBezTo>
                    <a:pt x="58" y="1683"/>
                    <a:pt x="53" y="1687"/>
                    <a:pt x="48" y="1693"/>
                  </a:cubicBezTo>
                  <a:cubicBezTo>
                    <a:pt x="1" y="1770"/>
                    <a:pt x="458" y="2139"/>
                    <a:pt x="1071" y="2517"/>
                  </a:cubicBezTo>
                  <a:cubicBezTo>
                    <a:pt x="1608" y="2848"/>
                    <a:pt x="2085" y="3077"/>
                    <a:pt x="2227" y="3077"/>
                  </a:cubicBezTo>
                  <a:cubicBezTo>
                    <a:pt x="2248" y="3077"/>
                    <a:pt x="2261" y="3072"/>
                    <a:pt x="2267" y="3063"/>
                  </a:cubicBezTo>
                  <a:cubicBezTo>
                    <a:pt x="2272" y="3057"/>
                    <a:pt x="2272" y="3048"/>
                    <a:pt x="2270" y="3040"/>
                  </a:cubicBezTo>
                  <a:lnTo>
                    <a:pt x="2270" y="3040"/>
                  </a:lnTo>
                  <a:lnTo>
                    <a:pt x="2279" y="3045"/>
                  </a:lnTo>
                  <a:lnTo>
                    <a:pt x="2708" y="245"/>
                  </a:lnTo>
                  <a:lnTo>
                    <a:pt x="2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 flipH="1" rot="786000">
              <a:off x="75240" y="3702600"/>
              <a:ext cx="327600" cy="372600"/>
            </a:xfrm>
            <a:custGeom>
              <a:rect b="b" l="l" r="r" t="t"/>
              <a:pathLst>
                <a:path extrusionOk="0" h="3077" w="2706">
                  <a:moveTo>
                    <a:pt x="2160" y="0"/>
                  </a:moveTo>
                  <a:lnTo>
                    <a:pt x="58" y="1675"/>
                  </a:lnTo>
                  <a:lnTo>
                    <a:pt x="66" y="1681"/>
                  </a:lnTo>
                  <a:cubicBezTo>
                    <a:pt x="58" y="1682"/>
                    <a:pt x="51" y="1687"/>
                    <a:pt x="48" y="1692"/>
                  </a:cubicBezTo>
                  <a:cubicBezTo>
                    <a:pt x="0" y="1770"/>
                    <a:pt x="458" y="2140"/>
                    <a:pt x="1071" y="2518"/>
                  </a:cubicBezTo>
                  <a:cubicBezTo>
                    <a:pt x="1606" y="2848"/>
                    <a:pt x="2084" y="3077"/>
                    <a:pt x="2227" y="3077"/>
                  </a:cubicBezTo>
                  <a:cubicBezTo>
                    <a:pt x="2247" y="3077"/>
                    <a:pt x="2261" y="3072"/>
                    <a:pt x="2267" y="3062"/>
                  </a:cubicBezTo>
                  <a:cubicBezTo>
                    <a:pt x="2270" y="3056"/>
                    <a:pt x="2271" y="3049"/>
                    <a:pt x="2268" y="3039"/>
                  </a:cubicBezTo>
                  <a:lnTo>
                    <a:pt x="2268" y="3039"/>
                  </a:lnTo>
                  <a:lnTo>
                    <a:pt x="2277" y="3045"/>
                  </a:lnTo>
                  <a:lnTo>
                    <a:pt x="2706" y="245"/>
                  </a:lnTo>
                  <a:lnTo>
                    <a:pt x="21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07" name="Google Shape;307;p32"/>
            <p:cNvSpPr/>
            <p:nvPr/>
          </p:nvSpPr>
          <p:spPr>
            <a:xfrm flipH="1" rot="786000">
              <a:off x="637560" y="4743720"/>
              <a:ext cx="181080" cy="293040"/>
            </a:xfrm>
            <a:custGeom>
              <a:rect b="b" l="l" r="r" t="t"/>
              <a:pathLst>
                <a:path extrusionOk="0" h="2422" w="1496">
                  <a:moveTo>
                    <a:pt x="1496" y="1"/>
                  </a:moveTo>
                  <a:lnTo>
                    <a:pt x="1496" y="1"/>
                  </a:lnTo>
                  <a:cubicBezTo>
                    <a:pt x="1206" y="378"/>
                    <a:pt x="947" y="776"/>
                    <a:pt x="697" y="1179"/>
                  </a:cubicBezTo>
                  <a:cubicBezTo>
                    <a:pt x="448" y="1584"/>
                    <a:pt x="209" y="1994"/>
                    <a:pt x="1" y="2421"/>
                  </a:cubicBezTo>
                  <a:cubicBezTo>
                    <a:pt x="290" y="2043"/>
                    <a:pt x="549" y="1645"/>
                    <a:pt x="799" y="1243"/>
                  </a:cubicBezTo>
                  <a:cubicBezTo>
                    <a:pt x="1047" y="837"/>
                    <a:pt x="1287" y="428"/>
                    <a:pt x="149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08" name="Google Shape;308;p32"/>
            <p:cNvSpPr/>
            <p:nvPr/>
          </p:nvSpPr>
          <p:spPr>
            <a:xfrm flipH="1" rot="786000">
              <a:off x="215640" y="3798000"/>
              <a:ext cx="127800" cy="97200"/>
            </a:xfrm>
            <a:custGeom>
              <a:rect b="b" l="l" r="r" t="t"/>
              <a:pathLst>
                <a:path extrusionOk="0" h="805" w="1056">
                  <a:moveTo>
                    <a:pt x="1056" y="0"/>
                  </a:moveTo>
                  <a:lnTo>
                    <a:pt x="1056" y="0"/>
                  </a:lnTo>
                  <a:cubicBezTo>
                    <a:pt x="853" y="97"/>
                    <a:pt x="670" y="222"/>
                    <a:pt x="492" y="356"/>
                  </a:cubicBezTo>
                  <a:cubicBezTo>
                    <a:pt x="316" y="492"/>
                    <a:pt x="148" y="635"/>
                    <a:pt x="1" y="805"/>
                  </a:cubicBezTo>
                  <a:cubicBezTo>
                    <a:pt x="204" y="710"/>
                    <a:pt x="386" y="584"/>
                    <a:pt x="565" y="451"/>
                  </a:cubicBezTo>
                  <a:cubicBezTo>
                    <a:pt x="740" y="314"/>
                    <a:pt x="910" y="171"/>
                    <a:pt x="10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8600" lIns="91425" spcFirstLastPara="1" rIns="91425" wrap="square" tIns="48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09" name="Google Shape;309;p32"/>
            <p:cNvSpPr/>
            <p:nvPr/>
          </p:nvSpPr>
          <p:spPr>
            <a:xfrm flipH="1" rot="786000">
              <a:off x="413640" y="4027320"/>
              <a:ext cx="165960" cy="268200"/>
            </a:xfrm>
            <a:custGeom>
              <a:rect b="b" l="l" r="r" t="t"/>
              <a:pathLst>
                <a:path extrusionOk="0" h="2220" w="1372">
                  <a:moveTo>
                    <a:pt x="1372" y="1"/>
                  </a:moveTo>
                  <a:cubicBezTo>
                    <a:pt x="1103" y="345"/>
                    <a:pt x="865" y="709"/>
                    <a:pt x="635" y="1079"/>
                  </a:cubicBezTo>
                  <a:cubicBezTo>
                    <a:pt x="408" y="1450"/>
                    <a:pt x="189" y="1825"/>
                    <a:pt x="0" y="2220"/>
                  </a:cubicBezTo>
                  <a:cubicBezTo>
                    <a:pt x="269" y="1876"/>
                    <a:pt x="507" y="1512"/>
                    <a:pt x="737" y="1142"/>
                  </a:cubicBezTo>
                  <a:cubicBezTo>
                    <a:pt x="964" y="771"/>
                    <a:pt x="1183" y="395"/>
                    <a:pt x="1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10" name="Google Shape;310;p32"/>
            <p:cNvSpPr/>
            <p:nvPr/>
          </p:nvSpPr>
          <p:spPr>
            <a:xfrm flipH="1" rot="786000">
              <a:off x="858600" y="5328000"/>
              <a:ext cx="63000" cy="128520"/>
            </a:xfrm>
            <a:custGeom>
              <a:rect b="b" l="l" r="r" t="t"/>
              <a:pathLst>
                <a:path extrusionOk="0" h="1064" w="523">
                  <a:moveTo>
                    <a:pt x="406" y="1"/>
                  </a:moveTo>
                  <a:cubicBezTo>
                    <a:pt x="262" y="150"/>
                    <a:pt x="143" y="320"/>
                    <a:pt x="32" y="493"/>
                  </a:cubicBezTo>
                  <a:cubicBezTo>
                    <a:pt x="0" y="657"/>
                    <a:pt x="100" y="818"/>
                    <a:pt x="222" y="916"/>
                  </a:cubicBezTo>
                  <a:cubicBezTo>
                    <a:pt x="310" y="986"/>
                    <a:pt x="415" y="1035"/>
                    <a:pt x="523" y="1064"/>
                  </a:cubicBezTo>
                  <a:cubicBezTo>
                    <a:pt x="431" y="986"/>
                    <a:pt x="333" y="911"/>
                    <a:pt x="258" y="816"/>
                  </a:cubicBezTo>
                  <a:cubicBezTo>
                    <a:pt x="194" y="735"/>
                    <a:pt x="141" y="639"/>
                    <a:pt x="145" y="536"/>
                  </a:cubicBezTo>
                  <a:lnTo>
                    <a:pt x="145" y="536"/>
                  </a:lnTo>
                  <a:cubicBezTo>
                    <a:pt x="245" y="364"/>
                    <a:pt x="339" y="188"/>
                    <a:pt x="4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4425" lIns="91425" spcFirstLastPara="1" rIns="91425" wrap="square" tIns="64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311" name="Google Shape;311;p32"/>
          <p:cNvSpPr/>
          <p:nvPr/>
        </p:nvSpPr>
        <p:spPr>
          <a:xfrm>
            <a:off x="75960" y="1871640"/>
            <a:ext cx="601920" cy="776880"/>
          </a:xfrm>
          <a:custGeom>
            <a:rect b="b" l="l" r="r" t="t"/>
            <a:pathLst>
              <a:path extrusionOk="0" h="6270" w="4885">
                <a:moveTo>
                  <a:pt x="1464" y="291"/>
                </a:moveTo>
                <a:lnTo>
                  <a:pt x="1464" y="291"/>
                </a:lnTo>
                <a:cubicBezTo>
                  <a:pt x="1465" y="291"/>
                  <a:pt x="1467" y="291"/>
                  <a:pt x="1469" y="292"/>
                </a:cubicBezTo>
                <a:cubicBezTo>
                  <a:pt x="1469" y="292"/>
                  <a:pt x="1469" y="292"/>
                  <a:pt x="1470" y="292"/>
                </a:cubicBezTo>
                <a:lnTo>
                  <a:pt x="1470" y="292"/>
                </a:lnTo>
                <a:cubicBezTo>
                  <a:pt x="1468" y="292"/>
                  <a:pt x="1466" y="291"/>
                  <a:pt x="1464" y="291"/>
                </a:cubicBezTo>
                <a:close/>
                <a:moveTo>
                  <a:pt x="1041" y="290"/>
                </a:moveTo>
                <a:cubicBezTo>
                  <a:pt x="1035" y="291"/>
                  <a:pt x="1029" y="292"/>
                  <a:pt x="1022" y="293"/>
                </a:cubicBezTo>
                <a:lnTo>
                  <a:pt x="1022" y="293"/>
                </a:lnTo>
                <a:cubicBezTo>
                  <a:pt x="1018" y="293"/>
                  <a:pt x="1015" y="294"/>
                  <a:pt x="1015" y="294"/>
                </a:cubicBezTo>
                <a:cubicBezTo>
                  <a:pt x="1015" y="294"/>
                  <a:pt x="1022" y="293"/>
                  <a:pt x="1041" y="290"/>
                </a:cubicBezTo>
                <a:close/>
                <a:moveTo>
                  <a:pt x="710" y="374"/>
                </a:moveTo>
                <a:cubicBezTo>
                  <a:pt x="709" y="374"/>
                  <a:pt x="708" y="375"/>
                  <a:pt x="707" y="375"/>
                </a:cubicBezTo>
                <a:lnTo>
                  <a:pt x="707" y="375"/>
                </a:lnTo>
                <a:cubicBezTo>
                  <a:pt x="708" y="375"/>
                  <a:pt x="709" y="374"/>
                  <a:pt x="710" y="374"/>
                </a:cubicBezTo>
                <a:close/>
                <a:moveTo>
                  <a:pt x="521" y="479"/>
                </a:moveTo>
                <a:lnTo>
                  <a:pt x="521" y="479"/>
                </a:lnTo>
                <a:cubicBezTo>
                  <a:pt x="521" y="479"/>
                  <a:pt x="509" y="488"/>
                  <a:pt x="504" y="492"/>
                </a:cubicBezTo>
                <a:lnTo>
                  <a:pt x="504" y="492"/>
                </a:lnTo>
                <a:cubicBezTo>
                  <a:pt x="509" y="487"/>
                  <a:pt x="516" y="481"/>
                  <a:pt x="520" y="479"/>
                </a:cubicBezTo>
                <a:cubicBezTo>
                  <a:pt x="520" y="479"/>
                  <a:pt x="521" y="479"/>
                  <a:pt x="521" y="479"/>
                </a:cubicBezTo>
                <a:close/>
                <a:moveTo>
                  <a:pt x="290" y="853"/>
                </a:moveTo>
                <a:cubicBezTo>
                  <a:pt x="289" y="853"/>
                  <a:pt x="288" y="868"/>
                  <a:pt x="287" y="874"/>
                </a:cubicBezTo>
                <a:lnTo>
                  <a:pt x="287" y="874"/>
                </a:lnTo>
                <a:cubicBezTo>
                  <a:pt x="289" y="870"/>
                  <a:pt x="289" y="866"/>
                  <a:pt x="289" y="863"/>
                </a:cubicBezTo>
                <a:cubicBezTo>
                  <a:pt x="290" y="856"/>
                  <a:pt x="290" y="853"/>
                  <a:pt x="290" y="853"/>
                </a:cubicBezTo>
                <a:close/>
                <a:moveTo>
                  <a:pt x="2598" y="1249"/>
                </a:moveTo>
                <a:cubicBezTo>
                  <a:pt x="2598" y="1249"/>
                  <a:pt x="2595" y="1250"/>
                  <a:pt x="2592" y="1250"/>
                </a:cubicBezTo>
                <a:lnTo>
                  <a:pt x="2592" y="1250"/>
                </a:lnTo>
                <a:cubicBezTo>
                  <a:pt x="2592" y="1250"/>
                  <a:pt x="2592" y="1250"/>
                  <a:pt x="2593" y="1250"/>
                </a:cubicBezTo>
                <a:cubicBezTo>
                  <a:pt x="2596" y="1250"/>
                  <a:pt x="2598" y="1249"/>
                  <a:pt x="2598" y="1249"/>
                </a:cubicBezTo>
                <a:close/>
                <a:moveTo>
                  <a:pt x="3121" y="1407"/>
                </a:moveTo>
                <a:lnTo>
                  <a:pt x="3121" y="1407"/>
                </a:lnTo>
                <a:cubicBezTo>
                  <a:pt x="3123" y="1410"/>
                  <a:pt x="3127" y="1418"/>
                  <a:pt x="3129" y="1424"/>
                </a:cubicBezTo>
                <a:lnTo>
                  <a:pt x="3129" y="1424"/>
                </a:lnTo>
                <a:cubicBezTo>
                  <a:pt x="3126" y="1418"/>
                  <a:pt x="3124" y="1413"/>
                  <a:pt x="3121" y="1407"/>
                </a:cubicBezTo>
                <a:close/>
                <a:moveTo>
                  <a:pt x="3136" y="1449"/>
                </a:moveTo>
                <a:cubicBezTo>
                  <a:pt x="3136" y="1452"/>
                  <a:pt x="3137" y="1455"/>
                  <a:pt x="3137" y="1458"/>
                </a:cubicBezTo>
                <a:lnTo>
                  <a:pt x="3137" y="1458"/>
                </a:lnTo>
                <a:cubicBezTo>
                  <a:pt x="3136" y="1455"/>
                  <a:pt x="3136" y="1452"/>
                  <a:pt x="3136" y="1449"/>
                </a:cubicBezTo>
                <a:close/>
                <a:moveTo>
                  <a:pt x="1848" y="1566"/>
                </a:moveTo>
                <a:cubicBezTo>
                  <a:pt x="1847" y="1566"/>
                  <a:pt x="1839" y="1571"/>
                  <a:pt x="1834" y="1575"/>
                </a:cubicBezTo>
                <a:lnTo>
                  <a:pt x="1834" y="1575"/>
                </a:lnTo>
                <a:cubicBezTo>
                  <a:pt x="1845" y="1568"/>
                  <a:pt x="1848" y="1566"/>
                  <a:pt x="1848" y="1566"/>
                </a:cubicBezTo>
                <a:close/>
                <a:moveTo>
                  <a:pt x="1631" y="1774"/>
                </a:moveTo>
                <a:lnTo>
                  <a:pt x="1631" y="1774"/>
                </a:lnTo>
                <a:cubicBezTo>
                  <a:pt x="1628" y="1778"/>
                  <a:pt x="1626" y="1781"/>
                  <a:pt x="1624" y="1784"/>
                </a:cubicBezTo>
                <a:cubicBezTo>
                  <a:pt x="1624" y="1784"/>
                  <a:pt x="1624" y="1785"/>
                  <a:pt x="1623" y="1785"/>
                </a:cubicBezTo>
                <a:lnTo>
                  <a:pt x="1623" y="1785"/>
                </a:lnTo>
                <a:cubicBezTo>
                  <a:pt x="1625" y="1783"/>
                  <a:pt x="1627" y="1779"/>
                  <a:pt x="1628" y="1777"/>
                </a:cubicBezTo>
                <a:cubicBezTo>
                  <a:pt x="1629" y="1776"/>
                  <a:pt x="1630" y="1775"/>
                  <a:pt x="1631" y="1774"/>
                </a:cubicBezTo>
                <a:close/>
                <a:moveTo>
                  <a:pt x="1853" y="1879"/>
                </a:moveTo>
                <a:cubicBezTo>
                  <a:pt x="1853" y="1879"/>
                  <a:pt x="1853" y="1879"/>
                  <a:pt x="1853" y="1879"/>
                </a:cubicBezTo>
                <a:lnTo>
                  <a:pt x="1853" y="1879"/>
                </a:lnTo>
                <a:cubicBezTo>
                  <a:pt x="1853" y="1879"/>
                  <a:pt x="1853" y="1879"/>
                  <a:pt x="1853" y="1879"/>
                </a:cubicBezTo>
                <a:close/>
                <a:moveTo>
                  <a:pt x="1853" y="1879"/>
                </a:moveTo>
                <a:cubicBezTo>
                  <a:pt x="1853" y="1879"/>
                  <a:pt x="1854" y="1880"/>
                  <a:pt x="1854" y="1880"/>
                </a:cubicBezTo>
                <a:lnTo>
                  <a:pt x="1854" y="1880"/>
                </a:lnTo>
                <a:cubicBezTo>
                  <a:pt x="1856" y="1880"/>
                  <a:pt x="1857" y="1880"/>
                  <a:pt x="1859" y="1880"/>
                </a:cubicBezTo>
                <a:cubicBezTo>
                  <a:pt x="1863" y="1880"/>
                  <a:pt x="1867" y="1882"/>
                  <a:pt x="1870" y="1882"/>
                </a:cubicBezTo>
                <a:cubicBezTo>
                  <a:pt x="1875" y="1882"/>
                  <a:pt x="1876" y="1883"/>
                  <a:pt x="1877" y="1883"/>
                </a:cubicBezTo>
                <a:cubicBezTo>
                  <a:pt x="1877" y="1883"/>
                  <a:pt x="1854" y="1879"/>
                  <a:pt x="1853" y="1879"/>
                </a:cubicBezTo>
                <a:close/>
                <a:moveTo>
                  <a:pt x="2577" y="1892"/>
                </a:moveTo>
                <a:cubicBezTo>
                  <a:pt x="2575" y="1892"/>
                  <a:pt x="2572" y="1893"/>
                  <a:pt x="2570" y="1893"/>
                </a:cubicBezTo>
                <a:cubicBezTo>
                  <a:pt x="2569" y="1893"/>
                  <a:pt x="2569" y="1893"/>
                  <a:pt x="2569" y="1893"/>
                </a:cubicBezTo>
                <a:lnTo>
                  <a:pt x="2569" y="1893"/>
                </a:lnTo>
                <a:cubicBezTo>
                  <a:pt x="2572" y="1893"/>
                  <a:pt x="2575" y="1892"/>
                  <a:pt x="2577" y="1892"/>
                </a:cubicBezTo>
                <a:close/>
                <a:moveTo>
                  <a:pt x="2673" y="1246"/>
                </a:moveTo>
                <a:cubicBezTo>
                  <a:pt x="2712" y="1246"/>
                  <a:pt x="2751" y="1247"/>
                  <a:pt x="2788" y="1250"/>
                </a:cubicBezTo>
                <a:cubicBezTo>
                  <a:pt x="2796" y="1251"/>
                  <a:pt x="2804" y="1252"/>
                  <a:pt x="2812" y="1253"/>
                </a:cubicBezTo>
                <a:lnTo>
                  <a:pt x="2812" y="1253"/>
                </a:lnTo>
                <a:cubicBezTo>
                  <a:pt x="2812" y="1253"/>
                  <a:pt x="2812" y="1253"/>
                  <a:pt x="2813" y="1253"/>
                </a:cubicBezTo>
                <a:cubicBezTo>
                  <a:pt x="2833" y="1256"/>
                  <a:pt x="2853" y="1260"/>
                  <a:pt x="2872" y="1265"/>
                </a:cubicBezTo>
                <a:cubicBezTo>
                  <a:pt x="2909" y="1272"/>
                  <a:pt x="2945" y="1283"/>
                  <a:pt x="2980" y="1296"/>
                </a:cubicBezTo>
                <a:cubicBezTo>
                  <a:pt x="2981" y="1297"/>
                  <a:pt x="2982" y="1297"/>
                  <a:pt x="2983" y="1297"/>
                </a:cubicBezTo>
                <a:lnTo>
                  <a:pt x="2983" y="1297"/>
                </a:lnTo>
                <a:cubicBezTo>
                  <a:pt x="2986" y="1299"/>
                  <a:pt x="2989" y="1300"/>
                  <a:pt x="2992" y="1302"/>
                </a:cubicBezTo>
                <a:lnTo>
                  <a:pt x="2992" y="1302"/>
                </a:lnTo>
                <a:cubicBezTo>
                  <a:pt x="2992" y="1302"/>
                  <a:pt x="2992" y="1302"/>
                  <a:pt x="2993" y="1302"/>
                </a:cubicBezTo>
                <a:cubicBezTo>
                  <a:pt x="2993" y="1302"/>
                  <a:pt x="2993" y="1302"/>
                  <a:pt x="2994" y="1302"/>
                </a:cubicBezTo>
                <a:lnTo>
                  <a:pt x="2994" y="1302"/>
                </a:lnTo>
                <a:cubicBezTo>
                  <a:pt x="2996" y="1304"/>
                  <a:pt x="2999" y="1305"/>
                  <a:pt x="3001" y="1306"/>
                </a:cubicBezTo>
                <a:cubicBezTo>
                  <a:pt x="3017" y="1313"/>
                  <a:pt x="3031" y="1322"/>
                  <a:pt x="3046" y="1331"/>
                </a:cubicBezTo>
                <a:cubicBezTo>
                  <a:pt x="3052" y="1335"/>
                  <a:pt x="3058" y="1338"/>
                  <a:pt x="3063" y="1342"/>
                </a:cubicBezTo>
                <a:lnTo>
                  <a:pt x="3063" y="1342"/>
                </a:lnTo>
                <a:cubicBezTo>
                  <a:pt x="3063" y="1342"/>
                  <a:pt x="3063" y="1342"/>
                  <a:pt x="3063" y="1342"/>
                </a:cubicBezTo>
                <a:cubicBezTo>
                  <a:pt x="3076" y="1352"/>
                  <a:pt x="3087" y="1362"/>
                  <a:pt x="3098" y="1375"/>
                </a:cubicBezTo>
                <a:lnTo>
                  <a:pt x="3098" y="1375"/>
                </a:lnTo>
                <a:cubicBezTo>
                  <a:pt x="3098" y="1374"/>
                  <a:pt x="3098" y="1374"/>
                  <a:pt x="3098" y="1374"/>
                </a:cubicBezTo>
                <a:lnTo>
                  <a:pt x="3098" y="1374"/>
                </a:lnTo>
                <a:cubicBezTo>
                  <a:pt x="3098" y="1374"/>
                  <a:pt x="3106" y="1382"/>
                  <a:pt x="3111" y="1388"/>
                </a:cubicBezTo>
                <a:cubicBezTo>
                  <a:pt x="3111" y="1389"/>
                  <a:pt x="3111" y="1389"/>
                  <a:pt x="3111" y="1389"/>
                </a:cubicBezTo>
                <a:lnTo>
                  <a:pt x="3111" y="1389"/>
                </a:lnTo>
                <a:cubicBezTo>
                  <a:pt x="3108" y="1385"/>
                  <a:pt x="3103" y="1380"/>
                  <a:pt x="3099" y="1375"/>
                </a:cubicBezTo>
                <a:cubicBezTo>
                  <a:pt x="3099" y="1375"/>
                  <a:pt x="3099" y="1375"/>
                  <a:pt x="3098" y="1375"/>
                </a:cubicBezTo>
                <a:lnTo>
                  <a:pt x="3098" y="1375"/>
                </a:lnTo>
                <a:cubicBezTo>
                  <a:pt x="3100" y="1376"/>
                  <a:pt x="3104" y="1381"/>
                  <a:pt x="3113" y="1391"/>
                </a:cubicBezTo>
                <a:lnTo>
                  <a:pt x="3113" y="1391"/>
                </a:lnTo>
                <a:cubicBezTo>
                  <a:pt x="3112" y="1391"/>
                  <a:pt x="3112" y="1390"/>
                  <a:pt x="3111" y="1389"/>
                </a:cubicBezTo>
                <a:lnTo>
                  <a:pt x="3111" y="1389"/>
                </a:lnTo>
                <a:cubicBezTo>
                  <a:pt x="3113" y="1391"/>
                  <a:pt x="3114" y="1393"/>
                  <a:pt x="3115" y="1394"/>
                </a:cubicBezTo>
                <a:cubicBezTo>
                  <a:pt x="3114" y="1393"/>
                  <a:pt x="3113" y="1392"/>
                  <a:pt x="3113" y="1391"/>
                </a:cubicBezTo>
                <a:lnTo>
                  <a:pt x="3113" y="1391"/>
                </a:lnTo>
                <a:cubicBezTo>
                  <a:pt x="3116" y="1396"/>
                  <a:pt x="3119" y="1402"/>
                  <a:pt x="3121" y="1407"/>
                </a:cubicBezTo>
                <a:lnTo>
                  <a:pt x="3121" y="1407"/>
                </a:lnTo>
                <a:cubicBezTo>
                  <a:pt x="3121" y="1406"/>
                  <a:pt x="3120" y="1406"/>
                  <a:pt x="3120" y="1406"/>
                </a:cubicBezTo>
                <a:cubicBezTo>
                  <a:pt x="3120" y="1406"/>
                  <a:pt x="3122" y="1411"/>
                  <a:pt x="3130" y="1426"/>
                </a:cubicBezTo>
                <a:lnTo>
                  <a:pt x="3130" y="1426"/>
                </a:lnTo>
                <a:cubicBezTo>
                  <a:pt x="3130" y="1425"/>
                  <a:pt x="3130" y="1425"/>
                  <a:pt x="3129" y="1424"/>
                </a:cubicBezTo>
                <a:cubicBezTo>
                  <a:pt x="3129" y="1424"/>
                  <a:pt x="3129" y="1424"/>
                  <a:pt x="3129" y="1424"/>
                </a:cubicBezTo>
                <a:lnTo>
                  <a:pt x="3129" y="1424"/>
                </a:lnTo>
                <a:cubicBezTo>
                  <a:pt x="3130" y="1426"/>
                  <a:pt x="3131" y="1428"/>
                  <a:pt x="3132" y="1430"/>
                </a:cubicBezTo>
                <a:cubicBezTo>
                  <a:pt x="3131" y="1429"/>
                  <a:pt x="3131" y="1427"/>
                  <a:pt x="3130" y="1426"/>
                </a:cubicBezTo>
                <a:lnTo>
                  <a:pt x="3130" y="1426"/>
                </a:lnTo>
                <a:cubicBezTo>
                  <a:pt x="3132" y="1433"/>
                  <a:pt x="3134" y="1439"/>
                  <a:pt x="3135" y="1446"/>
                </a:cubicBezTo>
                <a:cubicBezTo>
                  <a:pt x="3135" y="1446"/>
                  <a:pt x="3135" y="1446"/>
                  <a:pt x="3135" y="1446"/>
                </a:cubicBezTo>
                <a:lnTo>
                  <a:pt x="3135" y="1446"/>
                </a:lnTo>
                <a:cubicBezTo>
                  <a:pt x="3135" y="1443"/>
                  <a:pt x="3135" y="1441"/>
                  <a:pt x="3135" y="1437"/>
                </a:cubicBezTo>
                <a:lnTo>
                  <a:pt x="3135" y="1437"/>
                </a:lnTo>
                <a:cubicBezTo>
                  <a:pt x="3135" y="1441"/>
                  <a:pt x="3135" y="1445"/>
                  <a:pt x="3136" y="1449"/>
                </a:cubicBezTo>
                <a:lnTo>
                  <a:pt x="3136" y="1449"/>
                </a:lnTo>
                <a:cubicBezTo>
                  <a:pt x="3136" y="1448"/>
                  <a:pt x="3135" y="1447"/>
                  <a:pt x="3135" y="1446"/>
                </a:cubicBezTo>
                <a:lnTo>
                  <a:pt x="3135" y="1446"/>
                </a:lnTo>
                <a:cubicBezTo>
                  <a:pt x="3135" y="1460"/>
                  <a:pt x="3136" y="1465"/>
                  <a:pt x="3137" y="1465"/>
                </a:cubicBezTo>
                <a:cubicBezTo>
                  <a:pt x="3137" y="1465"/>
                  <a:pt x="3137" y="1462"/>
                  <a:pt x="3137" y="1458"/>
                </a:cubicBezTo>
                <a:lnTo>
                  <a:pt x="3137" y="1458"/>
                </a:lnTo>
                <a:cubicBezTo>
                  <a:pt x="3137" y="1460"/>
                  <a:pt x="3138" y="1462"/>
                  <a:pt x="3138" y="1465"/>
                </a:cubicBezTo>
                <a:cubicBezTo>
                  <a:pt x="3138" y="1473"/>
                  <a:pt x="3138" y="1483"/>
                  <a:pt x="3137" y="1492"/>
                </a:cubicBezTo>
                <a:cubicBezTo>
                  <a:pt x="3137" y="1494"/>
                  <a:pt x="3136" y="1499"/>
                  <a:pt x="3136" y="1504"/>
                </a:cubicBezTo>
                <a:lnTo>
                  <a:pt x="3136" y="1504"/>
                </a:lnTo>
                <a:cubicBezTo>
                  <a:pt x="3135" y="1509"/>
                  <a:pt x="3134" y="1513"/>
                  <a:pt x="3134" y="1515"/>
                </a:cubicBezTo>
                <a:cubicBezTo>
                  <a:pt x="3131" y="1526"/>
                  <a:pt x="3128" y="1538"/>
                  <a:pt x="3125" y="1549"/>
                </a:cubicBezTo>
                <a:cubicBezTo>
                  <a:pt x="3122" y="1560"/>
                  <a:pt x="3119" y="1568"/>
                  <a:pt x="3115" y="1578"/>
                </a:cubicBezTo>
                <a:cubicBezTo>
                  <a:pt x="3114" y="1580"/>
                  <a:pt x="3114" y="1581"/>
                  <a:pt x="3114" y="1583"/>
                </a:cubicBezTo>
                <a:lnTo>
                  <a:pt x="3114" y="1583"/>
                </a:lnTo>
                <a:cubicBezTo>
                  <a:pt x="3102" y="1606"/>
                  <a:pt x="3092" y="1629"/>
                  <a:pt x="3078" y="1652"/>
                </a:cubicBezTo>
                <a:cubicBezTo>
                  <a:pt x="3075" y="1657"/>
                  <a:pt x="3072" y="166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8" y="1668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5" y="1672"/>
                  <a:pt x="3056" y="1684"/>
                </a:cubicBezTo>
                <a:lnTo>
                  <a:pt x="3056" y="1684"/>
                </a:lnTo>
                <a:cubicBezTo>
                  <a:pt x="3058" y="1682"/>
                  <a:pt x="3059" y="1681"/>
                  <a:pt x="3060" y="1679"/>
                </a:cubicBezTo>
                <a:cubicBezTo>
                  <a:pt x="3063" y="1675"/>
                  <a:pt x="3065" y="167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2" y="1677"/>
                  <a:pt x="3057" y="1683"/>
                </a:cubicBezTo>
                <a:cubicBezTo>
                  <a:pt x="3057" y="1684"/>
                  <a:pt x="3056" y="1685"/>
                  <a:pt x="3055" y="1686"/>
                </a:cubicBezTo>
                <a:lnTo>
                  <a:pt x="3055" y="1686"/>
                </a:lnTo>
                <a:cubicBezTo>
                  <a:pt x="3056" y="1685"/>
                  <a:pt x="3056" y="1685"/>
                  <a:pt x="3056" y="1684"/>
                </a:cubicBezTo>
                <a:lnTo>
                  <a:pt x="3056" y="1684"/>
                </a:lnTo>
                <a:cubicBezTo>
                  <a:pt x="3056" y="1685"/>
                  <a:pt x="3055" y="1686"/>
                  <a:pt x="3054" y="1687"/>
                </a:cubicBezTo>
                <a:lnTo>
                  <a:pt x="3054" y="1687"/>
                </a:lnTo>
                <a:cubicBezTo>
                  <a:pt x="3039" y="1704"/>
                  <a:pt x="3023" y="1720"/>
                  <a:pt x="3007" y="1734"/>
                </a:cubicBezTo>
                <a:cubicBezTo>
                  <a:pt x="2998" y="1742"/>
                  <a:pt x="2985" y="1752"/>
                  <a:pt x="2985" y="1752"/>
                </a:cubicBezTo>
                <a:cubicBezTo>
                  <a:pt x="2985" y="1752"/>
                  <a:pt x="2990" y="1748"/>
                  <a:pt x="3006" y="1737"/>
                </a:cubicBezTo>
                <a:lnTo>
                  <a:pt x="3006" y="1737"/>
                </a:lnTo>
                <a:cubicBezTo>
                  <a:pt x="2994" y="1745"/>
                  <a:pt x="2984" y="1752"/>
                  <a:pt x="2972" y="1760"/>
                </a:cubicBezTo>
                <a:cubicBezTo>
                  <a:pt x="2951" y="1774"/>
                  <a:pt x="2928" y="1787"/>
                  <a:pt x="2905" y="1798"/>
                </a:cubicBezTo>
                <a:cubicBezTo>
                  <a:pt x="2895" y="1803"/>
                  <a:pt x="2886" y="1808"/>
                  <a:pt x="2877" y="1812"/>
                </a:cubicBezTo>
                <a:lnTo>
                  <a:pt x="2877" y="1812"/>
                </a:lnTo>
                <a:cubicBezTo>
                  <a:pt x="2871" y="1815"/>
                  <a:pt x="2863" y="1819"/>
                  <a:pt x="2859" y="1820"/>
                </a:cubicBezTo>
                <a:cubicBezTo>
                  <a:pt x="2803" y="1842"/>
                  <a:pt x="2745" y="1859"/>
                  <a:pt x="2688" y="1872"/>
                </a:cubicBezTo>
                <a:cubicBezTo>
                  <a:pt x="2656" y="1879"/>
                  <a:pt x="2624" y="1885"/>
                  <a:pt x="2593" y="1889"/>
                </a:cubicBezTo>
                <a:cubicBezTo>
                  <a:pt x="2589" y="1890"/>
                  <a:pt x="2585" y="1891"/>
                  <a:pt x="2581" y="1891"/>
                </a:cubicBezTo>
                <a:lnTo>
                  <a:pt x="2581" y="1891"/>
                </a:lnTo>
                <a:cubicBezTo>
                  <a:pt x="2581" y="1891"/>
                  <a:pt x="2581" y="1891"/>
                  <a:pt x="2581" y="1891"/>
                </a:cubicBezTo>
                <a:cubicBezTo>
                  <a:pt x="2580" y="1891"/>
                  <a:pt x="2579" y="1892"/>
                  <a:pt x="2575" y="1892"/>
                </a:cubicBezTo>
                <a:cubicBezTo>
                  <a:pt x="2559" y="1893"/>
                  <a:pt x="2542" y="1896"/>
                  <a:pt x="2525" y="1898"/>
                </a:cubicBezTo>
                <a:cubicBezTo>
                  <a:pt x="2446" y="1906"/>
                  <a:pt x="2366" y="1909"/>
                  <a:pt x="2286" y="1909"/>
                </a:cubicBezTo>
                <a:cubicBezTo>
                  <a:pt x="2219" y="1909"/>
                  <a:pt x="2152" y="1907"/>
                  <a:pt x="2086" y="1902"/>
                </a:cubicBezTo>
                <a:cubicBezTo>
                  <a:pt x="2047" y="1901"/>
                  <a:pt x="2008" y="1896"/>
                  <a:pt x="1969" y="1893"/>
                </a:cubicBezTo>
                <a:cubicBezTo>
                  <a:pt x="1951" y="1891"/>
                  <a:pt x="1932" y="1889"/>
                  <a:pt x="1915" y="1886"/>
                </a:cubicBezTo>
                <a:cubicBezTo>
                  <a:pt x="1906" y="1886"/>
                  <a:pt x="1898" y="1885"/>
                  <a:pt x="1889" y="1883"/>
                </a:cubicBezTo>
                <a:cubicBezTo>
                  <a:pt x="1884" y="1883"/>
                  <a:pt x="1861" y="1883"/>
                  <a:pt x="1854" y="1880"/>
                </a:cubicBezTo>
                <a:lnTo>
                  <a:pt x="1854" y="1880"/>
                </a:lnTo>
                <a:cubicBezTo>
                  <a:pt x="1845" y="1879"/>
                  <a:pt x="1836" y="1877"/>
                  <a:pt x="1827" y="1876"/>
                </a:cubicBezTo>
                <a:cubicBezTo>
                  <a:pt x="1807" y="1872"/>
                  <a:pt x="1787" y="1869"/>
                  <a:pt x="1765" y="1866"/>
                </a:cubicBezTo>
                <a:cubicBezTo>
                  <a:pt x="1726" y="1859"/>
                  <a:pt x="1686" y="1852"/>
                  <a:pt x="1647" y="1844"/>
                </a:cubicBezTo>
                <a:cubicBezTo>
                  <a:pt x="1628" y="1841"/>
                  <a:pt x="1608" y="1837"/>
                  <a:pt x="1589" y="1833"/>
                </a:cubicBezTo>
                <a:lnTo>
                  <a:pt x="1589" y="1833"/>
                </a:lnTo>
                <a:cubicBezTo>
                  <a:pt x="1600" y="1816"/>
                  <a:pt x="1611" y="1800"/>
                  <a:pt x="1623" y="1785"/>
                </a:cubicBezTo>
                <a:lnTo>
                  <a:pt x="1623" y="1785"/>
                </a:lnTo>
                <a:cubicBezTo>
                  <a:pt x="1622" y="1787"/>
                  <a:pt x="1621" y="1789"/>
                  <a:pt x="1621" y="1789"/>
                </a:cubicBezTo>
                <a:cubicBezTo>
                  <a:pt x="1622" y="1789"/>
                  <a:pt x="1624" y="1785"/>
                  <a:pt x="1631" y="1774"/>
                </a:cubicBezTo>
                <a:lnTo>
                  <a:pt x="1631" y="1774"/>
                </a:lnTo>
                <a:cubicBezTo>
                  <a:pt x="1631" y="1774"/>
                  <a:pt x="1631" y="1774"/>
                  <a:pt x="1631" y="1774"/>
                </a:cubicBezTo>
                <a:lnTo>
                  <a:pt x="1631" y="1774"/>
                </a:lnTo>
                <a:cubicBezTo>
                  <a:pt x="1631" y="1773"/>
                  <a:pt x="1632" y="1772"/>
                  <a:pt x="1633" y="1771"/>
                </a:cubicBezTo>
                <a:lnTo>
                  <a:pt x="1633" y="1771"/>
                </a:lnTo>
                <a:cubicBezTo>
                  <a:pt x="1632" y="1772"/>
                  <a:pt x="1632" y="1773"/>
                  <a:pt x="1631" y="1774"/>
                </a:cubicBezTo>
                <a:lnTo>
                  <a:pt x="1631" y="1774"/>
                </a:lnTo>
                <a:cubicBezTo>
                  <a:pt x="1639" y="1765"/>
                  <a:pt x="1645" y="1757"/>
                  <a:pt x="1651" y="1748"/>
                </a:cubicBezTo>
                <a:cubicBezTo>
                  <a:pt x="1669" y="1728"/>
                  <a:pt x="1687" y="1708"/>
                  <a:pt x="1706" y="1689"/>
                </a:cubicBezTo>
                <a:cubicBezTo>
                  <a:pt x="1742" y="1653"/>
                  <a:pt x="1780" y="1619"/>
                  <a:pt x="1820" y="1585"/>
                </a:cubicBezTo>
                <a:cubicBezTo>
                  <a:pt x="1824" y="1583"/>
                  <a:pt x="1828" y="1578"/>
                  <a:pt x="1833" y="1575"/>
                </a:cubicBezTo>
                <a:cubicBezTo>
                  <a:pt x="1833" y="1575"/>
                  <a:pt x="1833" y="1575"/>
                  <a:pt x="1834" y="1575"/>
                </a:cubicBezTo>
                <a:lnTo>
                  <a:pt x="1834" y="1575"/>
                </a:lnTo>
                <a:cubicBezTo>
                  <a:pt x="1832" y="1575"/>
                  <a:pt x="1831" y="1576"/>
                  <a:pt x="1830" y="1577"/>
                </a:cubicBezTo>
                <a:cubicBezTo>
                  <a:pt x="1839" y="1571"/>
                  <a:pt x="1847" y="1564"/>
                  <a:pt x="1856" y="1558"/>
                </a:cubicBezTo>
                <a:cubicBezTo>
                  <a:pt x="1879" y="1542"/>
                  <a:pt x="1900" y="1526"/>
                  <a:pt x="1923" y="1512"/>
                </a:cubicBezTo>
                <a:cubicBezTo>
                  <a:pt x="2007" y="1458"/>
                  <a:pt x="2095" y="1417"/>
                  <a:pt x="2184" y="1374"/>
                </a:cubicBezTo>
                <a:lnTo>
                  <a:pt x="2184" y="1374"/>
                </a:lnTo>
                <a:cubicBezTo>
                  <a:pt x="2184" y="1374"/>
                  <a:pt x="2184" y="1374"/>
                  <a:pt x="2184" y="1374"/>
                </a:cubicBezTo>
                <a:cubicBezTo>
                  <a:pt x="2184" y="1374"/>
                  <a:pt x="2207" y="1363"/>
                  <a:pt x="2213" y="1361"/>
                </a:cubicBezTo>
                <a:cubicBezTo>
                  <a:pt x="2223" y="1357"/>
                  <a:pt x="2234" y="1352"/>
                  <a:pt x="2244" y="1348"/>
                </a:cubicBezTo>
                <a:cubicBezTo>
                  <a:pt x="2270" y="1339"/>
                  <a:pt x="2295" y="1329"/>
                  <a:pt x="2322" y="1321"/>
                </a:cubicBezTo>
                <a:cubicBezTo>
                  <a:pt x="2371" y="1305"/>
                  <a:pt x="2420" y="1290"/>
                  <a:pt x="2470" y="1277"/>
                </a:cubicBezTo>
                <a:cubicBezTo>
                  <a:pt x="2505" y="1267"/>
                  <a:pt x="2540" y="1260"/>
                  <a:pt x="2577" y="1253"/>
                </a:cubicBezTo>
                <a:lnTo>
                  <a:pt x="2577" y="1253"/>
                </a:lnTo>
                <a:cubicBezTo>
                  <a:pt x="2582" y="1253"/>
                  <a:pt x="2586" y="1252"/>
                  <a:pt x="2590" y="1252"/>
                </a:cubicBezTo>
                <a:cubicBezTo>
                  <a:pt x="2598" y="1250"/>
                  <a:pt x="2606" y="1250"/>
                  <a:pt x="2614" y="1249"/>
                </a:cubicBezTo>
                <a:cubicBezTo>
                  <a:pt x="2633" y="1247"/>
                  <a:pt x="2653" y="1246"/>
                  <a:pt x="2673" y="1246"/>
                </a:cubicBezTo>
                <a:close/>
                <a:moveTo>
                  <a:pt x="1448" y="2188"/>
                </a:moveTo>
                <a:lnTo>
                  <a:pt x="1448" y="2188"/>
                </a:lnTo>
                <a:cubicBezTo>
                  <a:pt x="1447" y="2192"/>
                  <a:pt x="1446" y="2197"/>
                  <a:pt x="1446" y="2198"/>
                </a:cubicBezTo>
                <a:lnTo>
                  <a:pt x="1446" y="2198"/>
                </a:lnTo>
                <a:cubicBezTo>
                  <a:pt x="1446" y="2197"/>
                  <a:pt x="1446" y="2195"/>
                  <a:pt x="1447" y="2190"/>
                </a:cubicBezTo>
                <a:cubicBezTo>
                  <a:pt x="1447" y="2189"/>
                  <a:pt x="1447" y="2188"/>
                  <a:pt x="1448" y="2188"/>
                </a:cubicBezTo>
                <a:close/>
                <a:moveTo>
                  <a:pt x="1448" y="2348"/>
                </a:moveTo>
                <a:cubicBezTo>
                  <a:pt x="1449" y="2354"/>
                  <a:pt x="1450" y="2361"/>
                  <a:pt x="1450" y="2361"/>
                </a:cubicBezTo>
                <a:cubicBezTo>
                  <a:pt x="1450" y="2361"/>
                  <a:pt x="1449" y="2359"/>
                  <a:pt x="1449" y="2352"/>
                </a:cubicBezTo>
                <a:cubicBezTo>
                  <a:pt x="1449" y="2351"/>
                  <a:pt x="1449" y="2350"/>
                  <a:pt x="1448" y="2348"/>
                </a:cubicBezTo>
                <a:close/>
                <a:moveTo>
                  <a:pt x="3760" y="3153"/>
                </a:moveTo>
                <a:lnTo>
                  <a:pt x="3760" y="3153"/>
                </a:lnTo>
                <a:cubicBezTo>
                  <a:pt x="3760" y="3153"/>
                  <a:pt x="3761" y="3153"/>
                  <a:pt x="3761" y="3153"/>
                </a:cubicBezTo>
                <a:cubicBezTo>
                  <a:pt x="3764" y="3153"/>
                  <a:pt x="3765" y="3153"/>
                  <a:pt x="3764" y="3153"/>
                </a:cubicBezTo>
                <a:cubicBezTo>
                  <a:pt x="3764" y="3153"/>
                  <a:pt x="3762" y="3153"/>
                  <a:pt x="3760" y="3153"/>
                </a:cubicBezTo>
                <a:close/>
                <a:moveTo>
                  <a:pt x="1962" y="3481"/>
                </a:moveTo>
                <a:cubicBezTo>
                  <a:pt x="1959" y="3484"/>
                  <a:pt x="1956" y="3486"/>
                  <a:pt x="1956" y="3486"/>
                </a:cubicBezTo>
                <a:cubicBezTo>
                  <a:pt x="1956" y="3486"/>
                  <a:pt x="1958" y="3485"/>
                  <a:pt x="1962" y="3481"/>
                </a:cubicBezTo>
                <a:close/>
                <a:moveTo>
                  <a:pt x="4568" y="3574"/>
                </a:move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ubicBezTo>
                  <a:pt x="4568" y="3574"/>
                  <a:pt x="4568" y="3574"/>
                  <a:pt x="4568" y="3574"/>
                </a:cubicBez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lose/>
                <a:moveTo>
                  <a:pt x="4591" y="3707"/>
                </a:moveTo>
                <a:lnTo>
                  <a:pt x="4591" y="3707"/>
                </a:lnTo>
                <a:cubicBezTo>
                  <a:pt x="4591" y="3707"/>
                  <a:pt x="4591" y="3715"/>
                  <a:pt x="4589" y="3724"/>
                </a:cubicBezTo>
                <a:lnTo>
                  <a:pt x="4589" y="3724"/>
                </a:lnTo>
                <a:cubicBezTo>
                  <a:pt x="4590" y="3712"/>
                  <a:pt x="4591" y="3707"/>
                  <a:pt x="4591" y="3707"/>
                </a:cubicBezTo>
                <a:close/>
                <a:moveTo>
                  <a:pt x="4502" y="3878"/>
                </a:moveTo>
                <a:cubicBezTo>
                  <a:pt x="4502" y="3878"/>
                  <a:pt x="4502" y="3878"/>
                  <a:pt x="4502" y="3878"/>
                </a:cubicBezTo>
                <a:cubicBezTo>
                  <a:pt x="4502" y="3878"/>
                  <a:pt x="4502" y="3878"/>
                  <a:pt x="4502" y="3878"/>
                </a:cubicBezTo>
                <a:lnTo>
                  <a:pt x="4502" y="3878"/>
                </a:lnTo>
                <a:cubicBezTo>
                  <a:pt x="4502" y="3878"/>
                  <a:pt x="4502" y="3878"/>
                  <a:pt x="4502" y="3878"/>
                </a:cubicBezTo>
                <a:close/>
                <a:moveTo>
                  <a:pt x="4398" y="3939"/>
                </a:moveTo>
                <a:cubicBezTo>
                  <a:pt x="4395" y="3941"/>
                  <a:pt x="4388" y="3944"/>
                  <a:pt x="4387" y="3944"/>
                </a:cubicBezTo>
                <a:cubicBezTo>
                  <a:pt x="4387" y="3943"/>
                  <a:pt x="4392" y="3941"/>
                  <a:pt x="4398" y="3939"/>
                </a:cubicBezTo>
                <a:close/>
                <a:moveTo>
                  <a:pt x="3299" y="3124"/>
                </a:moveTo>
                <a:cubicBezTo>
                  <a:pt x="3396" y="3124"/>
                  <a:pt x="3493" y="3128"/>
                  <a:pt x="3590" y="3135"/>
                </a:cubicBezTo>
                <a:cubicBezTo>
                  <a:pt x="3626" y="3138"/>
                  <a:pt x="3662" y="3141"/>
                  <a:pt x="3698" y="3145"/>
                </a:cubicBezTo>
                <a:cubicBezTo>
                  <a:pt x="3712" y="3147"/>
                  <a:pt x="3726" y="3149"/>
                  <a:pt x="3740" y="3150"/>
                </a:cubicBezTo>
                <a:lnTo>
                  <a:pt x="3740" y="3150"/>
                </a:lnTo>
                <a:cubicBezTo>
                  <a:pt x="3741" y="3150"/>
                  <a:pt x="3742" y="3151"/>
                  <a:pt x="3744" y="3151"/>
                </a:cubicBezTo>
                <a:lnTo>
                  <a:pt x="3751" y="3152"/>
                </a:lnTo>
                <a:lnTo>
                  <a:pt x="3751" y="3152"/>
                </a:lnTo>
                <a:cubicBezTo>
                  <a:pt x="3753" y="3152"/>
                  <a:pt x="3755" y="3152"/>
                  <a:pt x="3757" y="3152"/>
                </a:cubicBezTo>
                <a:lnTo>
                  <a:pt x="3757" y="3152"/>
                </a:lnTo>
                <a:lnTo>
                  <a:pt x="3771" y="3154"/>
                </a:lnTo>
                <a:cubicBezTo>
                  <a:pt x="3836" y="3164"/>
                  <a:pt x="3901" y="3176"/>
                  <a:pt x="3964" y="3190"/>
                </a:cubicBezTo>
                <a:cubicBezTo>
                  <a:pt x="4043" y="3208"/>
                  <a:pt x="4123" y="3230"/>
                  <a:pt x="4199" y="3260"/>
                </a:cubicBezTo>
                <a:lnTo>
                  <a:pt x="4199" y="3260"/>
                </a:lnTo>
                <a:cubicBezTo>
                  <a:pt x="4196" y="3259"/>
                  <a:pt x="4195" y="3259"/>
                  <a:pt x="4196" y="3259"/>
                </a:cubicBezTo>
                <a:cubicBezTo>
                  <a:pt x="4196" y="3259"/>
                  <a:pt x="4202" y="3261"/>
                  <a:pt x="4206" y="3263"/>
                </a:cubicBezTo>
                <a:lnTo>
                  <a:pt x="4206" y="3263"/>
                </a:lnTo>
                <a:cubicBezTo>
                  <a:pt x="4205" y="3263"/>
                  <a:pt x="4204" y="3262"/>
                  <a:pt x="4203" y="3262"/>
                </a:cubicBezTo>
                <a:cubicBezTo>
                  <a:pt x="4202" y="3261"/>
                  <a:pt x="4200" y="3261"/>
                  <a:pt x="4199" y="3260"/>
                </a:cubicBezTo>
                <a:lnTo>
                  <a:pt x="4199" y="3260"/>
                </a:lnTo>
                <a:cubicBezTo>
                  <a:pt x="4201" y="3261"/>
                  <a:pt x="4203" y="3262"/>
                  <a:pt x="4206" y="3263"/>
                </a:cubicBezTo>
                <a:cubicBezTo>
                  <a:pt x="4207" y="3264"/>
                  <a:pt x="4207" y="3264"/>
                  <a:pt x="4208" y="3264"/>
                </a:cubicBezTo>
                <a:lnTo>
                  <a:pt x="4208" y="3264"/>
                </a:lnTo>
                <a:cubicBezTo>
                  <a:pt x="4207" y="3264"/>
                  <a:pt x="4207" y="3264"/>
                  <a:pt x="4206" y="3263"/>
                </a:cubicBezTo>
                <a:lnTo>
                  <a:pt x="4206" y="3263"/>
                </a:lnTo>
                <a:cubicBezTo>
                  <a:pt x="4211" y="3265"/>
                  <a:pt x="4217" y="3268"/>
                  <a:pt x="4217" y="3268"/>
                </a:cubicBezTo>
                <a:cubicBezTo>
                  <a:pt x="4217" y="3268"/>
                  <a:pt x="4214" y="3267"/>
                  <a:pt x="4208" y="3264"/>
                </a:cubicBezTo>
                <a:lnTo>
                  <a:pt x="4208" y="3264"/>
                </a:lnTo>
                <a:cubicBezTo>
                  <a:pt x="4208" y="3264"/>
                  <a:pt x="4208" y="3265"/>
                  <a:pt x="4209" y="3265"/>
                </a:cubicBezTo>
                <a:cubicBezTo>
                  <a:pt x="4219" y="3269"/>
                  <a:pt x="4229" y="3273"/>
                  <a:pt x="4237" y="3278"/>
                </a:cubicBezTo>
                <a:cubicBezTo>
                  <a:pt x="4258" y="3286"/>
                  <a:pt x="4276" y="3296"/>
                  <a:pt x="4295" y="3307"/>
                </a:cubicBezTo>
                <a:cubicBezTo>
                  <a:pt x="4331" y="3325"/>
                  <a:pt x="4365" y="3347"/>
                  <a:pt x="4397" y="3371"/>
                </a:cubicBezTo>
                <a:cubicBezTo>
                  <a:pt x="4399" y="3372"/>
                  <a:pt x="4400" y="3373"/>
                  <a:pt x="4402" y="3375"/>
                </a:cubicBezTo>
                <a:lnTo>
                  <a:pt x="4402" y="3375"/>
                </a:lnTo>
                <a:cubicBezTo>
                  <a:pt x="4405" y="3377"/>
                  <a:pt x="4408" y="3379"/>
                  <a:pt x="4410" y="3381"/>
                </a:cubicBezTo>
                <a:lnTo>
                  <a:pt x="4410" y="3381"/>
                </a:lnTo>
                <a:cubicBezTo>
                  <a:pt x="4409" y="3380"/>
                  <a:pt x="4408" y="3379"/>
                  <a:pt x="4407" y="3378"/>
                </a:cubicBezTo>
                <a:lnTo>
                  <a:pt x="4407" y="3378"/>
                </a:lnTo>
                <a:cubicBezTo>
                  <a:pt x="4409" y="3380"/>
                  <a:pt x="4411" y="3382"/>
                  <a:pt x="4413" y="3383"/>
                </a:cubicBezTo>
                <a:lnTo>
                  <a:pt x="4413" y="3383"/>
                </a:lnTo>
                <a:cubicBezTo>
                  <a:pt x="4412" y="3382"/>
                  <a:pt x="4411" y="3382"/>
                  <a:pt x="4410" y="3381"/>
                </a:cubicBezTo>
                <a:lnTo>
                  <a:pt x="4410" y="3381"/>
                </a:lnTo>
                <a:cubicBezTo>
                  <a:pt x="4416" y="3385"/>
                  <a:pt x="4418" y="3387"/>
                  <a:pt x="4418" y="3387"/>
                </a:cubicBezTo>
                <a:cubicBezTo>
                  <a:pt x="4418" y="3387"/>
                  <a:pt x="4416" y="3385"/>
                  <a:pt x="4413" y="3383"/>
                </a:cubicBezTo>
                <a:lnTo>
                  <a:pt x="4413" y="3383"/>
                </a:lnTo>
                <a:cubicBezTo>
                  <a:pt x="4415" y="3384"/>
                  <a:pt x="4417" y="3386"/>
                  <a:pt x="4419" y="3387"/>
                </a:cubicBezTo>
                <a:cubicBezTo>
                  <a:pt x="4433" y="3399"/>
                  <a:pt x="4446" y="3412"/>
                  <a:pt x="4459" y="3423"/>
                </a:cubicBezTo>
                <a:cubicBezTo>
                  <a:pt x="4472" y="3436"/>
                  <a:pt x="4483" y="3448"/>
                  <a:pt x="4495" y="3460"/>
                </a:cubicBezTo>
                <a:cubicBezTo>
                  <a:pt x="4499" y="3466"/>
                  <a:pt x="4505" y="3472"/>
                  <a:pt x="4509" y="3478"/>
                </a:cubicBezTo>
                <a:cubicBezTo>
                  <a:pt x="4511" y="3479"/>
                  <a:pt x="4512" y="3481"/>
                  <a:pt x="4513" y="3482"/>
                </a:cubicBezTo>
                <a:lnTo>
                  <a:pt x="4513" y="3482"/>
                </a:lnTo>
                <a:cubicBezTo>
                  <a:pt x="4529" y="3505"/>
                  <a:pt x="4544" y="3528"/>
                  <a:pt x="4557" y="3553"/>
                </a:cubicBezTo>
                <a:cubicBezTo>
                  <a:pt x="4560" y="3558"/>
                  <a:pt x="4563" y="3564"/>
                  <a:pt x="4566" y="3569"/>
                </a:cubicBezTo>
                <a:lnTo>
                  <a:pt x="4566" y="3569"/>
                </a:lnTo>
                <a:cubicBezTo>
                  <a:pt x="4570" y="3582"/>
                  <a:pt x="4575" y="3595"/>
                  <a:pt x="4578" y="3607"/>
                </a:cubicBezTo>
                <a:cubicBezTo>
                  <a:pt x="4583" y="3618"/>
                  <a:pt x="4585" y="3631"/>
                  <a:pt x="4588" y="3643"/>
                </a:cubicBezTo>
                <a:lnTo>
                  <a:pt x="4588" y="3643"/>
                </a:lnTo>
                <a:cubicBezTo>
                  <a:pt x="4588" y="3646"/>
                  <a:pt x="4589" y="3649"/>
                  <a:pt x="4590" y="3652"/>
                </a:cubicBezTo>
                <a:lnTo>
                  <a:pt x="4590" y="3652"/>
                </a:lnTo>
                <a:cubicBezTo>
                  <a:pt x="4590" y="3653"/>
                  <a:pt x="4590" y="3654"/>
                  <a:pt x="4590" y="3655"/>
                </a:cubicBezTo>
                <a:lnTo>
                  <a:pt x="4590" y="3655"/>
                </a:lnTo>
                <a:cubicBezTo>
                  <a:pt x="4590" y="3655"/>
                  <a:pt x="4590" y="3655"/>
                  <a:pt x="4590" y="3655"/>
                </a:cubicBezTo>
                <a:cubicBezTo>
                  <a:pt x="4593" y="3679"/>
                  <a:pt x="4590" y="3703"/>
                  <a:pt x="4589" y="3727"/>
                </a:cubicBezTo>
                <a:lnTo>
                  <a:pt x="4589" y="3727"/>
                </a:lnTo>
                <a:cubicBezTo>
                  <a:pt x="4588" y="3730"/>
                  <a:pt x="4588" y="3734"/>
                  <a:pt x="4587" y="3737"/>
                </a:cubicBezTo>
                <a:cubicBezTo>
                  <a:pt x="4584" y="3750"/>
                  <a:pt x="4580" y="3763"/>
                  <a:pt x="4576" y="3776"/>
                </a:cubicBezTo>
                <a:cubicBezTo>
                  <a:pt x="4575" y="3776"/>
                  <a:pt x="4575" y="3777"/>
                  <a:pt x="4575" y="3777"/>
                </a:cubicBezTo>
                <a:lnTo>
                  <a:pt x="4575" y="3777"/>
                </a:lnTo>
                <a:cubicBezTo>
                  <a:pt x="4578" y="3768"/>
                  <a:pt x="4580" y="3764"/>
                  <a:pt x="4580" y="3764"/>
                </a:cubicBezTo>
                <a:lnTo>
                  <a:pt x="4580" y="3764"/>
                </a:lnTo>
                <a:cubicBezTo>
                  <a:pt x="4580" y="3764"/>
                  <a:pt x="4578" y="3773"/>
                  <a:pt x="4575" y="3779"/>
                </a:cubicBezTo>
                <a:lnTo>
                  <a:pt x="4575" y="3779"/>
                </a:lnTo>
                <a:cubicBezTo>
                  <a:pt x="4575" y="3778"/>
                  <a:pt x="4575" y="3778"/>
                  <a:pt x="4575" y="3777"/>
                </a:cubicBezTo>
                <a:lnTo>
                  <a:pt x="4575" y="3777"/>
                </a:lnTo>
                <a:cubicBezTo>
                  <a:pt x="4575" y="3778"/>
                  <a:pt x="4575" y="3779"/>
                  <a:pt x="4574" y="3780"/>
                </a:cubicBezTo>
                <a:lnTo>
                  <a:pt x="4574" y="3780"/>
                </a:lnTo>
                <a:cubicBezTo>
                  <a:pt x="4574" y="3779"/>
                  <a:pt x="4574" y="3779"/>
                  <a:pt x="4575" y="3779"/>
                </a:cubicBezTo>
                <a:lnTo>
                  <a:pt x="4575" y="3779"/>
                </a:lnTo>
                <a:cubicBezTo>
                  <a:pt x="4574" y="3781"/>
                  <a:pt x="4574" y="3782"/>
                  <a:pt x="4573" y="3784"/>
                </a:cubicBezTo>
                <a:lnTo>
                  <a:pt x="4573" y="3784"/>
                </a:lnTo>
                <a:cubicBezTo>
                  <a:pt x="4573" y="3782"/>
                  <a:pt x="4574" y="3781"/>
                  <a:pt x="4574" y="3780"/>
                </a:cubicBezTo>
                <a:lnTo>
                  <a:pt x="4574" y="3780"/>
                </a:lnTo>
                <a:cubicBezTo>
                  <a:pt x="4574" y="3780"/>
                  <a:pt x="4574" y="3780"/>
                  <a:pt x="4574" y="3780"/>
                </a:cubicBezTo>
                <a:cubicBezTo>
                  <a:pt x="4568" y="3793"/>
                  <a:pt x="4561" y="3804"/>
                  <a:pt x="4554" y="3817"/>
                </a:cubicBezTo>
                <a:cubicBezTo>
                  <a:pt x="4551" y="3821"/>
                  <a:pt x="4548" y="3826"/>
                  <a:pt x="4545" y="3831"/>
                </a:cubicBezTo>
                <a:lnTo>
                  <a:pt x="4545" y="3831"/>
                </a:lnTo>
                <a:cubicBezTo>
                  <a:pt x="4543" y="3834"/>
                  <a:pt x="4541" y="3836"/>
                  <a:pt x="4540" y="3838"/>
                </a:cubicBezTo>
                <a:cubicBezTo>
                  <a:pt x="4534" y="3845"/>
                  <a:pt x="4528" y="3850"/>
                  <a:pt x="4522" y="3856"/>
                </a:cubicBezTo>
                <a:cubicBezTo>
                  <a:pt x="4515" y="3864"/>
                  <a:pt x="4506" y="3873"/>
                  <a:pt x="4497" y="3880"/>
                </a:cubicBezTo>
                <a:lnTo>
                  <a:pt x="4497" y="3880"/>
                </a:lnTo>
                <a:cubicBezTo>
                  <a:pt x="4492" y="3884"/>
                  <a:pt x="4486" y="3889"/>
                  <a:pt x="4481" y="3892"/>
                </a:cubicBezTo>
                <a:cubicBezTo>
                  <a:pt x="4456" y="3909"/>
                  <a:pt x="4429" y="3924"/>
                  <a:pt x="4402" y="3937"/>
                </a:cubicBezTo>
                <a:lnTo>
                  <a:pt x="4402" y="3937"/>
                </a:lnTo>
                <a:cubicBezTo>
                  <a:pt x="4394" y="3940"/>
                  <a:pt x="4387" y="3943"/>
                  <a:pt x="4381" y="3945"/>
                </a:cubicBezTo>
                <a:cubicBezTo>
                  <a:pt x="4364" y="3951"/>
                  <a:pt x="4347" y="3956"/>
                  <a:pt x="4329" y="3961"/>
                </a:cubicBezTo>
                <a:cubicBezTo>
                  <a:pt x="4312" y="3966"/>
                  <a:pt x="4294" y="3970"/>
                  <a:pt x="4276" y="3973"/>
                </a:cubicBezTo>
                <a:cubicBezTo>
                  <a:pt x="4268" y="3976"/>
                  <a:pt x="4259" y="3976"/>
                  <a:pt x="4252" y="3977"/>
                </a:cubicBezTo>
                <a:cubicBezTo>
                  <a:pt x="4246" y="3978"/>
                  <a:pt x="4242" y="3979"/>
                  <a:pt x="4237" y="3980"/>
                </a:cubicBezTo>
                <a:lnTo>
                  <a:pt x="4237" y="3980"/>
                </a:lnTo>
                <a:cubicBezTo>
                  <a:pt x="4198" y="3983"/>
                  <a:pt x="4160" y="3986"/>
                  <a:pt x="4121" y="3986"/>
                </a:cubicBezTo>
                <a:cubicBezTo>
                  <a:pt x="4073" y="3986"/>
                  <a:pt x="4026" y="3981"/>
                  <a:pt x="3978" y="3977"/>
                </a:cubicBezTo>
                <a:cubicBezTo>
                  <a:pt x="3977" y="3977"/>
                  <a:pt x="3975" y="3976"/>
                  <a:pt x="3973" y="3976"/>
                </a:cubicBezTo>
                <a:lnTo>
                  <a:pt x="3973" y="3976"/>
                </a:lnTo>
                <a:cubicBezTo>
                  <a:pt x="3977" y="3976"/>
                  <a:pt x="3981" y="3977"/>
                  <a:pt x="3982" y="3977"/>
                </a:cubicBezTo>
                <a:cubicBezTo>
                  <a:pt x="3985" y="3977"/>
                  <a:pt x="3982" y="3976"/>
                  <a:pt x="3968" y="3975"/>
                </a:cubicBezTo>
                <a:lnTo>
                  <a:pt x="3968" y="3975"/>
                </a:lnTo>
                <a:cubicBezTo>
                  <a:pt x="3970" y="3975"/>
                  <a:pt x="3971" y="3976"/>
                  <a:pt x="3973" y="3976"/>
                </a:cubicBezTo>
                <a:lnTo>
                  <a:pt x="3973" y="3976"/>
                </a:lnTo>
                <a:cubicBezTo>
                  <a:pt x="3973" y="3976"/>
                  <a:pt x="3972" y="3976"/>
                  <a:pt x="3971" y="3976"/>
                </a:cubicBezTo>
                <a:cubicBezTo>
                  <a:pt x="3968" y="3975"/>
                  <a:pt x="3965" y="3975"/>
                  <a:pt x="3963" y="3975"/>
                </a:cubicBezTo>
                <a:lnTo>
                  <a:pt x="3963" y="3975"/>
                </a:lnTo>
                <a:cubicBezTo>
                  <a:pt x="3964" y="3975"/>
                  <a:pt x="3966" y="3975"/>
                  <a:pt x="3968" y="3975"/>
                </a:cubicBezTo>
                <a:lnTo>
                  <a:pt x="3968" y="3975"/>
                </a:lnTo>
                <a:cubicBezTo>
                  <a:pt x="3965" y="3975"/>
                  <a:pt x="3963" y="3974"/>
                  <a:pt x="3961" y="3974"/>
                </a:cubicBezTo>
                <a:lnTo>
                  <a:pt x="3961" y="3974"/>
                </a:lnTo>
                <a:cubicBezTo>
                  <a:pt x="3951" y="3973"/>
                  <a:pt x="3940" y="3971"/>
                  <a:pt x="3931" y="3970"/>
                </a:cubicBezTo>
                <a:cubicBezTo>
                  <a:pt x="3901" y="3964"/>
                  <a:pt x="3872" y="3958"/>
                  <a:pt x="3842" y="3951"/>
                </a:cubicBezTo>
                <a:cubicBezTo>
                  <a:pt x="3588" y="3898"/>
                  <a:pt x="3338" y="3823"/>
                  <a:pt x="3096" y="3730"/>
                </a:cubicBezTo>
                <a:cubicBezTo>
                  <a:pt x="3067" y="3718"/>
                  <a:pt x="3039" y="3708"/>
                  <a:pt x="3011" y="3695"/>
                </a:cubicBezTo>
                <a:cubicBezTo>
                  <a:pt x="2997" y="3689"/>
                  <a:pt x="2983" y="3684"/>
                  <a:pt x="2968" y="3678"/>
                </a:cubicBezTo>
                <a:cubicBezTo>
                  <a:pt x="2965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63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55" y="3672"/>
                  <a:pt x="2948" y="3670"/>
                  <a:pt x="2939" y="3666"/>
                </a:cubicBezTo>
                <a:cubicBezTo>
                  <a:pt x="2880" y="3640"/>
                  <a:pt x="2821" y="3613"/>
                  <a:pt x="2762" y="3584"/>
                </a:cubicBezTo>
                <a:cubicBezTo>
                  <a:pt x="2646" y="3528"/>
                  <a:pt x="2531" y="3468"/>
                  <a:pt x="2418" y="3403"/>
                </a:cubicBezTo>
                <a:cubicBezTo>
                  <a:pt x="2366" y="3372"/>
                  <a:pt x="2314" y="3340"/>
                  <a:pt x="2263" y="3308"/>
                </a:cubicBezTo>
                <a:lnTo>
                  <a:pt x="2263" y="3308"/>
                </a:lnTo>
                <a:cubicBezTo>
                  <a:pt x="2268" y="3306"/>
                  <a:pt x="2272" y="3304"/>
                  <a:pt x="2274" y="3303"/>
                </a:cubicBezTo>
                <a:lnTo>
                  <a:pt x="2274" y="3303"/>
                </a:lnTo>
                <a:cubicBezTo>
                  <a:pt x="2410" y="3250"/>
                  <a:pt x="2549" y="3210"/>
                  <a:pt x="2690" y="3181"/>
                </a:cubicBezTo>
                <a:cubicBezTo>
                  <a:pt x="2729" y="3174"/>
                  <a:pt x="2768" y="3167"/>
                  <a:pt x="2807" y="3160"/>
                </a:cubicBezTo>
                <a:cubicBezTo>
                  <a:pt x="2823" y="3157"/>
                  <a:pt x="2838" y="3155"/>
                  <a:pt x="2854" y="3153"/>
                </a:cubicBezTo>
                <a:lnTo>
                  <a:pt x="2854" y="3153"/>
                </a:lnTo>
                <a:cubicBezTo>
                  <a:pt x="2853" y="3154"/>
                  <a:pt x="2852" y="3154"/>
                  <a:pt x="2853" y="3154"/>
                </a:cubicBezTo>
                <a:cubicBezTo>
                  <a:pt x="2853" y="3154"/>
                  <a:pt x="2856" y="3153"/>
                  <a:pt x="2863" y="3153"/>
                </a:cubicBezTo>
                <a:lnTo>
                  <a:pt x="2863" y="3153"/>
                </a:lnTo>
                <a:cubicBezTo>
                  <a:pt x="2863" y="3153"/>
                  <a:pt x="2863" y="3153"/>
                  <a:pt x="2863" y="3153"/>
                </a:cubicBezTo>
                <a:cubicBezTo>
                  <a:pt x="2873" y="3151"/>
                  <a:pt x="2883" y="3150"/>
                  <a:pt x="2895" y="3148"/>
                </a:cubicBezTo>
                <a:cubicBezTo>
                  <a:pt x="2972" y="3140"/>
                  <a:pt x="3052" y="3132"/>
                  <a:pt x="3131" y="3128"/>
                </a:cubicBezTo>
                <a:cubicBezTo>
                  <a:pt x="3187" y="3125"/>
                  <a:pt x="3243" y="3124"/>
                  <a:pt x="3299" y="3124"/>
                </a:cubicBezTo>
                <a:close/>
                <a:moveTo>
                  <a:pt x="1653" y="3995"/>
                </a:moveTo>
                <a:cubicBezTo>
                  <a:pt x="1653" y="3995"/>
                  <a:pt x="1653" y="3996"/>
                  <a:pt x="1653" y="3997"/>
                </a:cubicBezTo>
                <a:lnTo>
                  <a:pt x="1653" y="3997"/>
                </a:lnTo>
                <a:cubicBezTo>
                  <a:pt x="1653" y="3996"/>
                  <a:pt x="1653" y="3996"/>
                  <a:pt x="1653" y="3996"/>
                </a:cubicBezTo>
                <a:cubicBezTo>
                  <a:pt x="1653" y="3995"/>
                  <a:pt x="1653" y="3995"/>
                  <a:pt x="1653" y="3995"/>
                </a:cubicBezTo>
                <a:close/>
                <a:moveTo>
                  <a:pt x="1652" y="4245"/>
                </a:moveTo>
                <a:cubicBezTo>
                  <a:pt x="1652" y="4247"/>
                  <a:pt x="1652" y="4249"/>
                  <a:pt x="1652" y="4251"/>
                </a:cubicBezTo>
                <a:lnTo>
                  <a:pt x="1652" y="4251"/>
                </a:lnTo>
                <a:cubicBezTo>
                  <a:pt x="1652" y="4249"/>
                  <a:pt x="1652" y="4247"/>
                  <a:pt x="1652" y="4245"/>
                </a:cubicBezTo>
                <a:close/>
                <a:moveTo>
                  <a:pt x="1938" y="4869"/>
                </a:moveTo>
                <a:cubicBezTo>
                  <a:pt x="1942" y="4874"/>
                  <a:pt x="1948" y="4881"/>
                  <a:pt x="1948" y="4882"/>
                </a:cubicBezTo>
                <a:cubicBezTo>
                  <a:pt x="1945" y="4878"/>
                  <a:pt x="1941" y="4874"/>
                  <a:pt x="1938" y="4869"/>
                </a:cubicBezTo>
                <a:close/>
                <a:moveTo>
                  <a:pt x="1259" y="0"/>
                </a:moveTo>
                <a:cubicBezTo>
                  <a:pt x="1205" y="0"/>
                  <a:pt x="1151" y="2"/>
                  <a:pt x="1097" y="7"/>
                </a:cubicBezTo>
                <a:cubicBezTo>
                  <a:pt x="772" y="33"/>
                  <a:pt x="433" y="135"/>
                  <a:pt x="215" y="385"/>
                </a:cubicBezTo>
                <a:cubicBezTo>
                  <a:pt x="99" y="519"/>
                  <a:pt x="33" y="677"/>
                  <a:pt x="12" y="854"/>
                </a:cubicBezTo>
                <a:cubicBezTo>
                  <a:pt x="1" y="948"/>
                  <a:pt x="8" y="1040"/>
                  <a:pt x="22" y="1134"/>
                </a:cubicBezTo>
                <a:cubicBezTo>
                  <a:pt x="33" y="1198"/>
                  <a:pt x="51" y="1257"/>
                  <a:pt x="81" y="1316"/>
                </a:cubicBezTo>
                <a:cubicBezTo>
                  <a:pt x="133" y="1421"/>
                  <a:pt x="218" y="1511"/>
                  <a:pt x="309" y="1584"/>
                </a:cubicBezTo>
                <a:cubicBezTo>
                  <a:pt x="421" y="1676"/>
                  <a:pt x="545" y="1752"/>
                  <a:pt x="674" y="1816"/>
                </a:cubicBezTo>
                <a:cubicBezTo>
                  <a:pt x="844" y="1898"/>
                  <a:pt x="1020" y="1966"/>
                  <a:pt x="1201" y="2020"/>
                </a:cubicBezTo>
                <a:lnTo>
                  <a:pt x="1201" y="2020"/>
                </a:lnTo>
                <a:cubicBezTo>
                  <a:pt x="1159" y="2177"/>
                  <a:pt x="1154" y="2342"/>
                  <a:pt x="1197" y="2504"/>
                </a:cubicBezTo>
                <a:cubicBezTo>
                  <a:pt x="1264" y="2757"/>
                  <a:pt x="1424" y="2973"/>
                  <a:pt x="1605" y="3151"/>
                </a:cubicBezTo>
                <a:cubicBezTo>
                  <a:pt x="1655" y="3200"/>
                  <a:pt x="1706" y="3246"/>
                  <a:pt x="1759" y="3289"/>
                </a:cubicBezTo>
                <a:lnTo>
                  <a:pt x="1759" y="3289"/>
                </a:lnTo>
                <a:cubicBezTo>
                  <a:pt x="1756" y="3292"/>
                  <a:pt x="1754" y="3294"/>
                  <a:pt x="1751" y="3296"/>
                </a:cubicBezTo>
                <a:cubicBezTo>
                  <a:pt x="1497" y="3507"/>
                  <a:pt x="1362" y="3817"/>
                  <a:pt x="1368" y="4144"/>
                </a:cubicBezTo>
                <a:cubicBezTo>
                  <a:pt x="1375" y="4567"/>
                  <a:pt x="1610" y="4938"/>
                  <a:pt x="1890" y="5238"/>
                </a:cubicBezTo>
                <a:cubicBezTo>
                  <a:pt x="2188" y="5554"/>
                  <a:pt x="2549" y="5813"/>
                  <a:pt x="2928" y="6023"/>
                </a:cubicBezTo>
                <a:cubicBezTo>
                  <a:pt x="3089" y="6114"/>
                  <a:pt x="3256" y="6195"/>
                  <a:pt x="3429" y="6264"/>
                </a:cubicBezTo>
                <a:cubicBezTo>
                  <a:pt x="3438" y="6268"/>
                  <a:pt x="3450" y="6270"/>
                  <a:pt x="3462" y="6270"/>
                </a:cubicBezTo>
                <a:cubicBezTo>
                  <a:pt x="3488" y="6270"/>
                  <a:pt x="3516" y="6261"/>
                  <a:pt x="3535" y="6249"/>
                </a:cubicBezTo>
                <a:cubicBezTo>
                  <a:pt x="3562" y="6233"/>
                  <a:pt x="3591" y="6200"/>
                  <a:pt x="3598" y="6167"/>
                </a:cubicBezTo>
                <a:cubicBezTo>
                  <a:pt x="3617" y="6087"/>
                  <a:pt x="3574" y="6025"/>
                  <a:pt x="3502" y="5996"/>
                </a:cubicBezTo>
                <a:lnTo>
                  <a:pt x="3502" y="5997"/>
                </a:lnTo>
                <a:cubicBezTo>
                  <a:pt x="3493" y="5993"/>
                  <a:pt x="3483" y="5990"/>
                  <a:pt x="3475" y="5986"/>
                </a:cubicBezTo>
                <a:cubicBezTo>
                  <a:pt x="3474" y="5986"/>
                  <a:pt x="3473" y="5985"/>
                  <a:pt x="3472" y="5985"/>
                </a:cubicBezTo>
                <a:lnTo>
                  <a:pt x="3472" y="5985"/>
                </a:lnTo>
                <a:cubicBezTo>
                  <a:pt x="3476" y="5987"/>
                  <a:pt x="3480" y="5988"/>
                  <a:pt x="3479" y="5988"/>
                </a:cubicBezTo>
                <a:cubicBezTo>
                  <a:pt x="3479" y="5988"/>
                  <a:pt x="3478" y="5988"/>
                  <a:pt x="3476" y="5987"/>
                </a:cubicBezTo>
                <a:cubicBezTo>
                  <a:pt x="3473" y="5986"/>
                  <a:pt x="3471" y="5985"/>
                  <a:pt x="3468" y="5984"/>
                </a:cubicBezTo>
                <a:lnTo>
                  <a:pt x="3468" y="5984"/>
                </a:lnTo>
                <a:cubicBezTo>
                  <a:pt x="3469" y="5984"/>
                  <a:pt x="3471" y="5985"/>
                  <a:pt x="3472" y="5985"/>
                </a:cubicBezTo>
                <a:lnTo>
                  <a:pt x="3472" y="5985"/>
                </a:lnTo>
                <a:cubicBezTo>
                  <a:pt x="3468" y="5983"/>
                  <a:pt x="3464" y="5981"/>
                  <a:pt x="3460" y="5980"/>
                </a:cubicBezTo>
                <a:lnTo>
                  <a:pt x="3460" y="5980"/>
                </a:lnTo>
                <a:cubicBezTo>
                  <a:pt x="3463" y="5981"/>
                  <a:pt x="3466" y="5983"/>
                  <a:pt x="3468" y="5984"/>
                </a:cubicBezTo>
                <a:lnTo>
                  <a:pt x="3468" y="5984"/>
                </a:lnTo>
                <a:cubicBezTo>
                  <a:pt x="3466" y="5983"/>
                  <a:pt x="3465" y="5982"/>
                  <a:pt x="3463" y="5982"/>
                </a:cubicBezTo>
                <a:cubicBezTo>
                  <a:pt x="3459" y="5980"/>
                  <a:pt x="3457" y="5979"/>
                  <a:pt x="3457" y="5979"/>
                </a:cubicBezTo>
                <a:lnTo>
                  <a:pt x="3457" y="5979"/>
                </a:lnTo>
                <a:cubicBezTo>
                  <a:pt x="3457" y="5979"/>
                  <a:pt x="3459" y="5979"/>
                  <a:pt x="3460" y="5980"/>
                </a:cubicBezTo>
                <a:lnTo>
                  <a:pt x="3460" y="5980"/>
                </a:lnTo>
                <a:cubicBezTo>
                  <a:pt x="3447" y="5974"/>
                  <a:pt x="3434" y="5968"/>
                  <a:pt x="3420" y="5963"/>
                </a:cubicBezTo>
                <a:cubicBezTo>
                  <a:pt x="3381" y="5944"/>
                  <a:pt x="3342" y="5927"/>
                  <a:pt x="3303" y="5908"/>
                </a:cubicBezTo>
                <a:cubicBezTo>
                  <a:pt x="3220" y="5868"/>
                  <a:pt x="3139" y="5825"/>
                  <a:pt x="3059" y="5780"/>
                </a:cubicBezTo>
                <a:cubicBezTo>
                  <a:pt x="2880" y="5679"/>
                  <a:pt x="2709" y="5569"/>
                  <a:pt x="2545" y="5448"/>
                </a:cubicBezTo>
                <a:cubicBezTo>
                  <a:pt x="2525" y="5433"/>
                  <a:pt x="2505" y="5418"/>
                  <a:pt x="2486" y="5403"/>
                </a:cubicBezTo>
                <a:cubicBezTo>
                  <a:pt x="2484" y="5401"/>
                  <a:pt x="2483" y="5401"/>
                  <a:pt x="2483" y="5401"/>
                </a:cubicBezTo>
                <a:lnTo>
                  <a:pt x="2483" y="5401"/>
                </a:lnTo>
                <a:cubicBezTo>
                  <a:pt x="2482" y="5401"/>
                  <a:pt x="2498" y="5413"/>
                  <a:pt x="2497" y="5413"/>
                </a:cubicBezTo>
                <a:cubicBezTo>
                  <a:pt x="2497" y="5413"/>
                  <a:pt x="2495" y="5411"/>
                  <a:pt x="2490" y="5407"/>
                </a:cubicBezTo>
                <a:lnTo>
                  <a:pt x="2477" y="5397"/>
                </a:lnTo>
                <a:cubicBezTo>
                  <a:pt x="2466" y="5387"/>
                  <a:pt x="2454" y="5379"/>
                  <a:pt x="2443" y="5369"/>
                </a:cubicBezTo>
                <a:cubicBezTo>
                  <a:pt x="2401" y="5336"/>
                  <a:pt x="2362" y="5302"/>
                  <a:pt x="2322" y="5268"/>
                </a:cubicBezTo>
                <a:cubicBezTo>
                  <a:pt x="2244" y="5200"/>
                  <a:pt x="2170" y="5130"/>
                  <a:pt x="2099" y="5055"/>
                </a:cubicBezTo>
                <a:cubicBezTo>
                  <a:pt x="2064" y="5018"/>
                  <a:pt x="2030" y="4980"/>
                  <a:pt x="1998" y="4941"/>
                </a:cubicBezTo>
                <a:cubicBezTo>
                  <a:pt x="1982" y="4923"/>
                  <a:pt x="1967" y="4904"/>
                  <a:pt x="1951" y="4884"/>
                </a:cubicBezTo>
                <a:cubicBezTo>
                  <a:pt x="1948" y="4881"/>
                  <a:pt x="1944" y="4876"/>
                  <a:pt x="1941" y="4872"/>
                </a:cubicBezTo>
                <a:cubicBezTo>
                  <a:pt x="1939" y="4870"/>
                  <a:pt x="1938" y="4869"/>
                  <a:pt x="1937" y="4868"/>
                </a:cubicBezTo>
                <a:lnTo>
                  <a:pt x="1937" y="4868"/>
                </a:lnTo>
                <a:cubicBezTo>
                  <a:pt x="1932" y="4861"/>
                  <a:pt x="1927" y="4854"/>
                  <a:pt x="1922" y="4848"/>
                </a:cubicBezTo>
                <a:cubicBezTo>
                  <a:pt x="1866" y="4771"/>
                  <a:pt x="1814" y="4692"/>
                  <a:pt x="1771" y="4607"/>
                </a:cubicBezTo>
                <a:cubicBezTo>
                  <a:pt x="1761" y="4587"/>
                  <a:pt x="1749" y="4567"/>
                  <a:pt x="1741" y="4546"/>
                </a:cubicBezTo>
                <a:cubicBezTo>
                  <a:pt x="1737" y="4538"/>
                  <a:pt x="1733" y="4531"/>
                  <a:pt x="1730" y="4524"/>
                </a:cubicBezTo>
                <a:lnTo>
                  <a:pt x="1730" y="4524"/>
                </a:lnTo>
                <a:cubicBezTo>
                  <a:pt x="1728" y="4520"/>
                  <a:pt x="1726" y="4512"/>
                  <a:pt x="1725" y="4510"/>
                </a:cubicBezTo>
                <a:cubicBezTo>
                  <a:pt x="1708" y="4468"/>
                  <a:pt x="1693" y="4425"/>
                  <a:pt x="1680" y="4381"/>
                </a:cubicBezTo>
                <a:cubicBezTo>
                  <a:pt x="1670" y="4342"/>
                  <a:pt x="1661" y="4305"/>
                  <a:pt x="1655" y="4267"/>
                </a:cubicBezTo>
                <a:lnTo>
                  <a:pt x="1655" y="4267"/>
                </a:lnTo>
                <a:cubicBezTo>
                  <a:pt x="1655" y="4267"/>
                  <a:pt x="1655" y="4268"/>
                  <a:pt x="1655" y="4268"/>
                </a:cubicBezTo>
                <a:cubicBezTo>
                  <a:pt x="1655" y="4268"/>
                  <a:pt x="1654" y="4261"/>
                  <a:pt x="1653" y="4256"/>
                </a:cubicBezTo>
                <a:cubicBezTo>
                  <a:pt x="1653" y="4255"/>
                  <a:pt x="1652" y="4253"/>
                  <a:pt x="1652" y="4251"/>
                </a:cubicBezTo>
                <a:lnTo>
                  <a:pt x="1652" y="4251"/>
                </a:lnTo>
                <a:cubicBezTo>
                  <a:pt x="1652" y="4252"/>
                  <a:pt x="1653" y="4253"/>
                  <a:pt x="1653" y="4253"/>
                </a:cubicBezTo>
                <a:cubicBezTo>
                  <a:pt x="1654" y="4258"/>
                  <a:pt x="1654" y="4263"/>
                  <a:pt x="1655" y="4267"/>
                </a:cubicBezTo>
                <a:lnTo>
                  <a:pt x="1655" y="4267"/>
                </a:lnTo>
                <a:cubicBezTo>
                  <a:pt x="1655" y="4266"/>
                  <a:pt x="1654" y="4258"/>
                  <a:pt x="1651" y="4239"/>
                </a:cubicBezTo>
                <a:lnTo>
                  <a:pt x="1651" y="4239"/>
                </a:lnTo>
                <a:cubicBezTo>
                  <a:pt x="1651" y="4241"/>
                  <a:pt x="1651" y="4243"/>
                  <a:pt x="1652" y="4245"/>
                </a:cubicBezTo>
                <a:lnTo>
                  <a:pt x="1652" y="4245"/>
                </a:lnTo>
                <a:cubicBezTo>
                  <a:pt x="1651" y="4237"/>
                  <a:pt x="1650" y="4229"/>
                  <a:pt x="1650" y="4222"/>
                </a:cubicBezTo>
                <a:cubicBezTo>
                  <a:pt x="1649" y="4200"/>
                  <a:pt x="1647" y="4179"/>
                  <a:pt x="1646" y="4157"/>
                </a:cubicBezTo>
                <a:cubicBezTo>
                  <a:pt x="1646" y="4118"/>
                  <a:pt x="1646" y="4079"/>
                  <a:pt x="1649" y="4040"/>
                </a:cubicBezTo>
                <a:cubicBezTo>
                  <a:pt x="1650" y="4024"/>
                  <a:pt x="1654" y="4006"/>
                  <a:pt x="1654" y="3990"/>
                </a:cubicBezTo>
                <a:lnTo>
                  <a:pt x="1654" y="3990"/>
                </a:lnTo>
                <a:cubicBezTo>
                  <a:pt x="1656" y="3980"/>
                  <a:pt x="1658" y="3971"/>
                  <a:pt x="1660" y="3961"/>
                </a:cubicBezTo>
                <a:cubicBezTo>
                  <a:pt x="1666" y="3927"/>
                  <a:pt x="1676" y="3892"/>
                  <a:pt x="1686" y="3859"/>
                </a:cubicBezTo>
                <a:cubicBezTo>
                  <a:pt x="1692" y="3843"/>
                  <a:pt x="1698" y="3827"/>
                  <a:pt x="1703" y="3813"/>
                </a:cubicBezTo>
                <a:cubicBezTo>
                  <a:pt x="1704" y="3811"/>
                  <a:pt x="1705" y="3808"/>
                  <a:pt x="1706" y="3805"/>
                </a:cubicBezTo>
                <a:lnTo>
                  <a:pt x="1706" y="3805"/>
                </a:lnTo>
                <a:cubicBezTo>
                  <a:pt x="1703" y="3812"/>
                  <a:pt x="1702" y="3814"/>
                  <a:pt x="1702" y="3814"/>
                </a:cubicBezTo>
                <a:cubicBezTo>
                  <a:pt x="1702" y="3814"/>
                  <a:pt x="1704" y="3809"/>
                  <a:pt x="1707" y="3803"/>
                </a:cubicBezTo>
                <a:lnTo>
                  <a:pt x="1707" y="3803"/>
                </a:lnTo>
                <a:cubicBezTo>
                  <a:pt x="1706" y="3804"/>
                  <a:pt x="1706" y="3804"/>
                  <a:pt x="1706" y="3805"/>
                </a:cubicBezTo>
                <a:lnTo>
                  <a:pt x="1706" y="3805"/>
                </a:lnTo>
                <a:cubicBezTo>
                  <a:pt x="1706" y="3805"/>
                  <a:pt x="1706" y="3805"/>
                  <a:pt x="1706" y="3804"/>
                </a:cubicBezTo>
                <a:cubicBezTo>
                  <a:pt x="1707" y="3802"/>
                  <a:pt x="1708" y="3801"/>
                  <a:pt x="1708" y="3799"/>
                </a:cubicBezTo>
                <a:lnTo>
                  <a:pt x="1708" y="3799"/>
                </a:lnTo>
                <a:cubicBezTo>
                  <a:pt x="1708" y="3800"/>
                  <a:pt x="1707" y="3802"/>
                  <a:pt x="1707" y="3803"/>
                </a:cubicBezTo>
                <a:lnTo>
                  <a:pt x="1707" y="3803"/>
                </a:lnTo>
                <a:cubicBezTo>
                  <a:pt x="1709" y="3798"/>
                  <a:pt x="1711" y="3793"/>
                  <a:pt x="1711" y="3793"/>
                </a:cubicBezTo>
                <a:lnTo>
                  <a:pt x="1711" y="3793"/>
                </a:lnTo>
                <a:cubicBezTo>
                  <a:pt x="1711" y="3793"/>
                  <a:pt x="1710" y="3795"/>
                  <a:pt x="1708" y="3799"/>
                </a:cubicBezTo>
                <a:lnTo>
                  <a:pt x="1708" y="3799"/>
                </a:lnTo>
                <a:cubicBezTo>
                  <a:pt x="1710" y="3796"/>
                  <a:pt x="1711" y="3793"/>
                  <a:pt x="1712" y="3791"/>
                </a:cubicBezTo>
                <a:cubicBezTo>
                  <a:pt x="1726" y="3761"/>
                  <a:pt x="1742" y="3731"/>
                  <a:pt x="1759" y="3702"/>
                </a:cubicBezTo>
                <a:cubicBezTo>
                  <a:pt x="1768" y="3689"/>
                  <a:pt x="1777" y="3676"/>
                  <a:pt x="1785" y="3663"/>
                </a:cubicBezTo>
                <a:cubicBezTo>
                  <a:pt x="1790" y="3656"/>
                  <a:pt x="1794" y="3650"/>
                  <a:pt x="1800" y="3643"/>
                </a:cubicBezTo>
                <a:cubicBezTo>
                  <a:pt x="1800" y="3643"/>
                  <a:pt x="1800" y="3643"/>
                  <a:pt x="1800" y="3642"/>
                </a:cubicBezTo>
                <a:lnTo>
                  <a:pt x="1800" y="3642"/>
                </a:lnTo>
                <a:cubicBezTo>
                  <a:pt x="1843" y="3591"/>
                  <a:pt x="1888" y="3543"/>
                  <a:pt x="1939" y="3501"/>
                </a:cubicBezTo>
                <a:cubicBezTo>
                  <a:pt x="1948" y="3492"/>
                  <a:pt x="1957" y="3485"/>
                  <a:pt x="1967" y="3477"/>
                </a:cubicBezTo>
                <a:lnTo>
                  <a:pt x="1967" y="3477"/>
                </a:lnTo>
                <a:cubicBezTo>
                  <a:pt x="1965" y="3479"/>
                  <a:pt x="1964" y="3480"/>
                  <a:pt x="1962" y="3481"/>
                </a:cubicBezTo>
                <a:lnTo>
                  <a:pt x="1962" y="3481"/>
                </a:lnTo>
                <a:cubicBezTo>
                  <a:pt x="1966" y="3479"/>
                  <a:pt x="1970" y="3475"/>
                  <a:pt x="1972" y="3473"/>
                </a:cubicBezTo>
                <a:cubicBezTo>
                  <a:pt x="1978" y="3469"/>
                  <a:pt x="1984" y="3465"/>
                  <a:pt x="1989" y="3460"/>
                </a:cubicBezTo>
                <a:lnTo>
                  <a:pt x="1989" y="3460"/>
                </a:lnTo>
                <a:cubicBezTo>
                  <a:pt x="2073" y="3518"/>
                  <a:pt x="2160" y="3571"/>
                  <a:pt x="2247" y="3623"/>
                </a:cubicBezTo>
                <a:cubicBezTo>
                  <a:pt x="2719" y="3902"/>
                  <a:pt x="3240" y="4107"/>
                  <a:pt x="3777" y="4220"/>
                </a:cubicBezTo>
                <a:cubicBezTo>
                  <a:pt x="3888" y="4244"/>
                  <a:pt x="4009" y="4260"/>
                  <a:pt x="4130" y="4260"/>
                </a:cubicBezTo>
                <a:cubicBezTo>
                  <a:pt x="4384" y="4260"/>
                  <a:pt x="4636" y="4189"/>
                  <a:pt x="4786" y="3968"/>
                </a:cubicBezTo>
                <a:cubicBezTo>
                  <a:pt x="4866" y="3849"/>
                  <a:pt x="4885" y="3698"/>
                  <a:pt x="4853" y="3560"/>
                </a:cubicBezTo>
                <a:cubicBezTo>
                  <a:pt x="4820" y="3413"/>
                  <a:pt x="4724" y="3279"/>
                  <a:pt x="4607" y="3184"/>
                </a:cubicBezTo>
                <a:cubicBezTo>
                  <a:pt x="4335" y="2961"/>
                  <a:pt x="3978" y="2892"/>
                  <a:pt x="3636" y="2860"/>
                </a:cubicBezTo>
                <a:cubicBezTo>
                  <a:pt x="3523" y="2850"/>
                  <a:pt x="3412" y="2846"/>
                  <a:pt x="3303" y="2846"/>
                </a:cubicBezTo>
                <a:cubicBezTo>
                  <a:pt x="3078" y="2846"/>
                  <a:pt x="2860" y="2866"/>
                  <a:pt x="2640" y="2908"/>
                </a:cubicBezTo>
                <a:cubicBezTo>
                  <a:pt x="2419" y="2951"/>
                  <a:pt x="2198" y="3020"/>
                  <a:pt x="2000" y="3128"/>
                </a:cubicBezTo>
                <a:lnTo>
                  <a:pt x="2000" y="3128"/>
                </a:lnTo>
                <a:cubicBezTo>
                  <a:pt x="1996" y="3125"/>
                  <a:pt x="1992" y="3122"/>
                  <a:pt x="1991" y="3121"/>
                </a:cubicBezTo>
                <a:cubicBezTo>
                  <a:pt x="1984" y="3115"/>
                  <a:pt x="1977" y="3109"/>
                  <a:pt x="1969" y="3104"/>
                </a:cubicBezTo>
                <a:cubicBezTo>
                  <a:pt x="1922" y="3066"/>
                  <a:pt x="1877" y="3027"/>
                  <a:pt x="1834" y="2986"/>
                </a:cubicBezTo>
                <a:cubicBezTo>
                  <a:pt x="1790" y="2944"/>
                  <a:pt x="1748" y="2901"/>
                  <a:pt x="1709" y="2856"/>
                </a:cubicBezTo>
                <a:cubicBezTo>
                  <a:pt x="1690" y="2835"/>
                  <a:pt x="1672" y="2813"/>
                  <a:pt x="1654" y="2791"/>
                </a:cubicBezTo>
                <a:cubicBezTo>
                  <a:pt x="1653" y="2790"/>
                  <a:pt x="1651" y="2788"/>
                  <a:pt x="1650" y="2786"/>
                </a:cubicBezTo>
                <a:lnTo>
                  <a:pt x="1650" y="2786"/>
                </a:lnTo>
                <a:cubicBezTo>
                  <a:pt x="1648" y="2784"/>
                  <a:pt x="1646" y="2780"/>
                  <a:pt x="1644" y="2778"/>
                </a:cubicBezTo>
                <a:cubicBezTo>
                  <a:pt x="1634" y="2765"/>
                  <a:pt x="1624" y="2751"/>
                  <a:pt x="1615" y="2738"/>
                </a:cubicBezTo>
                <a:cubicBezTo>
                  <a:pt x="1582" y="2691"/>
                  <a:pt x="1552" y="2640"/>
                  <a:pt x="1526" y="2590"/>
                </a:cubicBezTo>
                <a:cubicBezTo>
                  <a:pt x="1521" y="2578"/>
                  <a:pt x="1515" y="2565"/>
                  <a:pt x="1509" y="2554"/>
                </a:cubicBezTo>
                <a:cubicBezTo>
                  <a:pt x="1506" y="2547"/>
                  <a:pt x="1499" y="2526"/>
                  <a:pt x="1499" y="2526"/>
                </a:cubicBezTo>
                <a:lnTo>
                  <a:pt x="1499" y="2526"/>
                </a:lnTo>
                <a:cubicBezTo>
                  <a:pt x="1498" y="2526"/>
                  <a:pt x="1500" y="2530"/>
                  <a:pt x="1503" y="2542"/>
                </a:cubicBezTo>
                <a:cubicBezTo>
                  <a:pt x="1495" y="2514"/>
                  <a:pt x="1483" y="2488"/>
                  <a:pt x="1474" y="2459"/>
                </a:cubicBezTo>
                <a:cubicBezTo>
                  <a:pt x="1467" y="2434"/>
                  <a:pt x="1460" y="2409"/>
                  <a:pt x="1454" y="2384"/>
                </a:cubicBezTo>
                <a:cubicBezTo>
                  <a:pt x="1453" y="2372"/>
                  <a:pt x="1453" y="2355"/>
                  <a:pt x="1448" y="2343"/>
                </a:cubicBezTo>
                <a:lnTo>
                  <a:pt x="1448" y="2343"/>
                </a:lnTo>
                <a:cubicBezTo>
                  <a:pt x="1448" y="2338"/>
                  <a:pt x="1447" y="2332"/>
                  <a:pt x="1447" y="2327"/>
                </a:cubicBezTo>
                <a:cubicBezTo>
                  <a:pt x="1444" y="2301"/>
                  <a:pt x="1443" y="2275"/>
                  <a:pt x="1444" y="2249"/>
                </a:cubicBezTo>
                <a:cubicBezTo>
                  <a:pt x="1444" y="2234"/>
                  <a:pt x="1446" y="2220"/>
                  <a:pt x="1446" y="2206"/>
                </a:cubicBezTo>
                <a:cubicBezTo>
                  <a:pt x="1447" y="2200"/>
                  <a:pt x="1447" y="2194"/>
                  <a:pt x="1449" y="2188"/>
                </a:cubicBezTo>
                <a:cubicBezTo>
                  <a:pt x="1449" y="2182"/>
                  <a:pt x="1449" y="2179"/>
                  <a:pt x="1449" y="2179"/>
                </a:cubicBezTo>
                <a:lnTo>
                  <a:pt x="1449" y="2179"/>
                </a:lnTo>
                <a:cubicBezTo>
                  <a:pt x="1449" y="2179"/>
                  <a:pt x="1449" y="2179"/>
                  <a:pt x="1449" y="2179"/>
                </a:cubicBezTo>
                <a:lnTo>
                  <a:pt x="1449" y="2179"/>
                </a:lnTo>
                <a:cubicBezTo>
                  <a:pt x="1455" y="2149"/>
                  <a:pt x="1462" y="2119"/>
                  <a:pt x="1470" y="2090"/>
                </a:cubicBezTo>
                <a:lnTo>
                  <a:pt x="1470" y="2090"/>
                </a:lnTo>
                <a:cubicBezTo>
                  <a:pt x="1519" y="2101"/>
                  <a:pt x="1568" y="2110"/>
                  <a:pt x="1617" y="2119"/>
                </a:cubicBezTo>
                <a:cubicBezTo>
                  <a:pt x="1833" y="2160"/>
                  <a:pt x="2054" y="2187"/>
                  <a:pt x="2276" y="2187"/>
                </a:cubicBezTo>
                <a:cubicBezTo>
                  <a:pt x="2378" y="2187"/>
                  <a:pt x="2480" y="2181"/>
                  <a:pt x="2581" y="2168"/>
                </a:cubicBezTo>
                <a:cubicBezTo>
                  <a:pt x="2849" y="2134"/>
                  <a:pt x="3131" y="2053"/>
                  <a:pt x="3296" y="1823"/>
                </a:cubicBezTo>
                <a:cubicBezTo>
                  <a:pt x="3409" y="1667"/>
                  <a:pt x="3456" y="1452"/>
                  <a:pt x="3365" y="1275"/>
                </a:cubicBezTo>
                <a:cubicBezTo>
                  <a:pt x="3286" y="1119"/>
                  <a:pt x="3109" y="1031"/>
                  <a:pt x="2945" y="995"/>
                </a:cubicBezTo>
                <a:cubicBezTo>
                  <a:pt x="2864" y="977"/>
                  <a:pt x="2783" y="968"/>
                  <a:pt x="2701" y="968"/>
                </a:cubicBezTo>
                <a:cubicBezTo>
                  <a:pt x="2601" y="968"/>
                  <a:pt x="2502" y="982"/>
                  <a:pt x="2403" y="1007"/>
                </a:cubicBezTo>
                <a:cubicBezTo>
                  <a:pt x="2185" y="1062"/>
                  <a:pt x="1971" y="1148"/>
                  <a:pt x="1782" y="1270"/>
                </a:cubicBezTo>
                <a:cubicBezTo>
                  <a:pt x="1595" y="1392"/>
                  <a:pt x="1419" y="1559"/>
                  <a:pt x="1307" y="1762"/>
                </a:cubicBezTo>
                <a:lnTo>
                  <a:pt x="1307" y="1762"/>
                </a:lnTo>
                <a:cubicBezTo>
                  <a:pt x="1266" y="1750"/>
                  <a:pt x="1226" y="1738"/>
                  <a:pt x="1187" y="1725"/>
                </a:cubicBezTo>
                <a:cubicBezTo>
                  <a:pt x="1113" y="1701"/>
                  <a:pt x="1043" y="1675"/>
                  <a:pt x="971" y="1646"/>
                </a:cubicBezTo>
                <a:cubicBezTo>
                  <a:pt x="964" y="1643"/>
                  <a:pt x="955" y="1640"/>
                  <a:pt x="946" y="1636"/>
                </a:cubicBezTo>
                <a:cubicBezTo>
                  <a:pt x="940" y="1633"/>
                  <a:pt x="927" y="1627"/>
                  <a:pt x="926" y="1627"/>
                </a:cubicBezTo>
                <a:lnTo>
                  <a:pt x="926" y="1627"/>
                </a:lnTo>
                <a:cubicBezTo>
                  <a:pt x="926" y="1627"/>
                  <a:pt x="929" y="1628"/>
                  <a:pt x="936" y="1632"/>
                </a:cubicBezTo>
                <a:lnTo>
                  <a:pt x="936" y="1632"/>
                </a:lnTo>
                <a:cubicBezTo>
                  <a:pt x="923" y="1626"/>
                  <a:pt x="910" y="1621"/>
                  <a:pt x="897" y="1616"/>
                </a:cubicBezTo>
                <a:cubicBezTo>
                  <a:pt x="864" y="1600"/>
                  <a:pt x="833" y="1585"/>
                  <a:pt x="801" y="1570"/>
                </a:cubicBezTo>
                <a:cubicBezTo>
                  <a:pt x="741" y="1539"/>
                  <a:pt x="682" y="1506"/>
                  <a:pt x="624" y="1470"/>
                </a:cubicBezTo>
                <a:cubicBezTo>
                  <a:pt x="598" y="1454"/>
                  <a:pt x="571" y="1436"/>
                  <a:pt x="545" y="1419"/>
                </a:cubicBezTo>
                <a:cubicBezTo>
                  <a:pt x="535" y="1411"/>
                  <a:pt x="526" y="1404"/>
                  <a:pt x="516" y="1397"/>
                </a:cubicBezTo>
                <a:lnTo>
                  <a:pt x="516" y="1397"/>
                </a:lnTo>
                <a:cubicBezTo>
                  <a:pt x="510" y="1393"/>
                  <a:pt x="505" y="1387"/>
                  <a:pt x="499" y="1383"/>
                </a:cubicBezTo>
                <a:cubicBezTo>
                  <a:pt x="457" y="1348"/>
                  <a:pt x="417" y="1311"/>
                  <a:pt x="381" y="1269"/>
                </a:cubicBezTo>
                <a:cubicBezTo>
                  <a:pt x="378" y="1265"/>
                  <a:pt x="375" y="1262"/>
                  <a:pt x="373" y="1258"/>
                </a:cubicBezTo>
                <a:lnTo>
                  <a:pt x="373" y="1258"/>
                </a:lnTo>
                <a:cubicBezTo>
                  <a:pt x="367" y="1250"/>
                  <a:pt x="360" y="1242"/>
                  <a:pt x="355" y="1234"/>
                </a:cubicBezTo>
                <a:cubicBezTo>
                  <a:pt x="342" y="1214"/>
                  <a:pt x="330" y="1194"/>
                  <a:pt x="319" y="1174"/>
                </a:cubicBezTo>
                <a:cubicBezTo>
                  <a:pt x="315" y="1162"/>
                  <a:pt x="310" y="1152"/>
                  <a:pt x="307" y="1141"/>
                </a:cubicBezTo>
                <a:cubicBezTo>
                  <a:pt x="299" y="1112"/>
                  <a:pt x="294" y="1083"/>
                  <a:pt x="290" y="1053"/>
                </a:cubicBezTo>
                <a:cubicBezTo>
                  <a:pt x="289" y="1048"/>
                  <a:pt x="289" y="1046"/>
                  <a:pt x="289" y="1046"/>
                </a:cubicBezTo>
                <a:lnTo>
                  <a:pt x="289" y="1046"/>
                </a:lnTo>
                <a:cubicBezTo>
                  <a:pt x="289" y="1046"/>
                  <a:pt x="289" y="1049"/>
                  <a:pt x="289" y="1053"/>
                </a:cubicBezTo>
                <a:lnTo>
                  <a:pt x="289" y="1053"/>
                </a:lnTo>
                <a:cubicBezTo>
                  <a:pt x="289" y="1052"/>
                  <a:pt x="289" y="1051"/>
                  <a:pt x="289" y="1050"/>
                </a:cubicBezTo>
                <a:cubicBezTo>
                  <a:pt x="289" y="1041"/>
                  <a:pt x="287" y="1033"/>
                  <a:pt x="287" y="1024"/>
                </a:cubicBezTo>
                <a:cubicBezTo>
                  <a:pt x="286" y="1003"/>
                  <a:pt x="284" y="981"/>
                  <a:pt x="284" y="959"/>
                </a:cubicBezTo>
                <a:cubicBezTo>
                  <a:pt x="284" y="941"/>
                  <a:pt x="284" y="923"/>
                  <a:pt x="286" y="905"/>
                </a:cubicBezTo>
                <a:cubicBezTo>
                  <a:pt x="286" y="895"/>
                  <a:pt x="287" y="885"/>
                  <a:pt x="287" y="876"/>
                </a:cubicBezTo>
                <a:lnTo>
                  <a:pt x="287" y="876"/>
                </a:lnTo>
                <a:cubicBezTo>
                  <a:pt x="287" y="876"/>
                  <a:pt x="287" y="876"/>
                  <a:pt x="287" y="876"/>
                </a:cubicBezTo>
                <a:cubicBezTo>
                  <a:pt x="287" y="876"/>
                  <a:pt x="287" y="875"/>
                  <a:pt x="287" y="874"/>
                </a:cubicBezTo>
                <a:lnTo>
                  <a:pt x="287" y="874"/>
                </a:lnTo>
                <a:cubicBezTo>
                  <a:pt x="287" y="874"/>
                  <a:pt x="287" y="875"/>
                  <a:pt x="287" y="875"/>
                </a:cubicBezTo>
                <a:cubicBezTo>
                  <a:pt x="287" y="875"/>
                  <a:pt x="287" y="875"/>
                  <a:pt x="287" y="876"/>
                </a:cubicBezTo>
                <a:lnTo>
                  <a:pt x="287" y="876"/>
                </a:lnTo>
                <a:cubicBezTo>
                  <a:pt x="286" y="843"/>
                  <a:pt x="300" y="803"/>
                  <a:pt x="310" y="771"/>
                </a:cubicBezTo>
                <a:cubicBezTo>
                  <a:pt x="315" y="757"/>
                  <a:pt x="319" y="741"/>
                  <a:pt x="324" y="726"/>
                </a:cubicBezTo>
                <a:lnTo>
                  <a:pt x="324" y="726"/>
                </a:lnTo>
                <a:cubicBezTo>
                  <a:pt x="325" y="724"/>
                  <a:pt x="326" y="722"/>
                  <a:pt x="327" y="720"/>
                </a:cubicBezTo>
                <a:lnTo>
                  <a:pt x="327" y="720"/>
                </a:lnTo>
                <a:cubicBezTo>
                  <a:pt x="326" y="722"/>
                  <a:pt x="326" y="723"/>
                  <a:pt x="325" y="725"/>
                </a:cubicBezTo>
                <a:lnTo>
                  <a:pt x="325" y="725"/>
                </a:lnTo>
                <a:cubicBezTo>
                  <a:pt x="325" y="725"/>
                  <a:pt x="325" y="725"/>
                  <a:pt x="325" y="725"/>
                </a:cubicBezTo>
                <a:cubicBezTo>
                  <a:pt x="326" y="723"/>
                  <a:pt x="327" y="721"/>
                  <a:pt x="328" y="718"/>
                </a:cubicBezTo>
                <a:lnTo>
                  <a:pt x="328" y="718"/>
                </a:lnTo>
                <a:cubicBezTo>
                  <a:pt x="328" y="719"/>
                  <a:pt x="328" y="719"/>
                  <a:pt x="327" y="720"/>
                </a:cubicBezTo>
                <a:lnTo>
                  <a:pt x="327" y="720"/>
                </a:lnTo>
                <a:cubicBezTo>
                  <a:pt x="333" y="708"/>
                  <a:pt x="335" y="704"/>
                  <a:pt x="335" y="704"/>
                </a:cubicBezTo>
                <a:lnTo>
                  <a:pt x="335" y="704"/>
                </a:lnTo>
                <a:cubicBezTo>
                  <a:pt x="335" y="704"/>
                  <a:pt x="331" y="712"/>
                  <a:pt x="328" y="718"/>
                </a:cubicBezTo>
                <a:lnTo>
                  <a:pt x="328" y="718"/>
                </a:lnTo>
                <a:cubicBezTo>
                  <a:pt x="330" y="714"/>
                  <a:pt x="332" y="708"/>
                  <a:pt x="335" y="703"/>
                </a:cubicBezTo>
                <a:cubicBezTo>
                  <a:pt x="349" y="675"/>
                  <a:pt x="366" y="644"/>
                  <a:pt x="385" y="617"/>
                </a:cubicBezTo>
                <a:cubicBezTo>
                  <a:pt x="389" y="610"/>
                  <a:pt x="394" y="604"/>
                  <a:pt x="398" y="598"/>
                </a:cubicBezTo>
                <a:lnTo>
                  <a:pt x="398" y="598"/>
                </a:lnTo>
                <a:cubicBezTo>
                  <a:pt x="408" y="586"/>
                  <a:pt x="418" y="575"/>
                  <a:pt x="428" y="564"/>
                </a:cubicBezTo>
                <a:cubicBezTo>
                  <a:pt x="450" y="539"/>
                  <a:pt x="474" y="516"/>
                  <a:pt x="500" y="495"/>
                </a:cubicBezTo>
                <a:cubicBezTo>
                  <a:pt x="501" y="494"/>
                  <a:pt x="502" y="494"/>
                  <a:pt x="503" y="493"/>
                </a:cubicBezTo>
                <a:lnTo>
                  <a:pt x="503" y="493"/>
                </a:lnTo>
                <a:cubicBezTo>
                  <a:pt x="503" y="492"/>
                  <a:pt x="504" y="492"/>
                  <a:pt x="506" y="490"/>
                </a:cubicBezTo>
                <a:cubicBezTo>
                  <a:pt x="509" y="489"/>
                  <a:pt x="512" y="486"/>
                  <a:pt x="515" y="485"/>
                </a:cubicBezTo>
                <a:cubicBezTo>
                  <a:pt x="529" y="473"/>
                  <a:pt x="543" y="463"/>
                  <a:pt x="559" y="454"/>
                </a:cubicBezTo>
                <a:cubicBezTo>
                  <a:pt x="588" y="436"/>
                  <a:pt x="618" y="418"/>
                  <a:pt x="648" y="403"/>
                </a:cubicBezTo>
                <a:cubicBezTo>
                  <a:pt x="664" y="394"/>
                  <a:pt x="680" y="387"/>
                  <a:pt x="697" y="380"/>
                </a:cubicBezTo>
                <a:cubicBezTo>
                  <a:pt x="699" y="379"/>
                  <a:pt x="700" y="378"/>
                  <a:pt x="702" y="377"/>
                </a:cubicBezTo>
                <a:lnTo>
                  <a:pt x="702" y="377"/>
                </a:lnTo>
                <a:cubicBezTo>
                  <a:pt x="695" y="380"/>
                  <a:pt x="687" y="384"/>
                  <a:pt x="686" y="384"/>
                </a:cubicBezTo>
                <a:cubicBezTo>
                  <a:pt x="686" y="384"/>
                  <a:pt x="688" y="383"/>
                  <a:pt x="692" y="381"/>
                </a:cubicBezTo>
                <a:cubicBezTo>
                  <a:pt x="697" y="379"/>
                  <a:pt x="701" y="377"/>
                  <a:pt x="707" y="375"/>
                </a:cubicBezTo>
                <a:lnTo>
                  <a:pt x="707" y="375"/>
                </a:lnTo>
                <a:cubicBezTo>
                  <a:pt x="705" y="376"/>
                  <a:pt x="703" y="377"/>
                  <a:pt x="702" y="377"/>
                </a:cubicBezTo>
                <a:lnTo>
                  <a:pt x="702" y="377"/>
                </a:lnTo>
                <a:cubicBezTo>
                  <a:pt x="706" y="375"/>
                  <a:pt x="710" y="374"/>
                  <a:pt x="710" y="374"/>
                </a:cubicBezTo>
                <a:lnTo>
                  <a:pt x="710" y="374"/>
                </a:lnTo>
                <a:cubicBezTo>
                  <a:pt x="710" y="374"/>
                  <a:pt x="710" y="374"/>
                  <a:pt x="710" y="374"/>
                </a:cubicBezTo>
                <a:lnTo>
                  <a:pt x="710" y="374"/>
                </a:lnTo>
                <a:cubicBezTo>
                  <a:pt x="713" y="373"/>
                  <a:pt x="716" y="372"/>
                  <a:pt x="719" y="371"/>
                </a:cubicBezTo>
                <a:cubicBezTo>
                  <a:pt x="787" y="345"/>
                  <a:pt x="859" y="325"/>
                  <a:pt x="930" y="309"/>
                </a:cubicBezTo>
                <a:cubicBezTo>
                  <a:pt x="960" y="303"/>
                  <a:pt x="991" y="297"/>
                  <a:pt x="1022" y="293"/>
                </a:cubicBezTo>
                <a:lnTo>
                  <a:pt x="1022" y="293"/>
                </a:lnTo>
                <a:cubicBezTo>
                  <a:pt x="1028" y="292"/>
                  <a:pt x="1036" y="291"/>
                  <a:pt x="1040" y="290"/>
                </a:cubicBezTo>
                <a:cubicBezTo>
                  <a:pt x="1050" y="289"/>
                  <a:pt x="1059" y="287"/>
                  <a:pt x="1067" y="287"/>
                </a:cubicBezTo>
                <a:cubicBezTo>
                  <a:pt x="1087" y="285"/>
                  <a:pt x="1108" y="283"/>
                  <a:pt x="1128" y="282"/>
                </a:cubicBezTo>
                <a:cubicBezTo>
                  <a:pt x="1166" y="280"/>
                  <a:pt x="1204" y="278"/>
                  <a:pt x="1243" y="278"/>
                </a:cubicBezTo>
                <a:cubicBezTo>
                  <a:pt x="1282" y="278"/>
                  <a:pt x="1320" y="280"/>
                  <a:pt x="1359" y="282"/>
                </a:cubicBezTo>
                <a:cubicBezTo>
                  <a:pt x="1397" y="285"/>
                  <a:pt x="1436" y="287"/>
                  <a:pt x="1473" y="293"/>
                </a:cubicBezTo>
                <a:cubicBezTo>
                  <a:pt x="1477" y="294"/>
                  <a:pt x="1480" y="294"/>
                  <a:pt x="1481" y="294"/>
                </a:cubicBezTo>
                <a:cubicBezTo>
                  <a:pt x="1481" y="294"/>
                  <a:pt x="1481" y="294"/>
                  <a:pt x="1481" y="294"/>
                </a:cubicBezTo>
                <a:lnTo>
                  <a:pt x="1481" y="294"/>
                </a:lnTo>
                <a:cubicBezTo>
                  <a:pt x="1486" y="294"/>
                  <a:pt x="1491" y="295"/>
                  <a:pt x="1496" y="296"/>
                </a:cubicBezTo>
                <a:cubicBezTo>
                  <a:pt x="1515" y="299"/>
                  <a:pt x="1535" y="302"/>
                  <a:pt x="1554" y="306"/>
                </a:cubicBezTo>
                <a:cubicBezTo>
                  <a:pt x="1624" y="319"/>
                  <a:pt x="1692" y="338"/>
                  <a:pt x="1759" y="359"/>
                </a:cubicBezTo>
                <a:cubicBezTo>
                  <a:pt x="1775" y="365"/>
                  <a:pt x="1791" y="371"/>
                  <a:pt x="1807" y="377"/>
                </a:cubicBezTo>
                <a:cubicBezTo>
                  <a:pt x="1816" y="380"/>
                  <a:pt x="1824" y="384"/>
                  <a:pt x="1833" y="387"/>
                </a:cubicBezTo>
                <a:cubicBezTo>
                  <a:pt x="1836" y="388"/>
                  <a:pt x="1840" y="390"/>
                  <a:pt x="1843" y="391"/>
                </a:cubicBezTo>
                <a:cubicBezTo>
                  <a:pt x="1846" y="392"/>
                  <a:pt x="1848" y="393"/>
                  <a:pt x="1848" y="393"/>
                </a:cubicBezTo>
                <a:cubicBezTo>
                  <a:pt x="1849" y="393"/>
                  <a:pt x="1835" y="387"/>
                  <a:pt x="1828" y="385"/>
                </a:cubicBezTo>
                <a:lnTo>
                  <a:pt x="1828" y="385"/>
                </a:lnTo>
                <a:cubicBezTo>
                  <a:pt x="1859" y="394"/>
                  <a:pt x="1890" y="413"/>
                  <a:pt x="1918" y="427"/>
                </a:cubicBezTo>
                <a:cubicBezTo>
                  <a:pt x="1940" y="439"/>
                  <a:pt x="1965" y="445"/>
                  <a:pt x="1989" y="445"/>
                </a:cubicBezTo>
                <a:cubicBezTo>
                  <a:pt x="2037" y="445"/>
                  <a:pt x="2084" y="423"/>
                  <a:pt x="2108" y="378"/>
                </a:cubicBezTo>
                <a:cubicBezTo>
                  <a:pt x="2142" y="313"/>
                  <a:pt x="2126" y="224"/>
                  <a:pt x="2059" y="188"/>
                </a:cubicBezTo>
                <a:cubicBezTo>
                  <a:pt x="1816" y="59"/>
                  <a:pt x="1534" y="0"/>
                  <a:pt x="1259" y="0"/>
                </a:cubicBezTo>
                <a:close/>
              </a:path>
            </a:pathLst>
          </a:custGeom>
          <a:solidFill>
            <a:schemeClr val="accent1"/>
          </a:solidFill>
          <a:ln cap="flat" cmpd="sng" w="9525">
            <a:solidFill>
              <a:srgbClr val="FF81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12" name="Google Shape;312;p32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/>
          <p:nvPr>
            <p:ph type="title"/>
          </p:nvPr>
        </p:nvSpPr>
        <p:spPr>
          <a:xfrm>
            <a:off x="2135520" y="1590120"/>
            <a:ext cx="4872600" cy="11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grpSp>
        <p:nvGrpSpPr>
          <p:cNvPr id="316" name="Google Shape;316;p34"/>
          <p:cNvGrpSpPr/>
          <p:nvPr/>
        </p:nvGrpSpPr>
        <p:grpSpPr>
          <a:xfrm>
            <a:off x="8003387" y="-290041"/>
            <a:ext cx="1846054" cy="2613183"/>
            <a:chOff x="8003387" y="-290041"/>
            <a:chExt cx="1846054" cy="2613183"/>
          </a:xfrm>
        </p:grpSpPr>
        <p:sp>
          <p:nvSpPr>
            <p:cNvPr id="317" name="Google Shape;317;p34"/>
            <p:cNvSpPr/>
            <p:nvPr/>
          </p:nvSpPr>
          <p:spPr>
            <a:xfrm rot="1159200">
              <a:off x="8560080" y="1051200"/>
              <a:ext cx="1136880" cy="1115280"/>
            </a:xfrm>
            <a:custGeom>
              <a:rect b="b" l="l" r="r" t="t"/>
              <a:pathLst>
                <a:path extrusionOk="0" h="12103" w="12337">
                  <a:moveTo>
                    <a:pt x="10332" y="0"/>
                  </a:moveTo>
                  <a:lnTo>
                    <a:pt x="2964" y="5073"/>
                  </a:lnTo>
                  <a:cubicBezTo>
                    <a:pt x="2709" y="5189"/>
                    <a:pt x="40" y="8436"/>
                    <a:pt x="1" y="8597"/>
                  </a:cubicBezTo>
                  <a:lnTo>
                    <a:pt x="1713" y="11885"/>
                  </a:lnTo>
                  <a:cubicBezTo>
                    <a:pt x="1682" y="12014"/>
                    <a:pt x="1862" y="12102"/>
                    <a:pt x="2068" y="12102"/>
                  </a:cubicBezTo>
                  <a:cubicBezTo>
                    <a:pt x="2160" y="12102"/>
                    <a:pt x="2258" y="12085"/>
                    <a:pt x="2344" y="12045"/>
                  </a:cubicBezTo>
                  <a:lnTo>
                    <a:pt x="11506" y="7801"/>
                  </a:lnTo>
                  <a:cubicBezTo>
                    <a:pt x="11778" y="7675"/>
                    <a:pt x="12011" y="7431"/>
                    <a:pt x="12024" y="7262"/>
                  </a:cubicBezTo>
                  <a:lnTo>
                    <a:pt x="12325" y="3445"/>
                  </a:lnTo>
                  <a:cubicBezTo>
                    <a:pt x="12336" y="3299"/>
                    <a:pt x="10502" y="35"/>
                    <a:pt x="103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18" name="Google Shape;318;p34"/>
            <p:cNvSpPr/>
            <p:nvPr/>
          </p:nvSpPr>
          <p:spPr>
            <a:xfrm rot="1159200">
              <a:off x="8614080" y="1027800"/>
              <a:ext cx="961560" cy="810720"/>
            </a:xfrm>
            <a:custGeom>
              <a:rect b="b" l="l" r="r" t="t"/>
              <a:pathLst>
                <a:path extrusionOk="0" h="8798" w="10433">
                  <a:moveTo>
                    <a:pt x="10247" y="0"/>
                  </a:moveTo>
                  <a:cubicBezTo>
                    <a:pt x="10180" y="0"/>
                    <a:pt x="10097" y="20"/>
                    <a:pt x="9999" y="68"/>
                  </a:cubicBezTo>
                  <a:lnTo>
                    <a:pt x="1578" y="3928"/>
                  </a:lnTo>
                  <a:cubicBezTo>
                    <a:pt x="1323" y="4044"/>
                    <a:pt x="1081" y="4272"/>
                    <a:pt x="1042" y="4432"/>
                  </a:cubicBezTo>
                  <a:lnTo>
                    <a:pt x="29" y="8619"/>
                  </a:lnTo>
                  <a:cubicBezTo>
                    <a:pt x="1" y="8735"/>
                    <a:pt x="63" y="8798"/>
                    <a:pt x="181" y="8798"/>
                  </a:cubicBezTo>
                  <a:cubicBezTo>
                    <a:pt x="253" y="8798"/>
                    <a:pt x="346" y="8774"/>
                    <a:pt x="451" y="8726"/>
                  </a:cubicBezTo>
                  <a:lnTo>
                    <a:pt x="9613" y="4482"/>
                  </a:lnTo>
                  <a:cubicBezTo>
                    <a:pt x="9885" y="4357"/>
                    <a:pt x="10118" y="4114"/>
                    <a:pt x="10131" y="3942"/>
                  </a:cubicBezTo>
                  <a:lnTo>
                    <a:pt x="10432" y="126"/>
                  </a:lnTo>
                  <a:cubicBezTo>
                    <a:pt x="10421" y="54"/>
                    <a:pt x="10356" y="0"/>
                    <a:pt x="10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19" name="Google Shape;319;p34"/>
            <p:cNvSpPr/>
            <p:nvPr/>
          </p:nvSpPr>
          <p:spPr>
            <a:xfrm rot="1159200">
              <a:off x="8543880" y="1034640"/>
              <a:ext cx="1077480" cy="1088640"/>
            </a:xfrm>
            <a:custGeom>
              <a:rect b="b" l="l" r="r" t="t"/>
              <a:pathLst>
                <a:path extrusionOk="0" h="11811" w="11693">
                  <a:moveTo>
                    <a:pt x="9808" y="1"/>
                  </a:moveTo>
                  <a:cubicBezTo>
                    <a:pt x="9803" y="1"/>
                    <a:pt x="9799" y="2"/>
                    <a:pt x="9796" y="3"/>
                  </a:cubicBezTo>
                  <a:lnTo>
                    <a:pt x="2757" y="4864"/>
                  </a:lnTo>
                  <a:cubicBezTo>
                    <a:pt x="2516" y="4974"/>
                    <a:pt x="33" y="8121"/>
                    <a:pt x="0" y="8278"/>
                  </a:cubicBezTo>
                  <a:lnTo>
                    <a:pt x="1713" y="11566"/>
                  </a:lnTo>
                  <a:cubicBezTo>
                    <a:pt x="1777" y="11740"/>
                    <a:pt x="1895" y="11811"/>
                    <a:pt x="2038" y="11811"/>
                  </a:cubicBezTo>
                  <a:cubicBezTo>
                    <a:pt x="2125" y="11811"/>
                    <a:pt x="2222" y="11784"/>
                    <a:pt x="2321" y="11739"/>
                  </a:cubicBezTo>
                  <a:lnTo>
                    <a:pt x="10999" y="7753"/>
                  </a:lnTo>
                  <a:cubicBezTo>
                    <a:pt x="11256" y="7633"/>
                    <a:pt x="11474" y="7399"/>
                    <a:pt x="11482" y="7230"/>
                  </a:cubicBezTo>
                  <a:lnTo>
                    <a:pt x="11685" y="3467"/>
                  </a:lnTo>
                  <a:cubicBezTo>
                    <a:pt x="11692" y="3324"/>
                    <a:pt x="10084" y="1"/>
                    <a:pt x="9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 rot="1159200">
              <a:off x="9476640" y="1193760"/>
              <a:ext cx="253080" cy="685800"/>
            </a:xfrm>
            <a:custGeom>
              <a:rect b="b" l="l" r="r" t="t"/>
              <a:pathLst>
                <a:path extrusionOk="0" h="7444" w="2750">
                  <a:moveTo>
                    <a:pt x="401" y="1"/>
                  </a:moveTo>
                  <a:cubicBezTo>
                    <a:pt x="311" y="1"/>
                    <a:pt x="233" y="63"/>
                    <a:pt x="209" y="194"/>
                  </a:cubicBezTo>
                  <a:lnTo>
                    <a:pt x="170" y="898"/>
                  </a:lnTo>
                  <a:lnTo>
                    <a:pt x="13" y="3954"/>
                  </a:lnTo>
                  <a:cubicBezTo>
                    <a:pt x="0" y="4412"/>
                    <a:pt x="115" y="4744"/>
                    <a:pt x="236" y="5031"/>
                  </a:cubicBezTo>
                  <a:lnTo>
                    <a:pt x="1550" y="7359"/>
                  </a:lnTo>
                  <a:cubicBezTo>
                    <a:pt x="1605" y="7417"/>
                    <a:pt x="1677" y="7444"/>
                    <a:pt x="1750" y="7444"/>
                  </a:cubicBezTo>
                  <a:cubicBezTo>
                    <a:pt x="1893" y="7444"/>
                    <a:pt x="2038" y="7344"/>
                    <a:pt x="2065" y="7186"/>
                  </a:cubicBezTo>
                  <a:lnTo>
                    <a:pt x="2750" y="3265"/>
                  </a:lnTo>
                  <a:lnTo>
                    <a:pt x="638" y="148"/>
                  </a:lnTo>
                  <a:cubicBezTo>
                    <a:pt x="571" y="52"/>
                    <a:pt x="481" y="1"/>
                    <a:pt x="4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 rot="1159200">
              <a:off x="8597880" y="1010880"/>
              <a:ext cx="915840" cy="780840"/>
            </a:xfrm>
            <a:custGeom>
              <a:rect b="b" l="l" r="r" t="t"/>
              <a:pathLst>
                <a:path extrusionOk="0" h="8473" w="9939">
                  <a:moveTo>
                    <a:pt x="9721" y="0"/>
                  </a:moveTo>
                  <a:cubicBezTo>
                    <a:pt x="9652" y="0"/>
                    <a:pt x="9572" y="18"/>
                    <a:pt x="9488" y="55"/>
                  </a:cubicBezTo>
                  <a:lnTo>
                    <a:pt x="1461" y="3705"/>
                  </a:lnTo>
                  <a:cubicBezTo>
                    <a:pt x="1218" y="3816"/>
                    <a:pt x="992" y="4034"/>
                    <a:pt x="958" y="4193"/>
                  </a:cubicBezTo>
                  <a:lnTo>
                    <a:pt x="31" y="8213"/>
                  </a:lnTo>
                  <a:cubicBezTo>
                    <a:pt x="1" y="8352"/>
                    <a:pt x="117" y="8472"/>
                    <a:pt x="289" y="8472"/>
                  </a:cubicBezTo>
                  <a:cubicBezTo>
                    <a:pt x="345" y="8472"/>
                    <a:pt x="408" y="8459"/>
                    <a:pt x="474" y="8429"/>
                  </a:cubicBezTo>
                  <a:lnTo>
                    <a:pt x="9205" y="4414"/>
                  </a:lnTo>
                  <a:cubicBezTo>
                    <a:pt x="9464" y="4295"/>
                    <a:pt x="9684" y="4059"/>
                    <a:pt x="9694" y="3890"/>
                  </a:cubicBezTo>
                  <a:lnTo>
                    <a:pt x="9933" y="153"/>
                  </a:lnTo>
                  <a:cubicBezTo>
                    <a:pt x="9938" y="59"/>
                    <a:pt x="9850" y="0"/>
                    <a:pt x="9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 rot="1159200">
              <a:off x="9490680" y="1388160"/>
              <a:ext cx="162720" cy="247320"/>
            </a:xfrm>
            <a:custGeom>
              <a:rect b="b" l="l" r="r" t="t"/>
              <a:pathLst>
                <a:path extrusionOk="0" h="2686" w="1769">
                  <a:moveTo>
                    <a:pt x="529" y="1"/>
                  </a:moveTo>
                  <a:cubicBezTo>
                    <a:pt x="491" y="1"/>
                    <a:pt x="454" y="7"/>
                    <a:pt x="419" y="19"/>
                  </a:cubicBezTo>
                  <a:cubicBezTo>
                    <a:pt x="73" y="141"/>
                    <a:pt x="0" y="832"/>
                    <a:pt x="258" y="1563"/>
                  </a:cubicBezTo>
                  <a:cubicBezTo>
                    <a:pt x="489" y="2220"/>
                    <a:pt x="908" y="2685"/>
                    <a:pt x="1242" y="2685"/>
                  </a:cubicBezTo>
                  <a:cubicBezTo>
                    <a:pt x="1279" y="2685"/>
                    <a:pt x="1316" y="2679"/>
                    <a:pt x="1351" y="2667"/>
                  </a:cubicBezTo>
                  <a:cubicBezTo>
                    <a:pt x="1697" y="2545"/>
                    <a:pt x="1769" y="1854"/>
                    <a:pt x="1511" y="1123"/>
                  </a:cubicBezTo>
                  <a:cubicBezTo>
                    <a:pt x="1280" y="467"/>
                    <a:pt x="863" y="1"/>
                    <a:pt x="5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 rot="1159200">
              <a:off x="8636400" y="1156320"/>
              <a:ext cx="870120" cy="481320"/>
            </a:xfrm>
            <a:custGeom>
              <a:rect b="b" l="l" r="r" t="t"/>
              <a:pathLst>
                <a:path extrusionOk="0" h="5225" w="9441">
                  <a:moveTo>
                    <a:pt x="9441" y="1"/>
                  </a:moveTo>
                  <a:lnTo>
                    <a:pt x="346" y="3558"/>
                  </a:lnTo>
                  <a:lnTo>
                    <a:pt x="1" y="5224"/>
                  </a:lnTo>
                  <a:lnTo>
                    <a:pt x="9377" y="1259"/>
                  </a:lnTo>
                  <a:lnTo>
                    <a:pt x="94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4" name="Google Shape;324;p34"/>
            <p:cNvSpPr/>
            <p:nvPr/>
          </p:nvSpPr>
          <p:spPr>
            <a:xfrm rot="1159200">
              <a:off x="8677080" y="1076760"/>
              <a:ext cx="853920" cy="523440"/>
            </a:xfrm>
            <a:custGeom>
              <a:rect b="b" l="l" r="r" t="t"/>
              <a:pathLst>
                <a:path extrusionOk="0" h="5681" w="9267">
                  <a:moveTo>
                    <a:pt x="8893" y="0"/>
                  </a:moveTo>
                  <a:lnTo>
                    <a:pt x="980" y="3611"/>
                  </a:lnTo>
                  <a:lnTo>
                    <a:pt x="803" y="4171"/>
                  </a:lnTo>
                  <a:lnTo>
                    <a:pt x="278" y="4516"/>
                  </a:lnTo>
                  <a:lnTo>
                    <a:pt x="0" y="5680"/>
                  </a:lnTo>
                  <a:lnTo>
                    <a:pt x="9193" y="1720"/>
                  </a:lnTo>
                  <a:lnTo>
                    <a:pt x="9266" y="599"/>
                  </a:lnTo>
                  <a:lnTo>
                    <a:pt x="8837" y="792"/>
                  </a:lnTo>
                  <a:lnTo>
                    <a:pt x="88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5" name="Google Shape;325;p34"/>
            <p:cNvSpPr/>
            <p:nvPr/>
          </p:nvSpPr>
          <p:spPr>
            <a:xfrm rot="1159200">
              <a:off x="8661960" y="1078920"/>
              <a:ext cx="853920" cy="523440"/>
            </a:xfrm>
            <a:custGeom>
              <a:rect b="b" l="l" r="r" t="t"/>
              <a:pathLst>
                <a:path extrusionOk="0" h="5682" w="9267">
                  <a:moveTo>
                    <a:pt x="8894" y="1"/>
                  </a:moveTo>
                  <a:lnTo>
                    <a:pt x="925" y="3538"/>
                  </a:lnTo>
                  <a:lnTo>
                    <a:pt x="804" y="4171"/>
                  </a:lnTo>
                  <a:lnTo>
                    <a:pt x="284" y="4391"/>
                  </a:lnTo>
                  <a:lnTo>
                    <a:pt x="1" y="5682"/>
                  </a:lnTo>
                  <a:lnTo>
                    <a:pt x="9193" y="1720"/>
                  </a:lnTo>
                  <a:lnTo>
                    <a:pt x="9267" y="601"/>
                  </a:lnTo>
                  <a:lnTo>
                    <a:pt x="9267" y="601"/>
                  </a:lnTo>
                  <a:lnTo>
                    <a:pt x="8838" y="794"/>
                  </a:lnTo>
                  <a:lnTo>
                    <a:pt x="88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6" name="Google Shape;326;p34"/>
            <p:cNvSpPr/>
            <p:nvPr/>
          </p:nvSpPr>
          <p:spPr>
            <a:xfrm rot="1159200">
              <a:off x="9046800" y="1288440"/>
              <a:ext cx="64440" cy="81720"/>
            </a:xfrm>
            <a:custGeom>
              <a:rect b="b" l="l" r="r" t="t"/>
              <a:pathLst>
                <a:path extrusionOk="0" h="889" w="701">
                  <a:moveTo>
                    <a:pt x="700" y="1"/>
                  </a:moveTo>
                  <a:cubicBezTo>
                    <a:pt x="617" y="54"/>
                    <a:pt x="546" y="119"/>
                    <a:pt x="477" y="185"/>
                  </a:cubicBezTo>
                  <a:cubicBezTo>
                    <a:pt x="408" y="250"/>
                    <a:pt x="348" y="323"/>
                    <a:pt x="287" y="395"/>
                  </a:cubicBezTo>
                  <a:cubicBezTo>
                    <a:pt x="231" y="471"/>
                    <a:pt x="174" y="546"/>
                    <a:pt x="128" y="629"/>
                  </a:cubicBezTo>
                  <a:cubicBezTo>
                    <a:pt x="79" y="711"/>
                    <a:pt x="33" y="795"/>
                    <a:pt x="1" y="888"/>
                  </a:cubicBezTo>
                  <a:cubicBezTo>
                    <a:pt x="84" y="835"/>
                    <a:pt x="155" y="770"/>
                    <a:pt x="224" y="704"/>
                  </a:cubicBezTo>
                  <a:cubicBezTo>
                    <a:pt x="293" y="640"/>
                    <a:pt x="353" y="568"/>
                    <a:pt x="412" y="494"/>
                  </a:cubicBezTo>
                  <a:cubicBezTo>
                    <a:pt x="470" y="418"/>
                    <a:pt x="526" y="343"/>
                    <a:pt x="574" y="260"/>
                  </a:cubicBezTo>
                  <a:cubicBezTo>
                    <a:pt x="621" y="178"/>
                    <a:pt x="667" y="94"/>
                    <a:pt x="700" y="1"/>
                  </a:cubicBezTo>
                  <a:close/>
                </a:path>
              </a:pathLst>
            </a:custGeom>
            <a:solidFill>
              <a:srgbClr val="061937"/>
            </a:solidFill>
            <a:ln>
              <a:noFill/>
            </a:ln>
          </p:spPr>
          <p:txBody>
            <a:bodyPr anchorCtr="0" anchor="ctr" bIns="41025" lIns="91425" spcFirstLastPara="1" rIns="91425" wrap="square" tIns="41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7" name="Google Shape;327;p34"/>
            <p:cNvSpPr/>
            <p:nvPr/>
          </p:nvSpPr>
          <p:spPr>
            <a:xfrm rot="1159200">
              <a:off x="8571600" y="1407600"/>
              <a:ext cx="826920" cy="349560"/>
            </a:xfrm>
            <a:custGeom>
              <a:rect b="b" l="l" r="r" t="t"/>
              <a:pathLst>
                <a:path extrusionOk="0" h="3797" w="8975">
                  <a:moveTo>
                    <a:pt x="8974" y="0"/>
                  </a:moveTo>
                  <a:lnTo>
                    <a:pt x="8974" y="0"/>
                  </a:lnTo>
                  <a:cubicBezTo>
                    <a:pt x="8217" y="295"/>
                    <a:pt x="7463" y="598"/>
                    <a:pt x="6712" y="906"/>
                  </a:cubicBezTo>
                  <a:lnTo>
                    <a:pt x="4463" y="1842"/>
                  </a:lnTo>
                  <a:lnTo>
                    <a:pt x="2225" y="2804"/>
                  </a:lnTo>
                  <a:cubicBezTo>
                    <a:pt x="1481" y="3127"/>
                    <a:pt x="739" y="3458"/>
                    <a:pt x="0" y="3797"/>
                  </a:cubicBezTo>
                  <a:cubicBezTo>
                    <a:pt x="757" y="3500"/>
                    <a:pt x="1511" y="3199"/>
                    <a:pt x="2261" y="2890"/>
                  </a:cubicBezTo>
                  <a:lnTo>
                    <a:pt x="4510" y="1955"/>
                  </a:lnTo>
                  <a:lnTo>
                    <a:pt x="6749" y="992"/>
                  </a:lnTo>
                  <a:cubicBezTo>
                    <a:pt x="7493" y="668"/>
                    <a:pt x="8234" y="337"/>
                    <a:pt x="89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 rot="1159200">
              <a:off x="8529480" y="1752480"/>
              <a:ext cx="91440" cy="174960"/>
            </a:xfrm>
            <a:custGeom>
              <a:rect b="b" l="l" r="r" t="t"/>
              <a:pathLst>
                <a:path extrusionOk="0" h="1903" w="997">
                  <a:moveTo>
                    <a:pt x="1" y="0"/>
                  </a:moveTo>
                  <a:lnTo>
                    <a:pt x="1" y="0"/>
                  </a:lnTo>
                  <a:cubicBezTo>
                    <a:pt x="121" y="341"/>
                    <a:pt x="285" y="659"/>
                    <a:pt x="445" y="980"/>
                  </a:cubicBezTo>
                  <a:cubicBezTo>
                    <a:pt x="616" y="1294"/>
                    <a:pt x="786" y="1609"/>
                    <a:pt x="996" y="1903"/>
                  </a:cubicBezTo>
                  <a:cubicBezTo>
                    <a:pt x="875" y="1563"/>
                    <a:pt x="713" y="1244"/>
                    <a:pt x="553" y="924"/>
                  </a:cubicBezTo>
                  <a:cubicBezTo>
                    <a:pt x="380" y="609"/>
                    <a:pt x="212" y="294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87475" lIns="91425" spcFirstLastPara="1" rIns="91425" wrap="square" tIns="87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 rot="1159200">
              <a:off x="8706600" y="1273680"/>
              <a:ext cx="13320" cy="58680"/>
            </a:xfrm>
            <a:custGeom>
              <a:rect b="b" l="l" r="r" t="t"/>
              <a:pathLst>
                <a:path extrusionOk="0" h="642" w="147">
                  <a:moveTo>
                    <a:pt x="140" y="1"/>
                  </a:moveTo>
                  <a:cubicBezTo>
                    <a:pt x="89" y="102"/>
                    <a:pt x="65" y="208"/>
                    <a:pt x="39" y="313"/>
                  </a:cubicBezTo>
                  <a:cubicBezTo>
                    <a:pt x="20" y="421"/>
                    <a:pt x="0" y="528"/>
                    <a:pt x="7" y="641"/>
                  </a:cubicBezTo>
                  <a:cubicBezTo>
                    <a:pt x="58" y="541"/>
                    <a:pt x="82" y="434"/>
                    <a:pt x="108" y="328"/>
                  </a:cubicBezTo>
                  <a:cubicBezTo>
                    <a:pt x="127" y="221"/>
                    <a:pt x="147" y="113"/>
                    <a:pt x="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29500" lIns="91425" spcFirstLastPara="1" rIns="91425" wrap="square" tIns="29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 rot="1159200">
              <a:off x="8562960" y="1487520"/>
              <a:ext cx="20520" cy="97560"/>
            </a:xfrm>
            <a:custGeom>
              <a:rect b="b" l="l" r="r" t="t"/>
              <a:pathLst>
                <a:path extrusionOk="0" h="1063" w="227">
                  <a:moveTo>
                    <a:pt x="227" y="0"/>
                  </a:moveTo>
                  <a:lnTo>
                    <a:pt x="227" y="0"/>
                  </a:lnTo>
                  <a:cubicBezTo>
                    <a:pt x="160" y="172"/>
                    <a:pt x="120" y="349"/>
                    <a:pt x="78" y="524"/>
                  </a:cubicBezTo>
                  <a:cubicBezTo>
                    <a:pt x="45" y="703"/>
                    <a:pt x="9" y="880"/>
                    <a:pt x="1" y="1062"/>
                  </a:cubicBezTo>
                  <a:cubicBezTo>
                    <a:pt x="67" y="893"/>
                    <a:pt x="106" y="716"/>
                    <a:pt x="147" y="539"/>
                  </a:cubicBezTo>
                  <a:cubicBezTo>
                    <a:pt x="182" y="362"/>
                    <a:pt x="217" y="183"/>
                    <a:pt x="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8950" lIns="91425" spcFirstLastPara="1" rIns="91425" wrap="square" tIns="48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 rot="1159200">
              <a:off x="9061200" y="1287000"/>
              <a:ext cx="118800" cy="125640"/>
            </a:xfrm>
            <a:custGeom>
              <a:rect b="b" l="l" r="r" t="t"/>
              <a:pathLst>
                <a:path extrusionOk="0" h="1368" w="1293">
                  <a:moveTo>
                    <a:pt x="596" y="0"/>
                  </a:moveTo>
                  <a:cubicBezTo>
                    <a:pt x="542" y="0"/>
                    <a:pt x="485" y="5"/>
                    <a:pt x="428" y="13"/>
                  </a:cubicBezTo>
                  <a:cubicBezTo>
                    <a:pt x="432" y="13"/>
                    <a:pt x="435" y="13"/>
                    <a:pt x="439" y="13"/>
                  </a:cubicBezTo>
                  <a:cubicBezTo>
                    <a:pt x="693" y="13"/>
                    <a:pt x="904" y="105"/>
                    <a:pt x="990" y="284"/>
                  </a:cubicBezTo>
                  <a:cubicBezTo>
                    <a:pt x="1137" y="586"/>
                    <a:pt x="872" y="1016"/>
                    <a:pt x="400" y="1244"/>
                  </a:cubicBezTo>
                  <a:cubicBezTo>
                    <a:pt x="266" y="1309"/>
                    <a:pt x="131" y="1347"/>
                    <a:pt x="0" y="1368"/>
                  </a:cubicBezTo>
                  <a:cubicBezTo>
                    <a:pt x="174" y="1365"/>
                    <a:pt x="367" y="1323"/>
                    <a:pt x="556" y="1231"/>
                  </a:cubicBezTo>
                  <a:cubicBezTo>
                    <a:pt x="1028" y="1003"/>
                    <a:pt x="1293" y="573"/>
                    <a:pt x="1146" y="271"/>
                  </a:cubicBezTo>
                  <a:cubicBezTo>
                    <a:pt x="1059" y="93"/>
                    <a:pt x="850" y="0"/>
                    <a:pt x="596" y="0"/>
                  </a:cubicBezTo>
                  <a:close/>
                </a:path>
              </a:pathLst>
            </a:custGeom>
            <a:solidFill>
              <a:srgbClr val="061937"/>
            </a:solidFill>
            <a:ln>
              <a:noFill/>
            </a:ln>
          </p:spPr>
          <p:txBody>
            <a:bodyPr anchorCtr="0" anchor="ctr" bIns="63000" lIns="91425" spcFirstLastPara="1" rIns="91425" wrap="square" tIns="63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 rot="1159200">
              <a:off x="8111520" y="-107640"/>
              <a:ext cx="1228320" cy="738360"/>
            </a:xfrm>
            <a:custGeom>
              <a:rect b="b" l="l" r="r" t="t"/>
              <a:pathLst>
                <a:path extrusionOk="0" h="8012" w="13327">
                  <a:moveTo>
                    <a:pt x="6350" y="1"/>
                  </a:moveTo>
                  <a:lnTo>
                    <a:pt x="5273" y="1915"/>
                  </a:lnTo>
                  <a:lnTo>
                    <a:pt x="4308" y="784"/>
                  </a:lnTo>
                  <a:lnTo>
                    <a:pt x="3565" y="2041"/>
                  </a:lnTo>
                  <a:lnTo>
                    <a:pt x="2256" y="1007"/>
                  </a:lnTo>
                  <a:lnTo>
                    <a:pt x="1857" y="2505"/>
                  </a:lnTo>
                  <a:lnTo>
                    <a:pt x="1" y="2748"/>
                  </a:lnTo>
                  <a:lnTo>
                    <a:pt x="4293" y="6459"/>
                  </a:lnTo>
                  <a:lnTo>
                    <a:pt x="4203" y="4767"/>
                  </a:lnTo>
                  <a:lnTo>
                    <a:pt x="4203" y="4767"/>
                  </a:lnTo>
                  <a:lnTo>
                    <a:pt x="4748" y="5492"/>
                  </a:lnTo>
                  <a:lnTo>
                    <a:pt x="5676" y="4717"/>
                  </a:lnTo>
                  <a:lnTo>
                    <a:pt x="6042" y="5979"/>
                  </a:lnTo>
                  <a:lnTo>
                    <a:pt x="7033" y="5127"/>
                  </a:lnTo>
                  <a:lnTo>
                    <a:pt x="7033" y="5127"/>
                  </a:lnTo>
                  <a:lnTo>
                    <a:pt x="6816" y="6256"/>
                  </a:lnTo>
                  <a:lnTo>
                    <a:pt x="6816" y="6256"/>
                  </a:lnTo>
                  <a:lnTo>
                    <a:pt x="7904" y="6085"/>
                  </a:lnTo>
                  <a:lnTo>
                    <a:pt x="6702" y="7384"/>
                  </a:lnTo>
                  <a:lnTo>
                    <a:pt x="12301" y="8012"/>
                  </a:lnTo>
                  <a:lnTo>
                    <a:pt x="12773" y="7518"/>
                  </a:lnTo>
                  <a:lnTo>
                    <a:pt x="11975" y="6538"/>
                  </a:lnTo>
                  <a:lnTo>
                    <a:pt x="13326" y="5763"/>
                  </a:lnTo>
                  <a:lnTo>
                    <a:pt x="11297" y="4659"/>
                  </a:lnTo>
                  <a:lnTo>
                    <a:pt x="12015" y="3460"/>
                  </a:lnTo>
                  <a:lnTo>
                    <a:pt x="10481" y="3049"/>
                  </a:lnTo>
                  <a:lnTo>
                    <a:pt x="10681" y="1877"/>
                  </a:lnTo>
                  <a:lnTo>
                    <a:pt x="8989" y="1794"/>
                  </a:lnTo>
                  <a:lnTo>
                    <a:pt x="8771" y="739"/>
                  </a:lnTo>
                  <a:lnTo>
                    <a:pt x="7111" y="1143"/>
                  </a:lnTo>
                  <a:lnTo>
                    <a:pt x="63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 rot="1159200">
              <a:off x="8084520" y="-106200"/>
              <a:ext cx="1177200" cy="690840"/>
            </a:xfrm>
            <a:custGeom>
              <a:rect b="b" l="l" r="r" t="t"/>
              <a:pathLst>
                <a:path extrusionOk="0" h="7499" w="12774">
                  <a:moveTo>
                    <a:pt x="6541" y="0"/>
                  </a:moveTo>
                  <a:lnTo>
                    <a:pt x="5233" y="1402"/>
                  </a:lnTo>
                  <a:lnTo>
                    <a:pt x="4269" y="271"/>
                  </a:lnTo>
                  <a:lnTo>
                    <a:pt x="3527" y="1528"/>
                  </a:lnTo>
                  <a:lnTo>
                    <a:pt x="2217" y="494"/>
                  </a:lnTo>
                  <a:lnTo>
                    <a:pt x="1818" y="1992"/>
                  </a:lnTo>
                  <a:lnTo>
                    <a:pt x="1" y="2307"/>
                  </a:lnTo>
                  <a:lnTo>
                    <a:pt x="4259" y="5912"/>
                  </a:lnTo>
                  <a:lnTo>
                    <a:pt x="4163" y="4254"/>
                  </a:lnTo>
                  <a:lnTo>
                    <a:pt x="4709" y="4979"/>
                  </a:lnTo>
                  <a:lnTo>
                    <a:pt x="5638" y="4204"/>
                  </a:lnTo>
                  <a:lnTo>
                    <a:pt x="6002" y="5466"/>
                  </a:lnTo>
                  <a:lnTo>
                    <a:pt x="6995" y="4614"/>
                  </a:lnTo>
                  <a:lnTo>
                    <a:pt x="6777" y="5743"/>
                  </a:lnTo>
                  <a:lnTo>
                    <a:pt x="6777" y="5743"/>
                  </a:lnTo>
                  <a:lnTo>
                    <a:pt x="7865" y="5572"/>
                  </a:lnTo>
                  <a:lnTo>
                    <a:pt x="6662" y="6871"/>
                  </a:lnTo>
                  <a:lnTo>
                    <a:pt x="12262" y="7499"/>
                  </a:lnTo>
                  <a:lnTo>
                    <a:pt x="11542" y="6237"/>
                  </a:lnTo>
                  <a:lnTo>
                    <a:pt x="12774" y="5381"/>
                  </a:lnTo>
                  <a:lnTo>
                    <a:pt x="10969" y="4486"/>
                  </a:lnTo>
                  <a:lnTo>
                    <a:pt x="11687" y="3287"/>
                  </a:lnTo>
                  <a:lnTo>
                    <a:pt x="10296" y="2965"/>
                  </a:lnTo>
                  <a:lnTo>
                    <a:pt x="10496" y="1793"/>
                  </a:lnTo>
                  <a:lnTo>
                    <a:pt x="9031" y="1797"/>
                  </a:lnTo>
                  <a:lnTo>
                    <a:pt x="8812" y="744"/>
                  </a:lnTo>
                  <a:lnTo>
                    <a:pt x="7274" y="1338"/>
                  </a:lnTo>
                  <a:lnTo>
                    <a:pt x="654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 rot="1159200">
              <a:off x="8085240" y="-100800"/>
              <a:ext cx="1177200" cy="676800"/>
            </a:xfrm>
            <a:custGeom>
              <a:rect b="b" l="l" r="r" t="t"/>
              <a:pathLst>
                <a:path extrusionOk="0" fill="none" h="7347" w="12774">
                  <a:moveTo>
                    <a:pt x="0" y="1972"/>
                  </a:moveTo>
                  <a:lnTo>
                    <a:pt x="1818" y="1992"/>
                  </a:lnTo>
                  <a:lnTo>
                    <a:pt x="2217" y="496"/>
                  </a:lnTo>
                  <a:lnTo>
                    <a:pt x="3526" y="1529"/>
                  </a:lnTo>
                  <a:lnTo>
                    <a:pt x="4269" y="271"/>
                  </a:lnTo>
                  <a:lnTo>
                    <a:pt x="5234" y="1404"/>
                  </a:lnTo>
                  <a:lnTo>
                    <a:pt x="6542" y="1"/>
                  </a:lnTo>
                  <a:lnTo>
                    <a:pt x="7275" y="1339"/>
                  </a:lnTo>
                  <a:lnTo>
                    <a:pt x="8813" y="745"/>
                  </a:lnTo>
                  <a:lnTo>
                    <a:pt x="9030" y="1799"/>
                  </a:lnTo>
                  <a:lnTo>
                    <a:pt x="10495" y="1794"/>
                  </a:lnTo>
                  <a:lnTo>
                    <a:pt x="10295" y="2965"/>
                  </a:lnTo>
                  <a:lnTo>
                    <a:pt x="11688" y="3287"/>
                  </a:lnTo>
                  <a:lnTo>
                    <a:pt x="10969" y="4488"/>
                  </a:lnTo>
                  <a:lnTo>
                    <a:pt x="12773" y="5381"/>
                  </a:lnTo>
                  <a:lnTo>
                    <a:pt x="11543" y="6237"/>
                  </a:lnTo>
                  <a:lnTo>
                    <a:pt x="12449" y="7347"/>
                  </a:lnTo>
                </a:path>
              </a:pathLst>
            </a:custGeom>
            <a:solidFill>
              <a:schemeClr val="lt2"/>
            </a:solidFill>
            <a:ln cap="flat" cmpd="sng" w="14250">
              <a:solidFill>
                <a:srgbClr val="59D1C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5" name="Google Shape;335;p34"/>
            <p:cNvSpPr/>
            <p:nvPr/>
          </p:nvSpPr>
          <p:spPr>
            <a:xfrm rot="1159200">
              <a:off x="8459280" y="277200"/>
              <a:ext cx="46080" cy="136800"/>
            </a:xfrm>
            <a:custGeom>
              <a:rect b="b" l="l" r="r" t="t"/>
              <a:pathLst>
                <a:path extrusionOk="0" h="1489" w="503">
                  <a:moveTo>
                    <a:pt x="1" y="1"/>
                  </a:moveTo>
                  <a:lnTo>
                    <a:pt x="57" y="1489"/>
                  </a:lnTo>
                  <a:lnTo>
                    <a:pt x="503" y="6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8400" lIns="91425" spcFirstLastPara="1" rIns="91425" wrap="square" tIns="68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6" name="Google Shape;336;p34"/>
            <p:cNvSpPr/>
            <p:nvPr/>
          </p:nvSpPr>
          <p:spPr>
            <a:xfrm rot="1159200">
              <a:off x="8481600" y="243000"/>
              <a:ext cx="121320" cy="172800"/>
            </a:xfrm>
            <a:custGeom>
              <a:rect b="b" l="l" r="r" t="t"/>
              <a:pathLst>
                <a:path extrusionOk="0" h="1879" w="1319">
                  <a:moveTo>
                    <a:pt x="929" y="1"/>
                  </a:moveTo>
                  <a:lnTo>
                    <a:pt x="0" y="776"/>
                  </a:lnTo>
                  <a:lnTo>
                    <a:pt x="665" y="1878"/>
                  </a:lnTo>
                  <a:lnTo>
                    <a:pt x="1319" y="1224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86400" lIns="91425" spcFirstLastPara="1" rIns="91425" wrap="square" tIns="864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 rot="1159200">
              <a:off x="8593560" y="379800"/>
              <a:ext cx="151200" cy="106560"/>
            </a:xfrm>
            <a:custGeom>
              <a:rect b="b" l="l" r="r" t="t"/>
              <a:pathLst>
                <a:path extrusionOk="0" h="1160" w="1645">
                  <a:moveTo>
                    <a:pt x="670" y="0"/>
                  </a:moveTo>
                  <a:lnTo>
                    <a:pt x="1" y="1160"/>
                  </a:lnTo>
                  <a:lnTo>
                    <a:pt x="1644" y="403"/>
                  </a:lnTo>
                  <a:lnTo>
                    <a:pt x="556" y="574"/>
                  </a:lnTo>
                  <a:lnTo>
                    <a:pt x="6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53275" lIns="91425" spcFirstLastPara="1" rIns="91425" wrap="square" tIns="53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 rot="1159200">
              <a:off x="8582400" y="312840"/>
              <a:ext cx="95040" cy="149400"/>
            </a:xfrm>
            <a:custGeom>
              <a:rect b="b" l="l" r="r" t="t"/>
              <a:pathLst>
                <a:path extrusionOk="0" h="1624" w="1033">
                  <a:moveTo>
                    <a:pt x="1033" y="1"/>
                  </a:moveTo>
                  <a:lnTo>
                    <a:pt x="38" y="821"/>
                  </a:lnTo>
                  <a:lnTo>
                    <a:pt x="1" y="1624"/>
                  </a:lnTo>
                  <a:lnTo>
                    <a:pt x="10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74875" lIns="91425" spcFirstLastPara="1" rIns="91425" wrap="square" tIns="74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 rot="1159200">
              <a:off x="8563320" y="468720"/>
              <a:ext cx="63720" cy="61560"/>
            </a:xfrm>
            <a:custGeom>
              <a:rect b="b" l="l" r="r" t="t"/>
              <a:pathLst>
                <a:path extrusionOk="0" h="673" w="694">
                  <a:moveTo>
                    <a:pt x="642" y="1"/>
                  </a:moveTo>
                  <a:lnTo>
                    <a:pt x="85" y="335"/>
                  </a:lnTo>
                  <a:lnTo>
                    <a:pt x="0" y="673"/>
                  </a:lnTo>
                  <a:lnTo>
                    <a:pt x="0" y="673"/>
                  </a:lnTo>
                  <a:lnTo>
                    <a:pt x="694" y="123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0950" lIns="91425" spcFirstLastPara="1" rIns="91425" wrap="square" tIns="30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 rot="1159200">
              <a:off x="8369280" y="365400"/>
              <a:ext cx="63360" cy="74520"/>
            </a:xfrm>
            <a:custGeom>
              <a:rect b="b" l="l" r="r" t="t"/>
              <a:pathLst>
                <a:path extrusionOk="0" h="813" w="693">
                  <a:moveTo>
                    <a:pt x="9" y="1"/>
                  </a:moveTo>
                  <a:lnTo>
                    <a:pt x="1" y="65"/>
                  </a:lnTo>
                  <a:cubicBezTo>
                    <a:pt x="304" y="656"/>
                    <a:pt x="475" y="812"/>
                    <a:pt x="571" y="812"/>
                  </a:cubicBezTo>
                  <a:cubicBezTo>
                    <a:pt x="679" y="812"/>
                    <a:pt x="693" y="614"/>
                    <a:pt x="693" y="614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37425" lIns="91425" spcFirstLastPara="1" rIns="91425" wrap="square" tIns="3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 rot="1159200">
              <a:off x="8739720" y="847440"/>
              <a:ext cx="850320" cy="632160"/>
            </a:xfrm>
            <a:custGeom>
              <a:rect b="b" l="l" r="r" t="t"/>
              <a:pathLst>
                <a:path extrusionOk="0" h="6861" w="9229">
                  <a:moveTo>
                    <a:pt x="2581" y="0"/>
                  </a:moveTo>
                  <a:lnTo>
                    <a:pt x="1286" y="1116"/>
                  </a:lnTo>
                  <a:lnTo>
                    <a:pt x="87" y="445"/>
                  </a:lnTo>
                  <a:lnTo>
                    <a:pt x="1" y="2640"/>
                  </a:lnTo>
                  <a:lnTo>
                    <a:pt x="1634" y="4951"/>
                  </a:lnTo>
                  <a:lnTo>
                    <a:pt x="2534" y="5908"/>
                  </a:lnTo>
                  <a:lnTo>
                    <a:pt x="3030" y="4699"/>
                  </a:lnTo>
                  <a:lnTo>
                    <a:pt x="3351" y="5804"/>
                  </a:lnTo>
                  <a:lnTo>
                    <a:pt x="4240" y="5156"/>
                  </a:lnTo>
                  <a:lnTo>
                    <a:pt x="3761" y="6860"/>
                  </a:lnTo>
                  <a:lnTo>
                    <a:pt x="9032" y="4870"/>
                  </a:lnTo>
                  <a:lnTo>
                    <a:pt x="9228" y="4217"/>
                  </a:lnTo>
                  <a:lnTo>
                    <a:pt x="8073" y="3707"/>
                  </a:lnTo>
                  <a:lnTo>
                    <a:pt x="8923" y="2401"/>
                  </a:lnTo>
                  <a:lnTo>
                    <a:pt x="6613" y="2342"/>
                  </a:lnTo>
                  <a:lnTo>
                    <a:pt x="6707" y="947"/>
                  </a:lnTo>
                  <a:lnTo>
                    <a:pt x="5154" y="1278"/>
                  </a:lnTo>
                  <a:lnTo>
                    <a:pt x="4799" y="144"/>
                  </a:lnTo>
                  <a:lnTo>
                    <a:pt x="3255" y="841"/>
                  </a:lnTo>
                  <a:lnTo>
                    <a:pt x="2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 rot="1159200">
              <a:off x="8919720" y="1259640"/>
              <a:ext cx="102960" cy="130680"/>
            </a:xfrm>
            <a:custGeom>
              <a:rect b="b" l="l" r="r" t="t"/>
              <a:pathLst>
                <a:path extrusionOk="0" h="1423" w="1119">
                  <a:moveTo>
                    <a:pt x="1118" y="1"/>
                  </a:moveTo>
                  <a:lnTo>
                    <a:pt x="229" y="648"/>
                  </a:lnTo>
                  <a:lnTo>
                    <a:pt x="68" y="84"/>
                  </a:lnTo>
                  <a:lnTo>
                    <a:pt x="0" y="1422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rgbClr val="FF8100"/>
            </a:solidFill>
            <a:ln>
              <a:noFill/>
            </a:ln>
          </p:spPr>
          <p:txBody>
            <a:bodyPr anchorCtr="0" anchor="ctr" bIns="65500" lIns="91425" spcFirstLastPara="1" rIns="91425" wrap="square" tIns="65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 rot="1159200">
              <a:off x="8919720" y="1259640"/>
              <a:ext cx="102960" cy="130680"/>
            </a:xfrm>
            <a:custGeom>
              <a:rect b="b" l="l" r="r" t="t"/>
              <a:pathLst>
                <a:path extrusionOk="0" fill="none" h="1423" w="1119">
                  <a:moveTo>
                    <a:pt x="68" y="84"/>
                  </a:moveTo>
                  <a:lnTo>
                    <a:pt x="0" y="1422"/>
                  </a:lnTo>
                  <a:lnTo>
                    <a:pt x="1118" y="1"/>
                  </a:lnTo>
                  <a:lnTo>
                    <a:pt x="229" y="64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65500" lIns="91425" spcFirstLastPara="1" rIns="91425" wrap="square" tIns="65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4" name="Google Shape;344;p34"/>
            <p:cNvSpPr/>
            <p:nvPr/>
          </p:nvSpPr>
          <p:spPr>
            <a:xfrm rot="1159200">
              <a:off x="8875080" y="1190520"/>
              <a:ext cx="47160" cy="176400"/>
            </a:xfrm>
            <a:custGeom>
              <a:rect b="b" l="l" r="r" t="t"/>
              <a:pathLst>
                <a:path extrusionOk="0" h="1916" w="514">
                  <a:moveTo>
                    <a:pt x="513" y="0"/>
                  </a:moveTo>
                  <a:lnTo>
                    <a:pt x="1" y="1183"/>
                  </a:lnTo>
                  <a:lnTo>
                    <a:pt x="333" y="1915"/>
                  </a:lnTo>
                  <a:lnTo>
                    <a:pt x="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88200" lIns="91425" spcFirstLastPara="1" rIns="91425" wrap="square" tIns="88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5" name="Google Shape;345;p34"/>
            <p:cNvSpPr/>
            <p:nvPr/>
          </p:nvSpPr>
          <p:spPr>
            <a:xfrm rot="1159200">
              <a:off x="8911080" y="1359000"/>
              <a:ext cx="41040" cy="81720"/>
            </a:xfrm>
            <a:custGeom>
              <a:rect b="b" l="l" r="r" t="t"/>
              <a:pathLst>
                <a:path extrusionOk="0" h="892" w="448">
                  <a:moveTo>
                    <a:pt x="346" y="1"/>
                  </a:moveTo>
                  <a:lnTo>
                    <a:pt x="0" y="552"/>
                  </a:lnTo>
                  <a:lnTo>
                    <a:pt x="79" y="892"/>
                  </a:lnTo>
                  <a:lnTo>
                    <a:pt x="448" y="87"/>
                  </a:lnTo>
                  <a:lnTo>
                    <a:pt x="34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1025" lIns="91425" spcFirstLastPara="1" rIns="91425" wrap="square" tIns="41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6" name="Google Shape;346;p34"/>
            <p:cNvSpPr/>
            <p:nvPr/>
          </p:nvSpPr>
          <p:spPr>
            <a:xfrm rot="1159200">
              <a:off x="8674200" y="856800"/>
              <a:ext cx="854280" cy="592920"/>
            </a:xfrm>
            <a:custGeom>
              <a:rect b="b" l="l" r="r" t="t"/>
              <a:pathLst>
                <a:path extrusionOk="0" h="6436" w="9269">
                  <a:moveTo>
                    <a:pt x="3124" y="0"/>
                  </a:moveTo>
                  <a:lnTo>
                    <a:pt x="2024" y="1229"/>
                  </a:lnTo>
                  <a:lnTo>
                    <a:pt x="762" y="371"/>
                  </a:lnTo>
                  <a:lnTo>
                    <a:pt x="1" y="2183"/>
                  </a:lnTo>
                  <a:lnTo>
                    <a:pt x="1870" y="4526"/>
                  </a:lnTo>
                  <a:lnTo>
                    <a:pt x="2770" y="5483"/>
                  </a:lnTo>
                  <a:lnTo>
                    <a:pt x="3266" y="4274"/>
                  </a:lnTo>
                  <a:lnTo>
                    <a:pt x="3587" y="5379"/>
                  </a:lnTo>
                  <a:lnTo>
                    <a:pt x="4476" y="4732"/>
                  </a:lnTo>
                  <a:lnTo>
                    <a:pt x="4476" y="4732"/>
                  </a:lnTo>
                  <a:lnTo>
                    <a:pt x="3999" y="6436"/>
                  </a:lnTo>
                  <a:lnTo>
                    <a:pt x="3999" y="6436"/>
                  </a:lnTo>
                  <a:lnTo>
                    <a:pt x="9268" y="4445"/>
                  </a:lnTo>
                  <a:lnTo>
                    <a:pt x="8055" y="3650"/>
                  </a:lnTo>
                  <a:lnTo>
                    <a:pt x="8760" y="2327"/>
                  </a:lnTo>
                  <a:lnTo>
                    <a:pt x="8760" y="2327"/>
                  </a:lnTo>
                  <a:lnTo>
                    <a:pt x="6747" y="2352"/>
                  </a:lnTo>
                  <a:lnTo>
                    <a:pt x="6841" y="957"/>
                  </a:lnTo>
                  <a:lnTo>
                    <a:pt x="5455" y="1303"/>
                  </a:lnTo>
                  <a:lnTo>
                    <a:pt x="5099" y="170"/>
                  </a:lnTo>
                  <a:lnTo>
                    <a:pt x="3797" y="841"/>
                  </a:lnTo>
                  <a:lnTo>
                    <a:pt x="312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47" name="Google Shape;347;p34"/>
            <p:cNvSpPr/>
            <p:nvPr/>
          </p:nvSpPr>
          <p:spPr>
            <a:xfrm rot="1159200">
              <a:off x="8730000" y="873000"/>
              <a:ext cx="841320" cy="389160"/>
            </a:xfrm>
            <a:custGeom>
              <a:rect b="b" l="l" r="r" t="t"/>
              <a:pathLst>
                <a:path extrusionOk="0" fill="none" h="4226" w="9131">
                  <a:moveTo>
                    <a:pt x="0" y="2217"/>
                  </a:moveTo>
                  <a:lnTo>
                    <a:pt x="527" y="372"/>
                  </a:lnTo>
                  <a:lnTo>
                    <a:pt x="1789" y="1230"/>
                  </a:lnTo>
                  <a:lnTo>
                    <a:pt x="2888" y="1"/>
                  </a:lnTo>
                  <a:lnTo>
                    <a:pt x="3562" y="841"/>
                  </a:lnTo>
                  <a:lnTo>
                    <a:pt x="4864" y="170"/>
                  </a:lnTo>
                  <a:lnTo>
                    <a:pt x="5218" y="1303"/>
                  </a:lnTo>
                  <a:lnTo>
                    <a:pt x="6605" y="958"/>
                  </a:lnTo>
                  <a:lnTo>
                    <a:pt x="6511" y="2352"/>
                  </a:lnTo>
                  <a:lnTo>
                    <a:pt x="8525" y="2327"/>
                  </a:lnTo>
                  <a:lnTo>
                    <a:pt x="7819" y="3651"/>
                  </a:lnTo>
                  <a:lnTo>
                    <a:pt x="9131" y="4226"/>
                  </a:lnTo>
                </a:path>
              </a:pathLst>
            </a:custGeom>
            <a:solidFill>
              <a:schemeClr val="accent1"/>
            </a:solidFill>
            <a:ln cap="flat" cmpd="sng" w="14250">
              <a:solidFill>
                <a:srgbClr val="FF81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348" name="Google Shape;348;p34"/>
          <p:cNvGrpSpPr/>
          <p:nvPr/>
        </p:nvGrpSpPr>
        <p:grpSpPr>
          <a:xfrm>
            <a:off x="-520858" y="-1152350"/>
            <a:ext cx="1483005" cy="2683000"/>
            <a:chOff x="-520858" y="-1152350"/>
            <a:chExt cx="1483005" cy="2683000"/>
          </a:xfrm>
        </p:grpSpPr>
        <p:sp>
          <p:nvSpPr>
            <p:cNvPr id="349" name="Google Shape;349;p34"/>
            <p:cNvSpPr/>
            <p:nvPr/>
          </p:nvSpPr>
          <p:spPr>
            <a:xfrm flipH="1" rot="-10433400">
              <a:off x="313560" y="-798840"/>
              <a:ext cx="552600" cy="1833120"/>
            </a:xfrm>
            <a:custGeom>
              <a:rect b="b" l="l" r="r" t="t"/>
              <a:pathLst>
                <a:path extrusionOk="0" h="14755" w="4449">
                  <a:moveTo>
                    <a:pt x="2955" y="0"/>
                  </a:moveTo>
                  <a:lnTo>
                    <a:pt x="0" y="12831"/>
                  </a:lnTo>
                  <a:lnTo>
                    <a:pt x="64" y="13120"/>
                  </a:lnTo>
                  <a:lnTo>
                    <a:pt x="439" y="12878"/>
                  </a:lnTo>
                  <a:lnTo>
                    <a:pt x="561" y="13177"/>
                  </a:lnTo>
                  <a:lnTo>
                    <a:pt x="930" y="12956"/>
                  </a:lnTo>
                  <a:lnTo>
                    <a:pt x="177" y="14755"/>
                  </a:lnTo>
                  <a:lnTo>
                    <a:pt x="1422" y="13006"/>
                  </a:lnTo>
                  <a:lnTo>
                    <a:pt x="4448" y="179"/>
                  </a:lnTo>
                  <a:lnTo>
                    <a:pt x="3925" y="2"/>
                  </a:lnTo>
                  <a:lnTo>
                    <a:pt x="3221" y="403"/>
                  </a:lnTo>
                  <a:lnTo>
                    <a:pt x="29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0" name="Google Shape;350;p34"/>
            <p:cNvSpPr/>
            <p:nvPr/>
          </p:nvSpPr>
          <p:spPr>
            <a:xfrm flipH="1" rot="-10433400">
              <a:off x="364320" y="-811800"/>
              <a:ext cx="176400" cy="328680"/>
            </a:xfrm>
            <a:custGeom>
              <a:rect b="b" l="l" r="r" t="t"/>
              <a:pathLst>
                <a:path extrusionOk="0" h="2649" w="1423">
                  <a:moveTo>
                    <a:pt x="530" y="1"/>
                  </a:moveTo>
                  <a:lnTo>
                    <a:pt x="1" y="703"/>
                  </a:lnTo>
                  <a:lnTo>
                    <a:pt x="127" y="1948"/>
                  </a:lnTo>
                  <a:lnTo>
                    <a:pt x="192" y="2598"/>
                  </a:lnTo>
                  <a:lnTo>
                    <a:pt x="477" y="2649"/>
                  </a:lnTo>
                  <a:lnTo>
                    <a:pt x="763" y="2113"/>
                  </a:lnTo>
                  <a:lnTo>
                    <a:pt x="1422" y="879"/>
                  </a:lnTo>
                  <a:cubicBezTo>
                    <a:pt x="1422" y="879"/>
                    <a:pt x="1181" y="254"/>
                    <a:pt x="1182" y="215"/>
                  </a:cubicBezTo>
                  <a:cubicBezTo>
                    <a:pt x="1185" y="176"/>
                    <a:pt x="530" y="1"/>
                    <a:pt x="5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1" name="Google Shape;351;p34"/>
            <p:cNvSpPr/>
            <p:nvPr/>
          </p:nvSpPr>
          <p:spPr>
            <a:xfrm flipH="1" rot="-10433400">
              <a:off x="273600" y="-613080"/>
              <a:ext cx="550800" cy="1652040"/>
            </a:xfrm>
            <a:custGeom>
              <a:rect b="b" l="l" r="r" t="t"/>
              <a:pathLst>
                <a:path extrusionOk="0" h="13299" w="4436">
                  <a:moveTo>
                    <a:pt x="2956" y="1"/>
                  </a:moveTo>
                  <a:lnTo>
                    <a:pt x="1" y="12831"/>
                  </a:lnTo>
                  <a:lnTo>
                    <a:pt x="64" y="13120"/>
                  </a:lnTo>
                  <a:lnTo>
                    <a:pt x="441" y="12879"/>
                  </a:lnTo>
                  <a:lnTo>
                    <a:pt x="563" y="13178"/>
                  </a:lnTo>
                  <a:lnTo>
                    <a:pt x="932" y="12955"/>
                  </a:lnTo>
                  <a:lnTo>
                    <a:pt x="1044" y="13299"/>
                  </a:lnTo>
                  <a:lnTo>
                    <a:pt x="1422" y="13007"/>
                  </a:lnTo>
                  <a:lnTo>
                    <a:pt x="4436" y="195"/>
                  </a:lnTo>
                  <a:lnTo>
                    <a:pt x="3935" y="310"/>
                  </a:lnTo>
                  <a:lnTo>
                    <a:pt x="3238" y="211"/>
                  </a:lnTo>
                  <a:lnTo>
                    <a:pt x="2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2" name="Google Shape;352;p34"/>
            <p:cNvSpPr/>
            <p:nvPr/>
          </p:nvSpPr>
          <p:spPr>
            <a:xfrm flipH="1" rot="-10433400">
              <a:off x="554040" y="1014840"/>
              <a:ext cx="182880" cy="42480"/>
            </a:xfrm>
            <a:custGeom>
              <a:rect b="b" l="l" r="r" t="t"/>
              <a:pathLst>
                <a:path extrusionOk="0" h="344" w="1474">
                  <a:moveTo>
                    <a:pt x="497" y="1"/>
                  </a:moveTo>
                  <a:lnTo>
                    <a:pt x="0" y="39"/>
                  </a:lnTo>
                  <a:lnTo>
                    <a:pt x="276" y="244"/>
                  </a:lnTo>
                  <a:lnTo>
                    <a:pt x="973" y="343"/>
                  </a:lnTo>
                  <a:lnTo>
                    <a:pt x="1474" y="228"/>
                  </a:lnTo>
                  <a:lnTo>
                    <a:pt x="1091" y="81"/>
                  </a:lnTo>
                  <a:lnTo>
                    <a:pt x="4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1225" lIns="91425" spcFirstLastPara="1" rIns="91425" wrap="square" tIns="21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3" name="Google Shape;353;p34"/>
            <p:cNvSpPr/>
            <p:nvPr/>
          </p:nvSpPr>
          <p:spPr>
            <a:xfrm flipH="1" rot="-10433400">
              <a:off x="604440" y="1031040"/>
              <a:ext cx="79920" cy="13680"/>
            </a:xfrm>
            <a:custGeom>
              <a:rect b="b" l="l" r="r" t="t"/>
              <a:pathLst>
                <a:path extrusionOk="0" h="113" w="647">
                  <a:moveTo>
                    <a:pt x="129" y="1"/>
                  </a:moveTo>
                  <a:cubicBezTo>
                    <a:pt x="59" y="1"/>
                    <a:pt x="12" y="7"/>
                    <a:pt x="7" y="20"/>
                  </a:cubicBezTo>
                  <a:cubicBezTo>
                    <a:pt x="0" y="44"/>
                    <a:pt x="136" y="79"/>
                    <a:pt x="310" y="99"/>
                  </a:cubicBezTo>
                  <a:cubicBezTo>
                    <a:pt x="388" y="108"/>
                    <a:pt x="461" y="113"/>
                    <a:pt x="518" y="113"/>
                  </a:cubicBezTo>
                  <a:cubicBezTo>
                    <a:pt x="588" y="113"/>
                    <a:pt x="634" y="106"/>
                    <a:pt x="639" y="93"/>
                  </a:cubicBezTo>
                  <a:cubicBezTo>
                    <a:pt x="646" y="70"/>
                    <a:pt x="511" y="34"/>
                    <a:pt x="337" y="14"/>
                  </a:cubicBezTo>
                  <a:cubicBezTo>
                    <a:pt x="259" y="5"/>
                    <a:pt x="18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6825" lIns="91425" spcFirstLastPara="1" rIns="91425" wrap="square" tIns="6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4" name="Google Shape;354;p34"/>
            <p:cNvSpPr/>
            <p:nvPr/>
          </p:nvSpPr>
          <p:spPr>
            <a:xfrm flipH="1" rot="-10433400">
              <a:off x="395640" y="-819720"/>
              <a:ext cx="77040" cy="76680"/>
            </a:xfrm>
            <a:custGeom>
              <a:rect b="b" l="l" r="r" t="t"/>
              <a:pathLst>
                <a:path extrusionOk="0" h="620" w="623">
                  <a:moveTo>
                    <a:pt x="1" y="1"/>
                  </a:moveTo>
                  <a:lnTo>
                    <a:pt x="51" y="536"/>
                  </a:lnTo>
                  <a:cubicBezTo>
                    <a:pt x="121" y="601"/>
                    <a:pt x="183" y="619"/>
                    <a:pt x="231" y="619"/>
                  </a:cubicBezTo>
                  <a:cubicBezTo>
                    <a:pt x="296" y="619"/>
                    <a:pt x="336" y="587"/>
                    <a:pt x="336" y="587"/>
                  </a:cubicBezTo>
                  <a:lnTo>
                    <a:pt x="622" y="51"/>
                  </a:lnTo>
                  <a:lnTo>
                    <a:pt x="622" y="51"/>
                  </a:lnTo>
                  <a:cubicBezTo>
                    <a:pt x="531" y="85"/>
                    <a:pt x="445" y="98"/>
                    <a:pt x="367" y="98"/>
                  </a:cubicBezTo>
                  <a:cubicBezTo>
                    <a:pt x="151" y="98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38500" lIns="91425" spcFirstLastPara="1" rIns="91425" wrap="square" tIns="38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5" name="Google Shape;355;p34"/>
            <p:cNvSpPr/>
            <p:nvPr/>
          </p:nvSpPr>
          <p:spPr>
            <a:xfrm flipH="1" rot="-10433400">
              <a:off x="360720" y="-560160"/>
              <a:ext cx="163800" cy="662040"/>
            </a:xfrm>
            <a:custGeom>
              <a:rect b="b" l="l" r="r" t="t"/>
              <a:pathLst>
                <a:path extrusionOk="0" h="5333" w="1322">
                  <a:moveTo>
                    <a:pt x="1322" y="1"/>
                  </a:moveTo>
                  <a:lnTo>
                    <a:pt x="1322" y="1"/>
                  </a:lnTo>
                  <a:cubicBezTo>
                    <a:pt x="831" y="1757"/>
                    <a:pt x="388" y="3550"/>
                    <a:pt x="1" y="5333"/>
                  </a:cubicBezTo>
                  <a:cubicBezTo>
                    <a:pt x="492" y="3575"/>
                    <a:pt x="936" y="1784"/>
                    <a:pt x="1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6" name="Google Shape;356;p34"/>
            <p:cNvSpPr/>
            <p:nvPr/>
          </p:nvSpPr>
          <p:spPr>
            <a:xfrm flipH="1" rot="-10433400">
              <a:off x="72000" y="-546120"/>
              <a:ext cx="384480" cy="1882800"/>
            </a:xfrm>
            <a:custGeom>
              <a:rect b="b" l="l" r="r" t="t"/>
              <a:pathLst>
                <a:path extrusionOk="0" h="15151" w="3097">
                  <a:moveTo>
                    <a:pt x="557" y="0"/>
                  </a:moveTo>
                  <a:lnTo>
                    <a:pt x="0" y="2072"/>
                  </a:lnTo>
                  <a:lnTo>
                    <a:pt x="1636" y="15150"/>
                  </a:lnTo>
                  <a:lnTo>
                    <a:pt x="2189" y="15133"/>
                  </a:lnTo>
                  <a:lnTo>
                    <a:pt x="2707" y="14511"/>
                  </a:lnTo>
                  <a:lnTo>
                    <a:pt x="3097" y="14796"/>
                  </a:lnTo>
                  <a:lnTo>
                    <a:pt x="1393" y="1741"/>
                  </a:lnTo>
                  <a:lnTo>
                    <a:pt x="1232" y="1493"/>
                  </a:lnTo>
                  <a:lnTo>
                    <a:pt x="964" y="1849"/>
                  </a:lnTo>
                  <a:lnTo>
                    <a:pt x="746" y="1612"/>
                  </a:lnTo>
                  <a:lnTo>
                    <a:pt x="478" y="1949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7" name="Google Shape;357;p34"/>
            <p:cNvSpPr/>
            <p:nvPr/>
          </p:nvSpPr>
          <p:spPr>
            <a:xfrm flipH="1" rot="-10433400">
              <a:off x="20160" y="1000080"/>
              <a:ext cx="172800" cy="321480"/>
            </a:xfrm>
            <a:custGeom>
              <a:rect b="b" l="l" r="r" t="t"/>
              <a:pathLst>
                <a:path extrusionOk="0" h="2591" w="1394">
                  <a:moveTo>
                    <a:pt x="553" y="0"/>
                  </a:moveTo>
                  <a:lnTo>
                    <a:pt x="270" y="53"/>
                  </a:lnTo>
                  <a:lnTo>
                    <a:pt x="188" y="654"/>
                  </a:lnTo>
                  <a:lnTo>
                    <a:pt x="0" y="2042"/>
                  </a:lnTo>
                  <a:cubicBezTo>
                    <a:pt x="0" y="2042"/>
                    <a:pt x="444" y="2542"/>
                    <a:pt x="455" y="2579"/>
                  </a:cubicBezTo>
                  <a:cubicBezTo>
                    <a:pt x="458" y="2587"/>
                    <a:pt x="495" y="2591"/>
                    <a:pt x="551" y="2591"/>
                  </a:cubicBezTo>
                  <a:cubicBezTo>
                    <a:pt x="740" y="2591"/>
                    <a:pt x="1142" y="2553"/>
                    <a:pt x="1142" y="2553"/>
                  </a:cubicBezTo>
                  <a:lnTo>
                    <a:pt x="1393" y="1710"/>
                  </a:lnTo>
                  <a:lnTo>
                    <a:pt x="841" y="587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 flipH="1" rot="-10433400">
              <a:off x="112320" y="-537480"/>
              <a:ext cx="384480" cy="1694880"/>
            </a:xfrm>
            <a:custGeom>
              <a:rect b="b" l="l" r="r" t="t"/>
              <a:pathLst>
                <a:path extrusionOk="0" h="13640" w="3098">
                  <a:moveTo>
                    <a:pt x="1234" y="1"/>
                  </a:moveTo>
                  <a:lnTo>
                    <a:pt x="965" y="359"/>
                  </a:lnTo>
                  <a:lnTo>
                    <a:pt x="746" y="122"/>
                  </a:lnTo>
                  <a:lnTo>
                    <a:pt x="478" y="458"/>
                  </a:lnTo>
                  <a:lnTo>
                    <a:pt x="252" y="175"/>
                  </a:lnTo>
                  <a:lnTo>
                    <a:pt x="0" y="582"/>
                  </a:lnTo>
                  <a:lnTo>
                    <a:pt x="1644" y="13640"/>
                  </a:lnTo>
                  <a:lnTo>
                    <a:pt x="2073" y="13358"/>
                  </a:lnTo>
                  <a:lnTo>
                    <a:pt x="2761" y="13207"/>
                  </a:lnTo>
                  <a:lnTo>
                    <a:pt x="3097" y="13306"/>
                  </a:lnTo>
                  <a:lnTo>
                    <a:pt x="1393" y="250"/>
                  </a:lnTo>
                  <a:lnTo>
                    <a:pt x="123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 flipH="1" rot="-10433400">
              <a:off x="402840" y="-522360"/>
              <a:ext cx="179640" cy="54360"/>
            </a:xfrm>
            <a:custGeom>
              <a:rect b="b" l="l" r="r" t="t"/>
              <a:pathLst>
                <a:path extrusionOk="0" h="439" w="1448">
                  <a:moveTo>
                    <a:pt x="1118" y="1"/>
                  </a:moveTo>
                  <a:lnTo>
                    <a:pt x="430" y="152"/>
                  </a:lnTo>
                  <a:lnTo>
                    <a:pt x="1" y="434"/>
                  </a:lnTo>
                  <a:lnTo>
                    <a:pt x="411" y="438"/>
                  </a:lnTo>
                  <a:lnTo>
                    <a:pt x="995" y="306"/>
                  </a:lnTo>
                  <a:lnTo>
                    <a:pt x="1447" y="97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27350" lIns="91425" spcFirstLastPara="1" rIns="91425" wrap="square" tIns="27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 flipH="1" rot="-10433400">
              <a:off x="454320" y="-508680"/>
              <a:ext cx="76680" cy="21600"/>
            </a:xfrm>
            <a:custGeom>
              <a:rect b="b" l="l" r="r" t="t"/>
              <a:pathLst>
                <a:path extrusionOk="0" h="177" w="620">
                  <a:moveTo>
                    <a:pt x="577" y="0"/>
                  </a:moveTo>
                  <a:cubicBezTo>
                    <a:pt x="523" y="0"/>
                    <a:pt x="423" y="16"/>
                    <a:pt x="309" y="44"/>
                  </a:cubicBezTo>
                  <a:cubicBezTo>
                    <a:pt x="139" y="85"/>
                    <a:pt x="1" y="140"/>
                    <a:pt x="2" y="164"/>
                  </a:cubicBezTo>
                  <a:cubicBezTo>
                    <a:pt x="3" y="173"/>
                    <a:pt x="18" y="176"/>
                    <a:pt x="45" y="176"/>
                  </a:cubicBezTo>
                  <a:cubicBezTo>
                    <a:pt x="99" y="176"/>
                    <a:pt x="199" y="161"/>
                    <a:pt x="313" y="133"/>
                  </a:cubicBezTo>
                  <a:cubicBezTo>
                    <a:pt x="483" y="91"/>
                    <a:pt x="620" y="36"/>
                    <a:pt x="620" y="12"/>
                  </a:cubicBezTo>
                  <a:cubicBezTo>
                    <a:pt x="619" y="4"/>
                    <a:pt x="604" y="0"/>
                    <a:pt x="5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10800" lIns="91425" spcFirstLastPara="1" rIns="91425" wrap="square" tIns="10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61" name="Google Shape;361;p34"/>
            <p:cNvSpPr/>
            <p:nvPr/>
          </p:nvSpPr>
          <p:spPr>
            <a:xfrm flipH="1" rot="-10433400">
              <a:off x="30600" y="1237320"/>
              <a:ext cx="74160" cy="84240"/>
            </a:xfrm>
            <a:custGeom>
              <a:rect b="b" l="l" r="r" t="t"/>
              <a:pathLst>
                <a:path extrusionOk="0" h="682" w="601">
                  <a:moveTo>
                    <a:pt x="241" y="0"/>
                  </a:moveTo>
                  <a:cubicBezTo>
                    <a:pt x="129" y="0"/>
                    <a:pt x="83" y="80"/>
                    <a:pt x="83" y="80"/>
                  </a:cubicBezTo>
                  <a:lnTo>
                    <a:pt x="1" y="682"/>
                  </a:lnTo>
                  <a:cubicBezTo>
                    <a:pt x="176" y="531"/>
                    <a:pt x="368" y="503"/>
                    <a:pt x="487" y="503"/>
                  </a:cubicBezTo>
                  <a:cubicBezTo>
                    <a:pt x="557" y="503"/>
                    <a:pt x="601" y="512"/>
                    <a:pt x="601" y="512"/>
                  </a:cubicBezTo>
                  <a:lnTo>
                    <a:pt x="366" y="29"/>
                  </a:lnTo>
                  <a:cubicBezTo>
                    <a:pt x="317" y="8"/>
                    <a:pt x="276" y="0"/>
                    <a:pt x="2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2100" lIns="91425" spcFirstLastPara="1" rIns="91425" wrap="square" tIns="42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62" name="Google Shape;362;p34"/>
            <p:cNvSpPr/>
            <p:nvPr/>
          </p:nvSpPr>
          <p:spPr>
            <a:xfrm flipH="1" rot="-10433400">
              <a:off x="201600" y="420840"/>
              <a:ext cx="76680" cy="678240"/>
            </a:xfrm>
            <a:custGeom>
              <a:rect b="b" l="l" r="r" t="t"/>
              <a:pathLst>
                <a:path extrusionOk="0" h="5458" w="621">
                  <a:moveTo>
                    <a:pt x="0" y="1"/>
                  </a:moveTo>
                  <a:lnTo>
                    <a:pt x="0" y="1"/>
                  </a:lnTo>
                  <a:cubicBezTo>
                    <a:pt x="153" y="1818"/>
                    <a:pt x="361" y="3653"/>
                    <a:pt x="620" y="5457"/>
                  </a:cubicBezTo>
                  <a:cubicBezTo>
                    <a:pt x="468" y="3640"/>
                    <a:pt x="259" y="180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63" name="Google Shape;363;p34"/>
            <p:cNvSpPr/>
            <p:nvPr/>
          </p:nvSpPr>
          <p:spPr>
            <a:xfrm flipH="1" rot="-10433400">
              <a:off x="348840" y="-360"/>
              <a:ext cx="40320" cy="351720"/>
            </a:xfrm>
            <a:custGeom>
              <a:rect b="b" l="l" r="r" t="t"/>
              <a:pathLst>
                <a:path extrusionOk="0" h="2831" w="327">
                  <a:moveTo>
                    <a:pt x="1" y="1"/>
                  </a:moveTo>
                  <a:cubicBezTo>
                    <a:pt x="24" y="469"/>
                    <a:pt x="73" y="954"/>
                    <a:pt x="125" y="1420"/>
                  </a:cubicBezTo>
                  <a:cubicBezTo>
                    <a:pt x="179" y="1886"/>
                    <a:pt x="241" y="2370"/>
                    <a:pt x="326" y="2830"/>
                  </a:cubicBezTo>
                  <a:cubicBezTo>
                    <a:pt x="305" y="2362"/>
                    <a:pt x="254" y="1877"/>
                    <a:pt x="202" y="1411"/>
                  </a:cubicBezTo>
                  <a:cubicBezTo>
                    <a:pt x="148" y="945"/>
                    <a:pt x="86" y="461"/>
                    <a:pt x="1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64" name="Google Shape;364;p34"/>
            <p:cNvSpPr/>
            <p:nvPr/>
          </p:nvSpPr>
          <p:spPr>
            <a:xfrm flipH="1" rot="-10433400">
              <a:off x="-316800" y="-1112040"/>
              <a:ext cx="665640" cy="2215440"/>
            </a:xfrm>
            <a:custGeom>
              <a:rect b="b" l="l" r="r" t="t"/>
              <a:pathLst>
                <a:path extrusionOk="0" h="17831" w="5360">
                  <a:moveTo>
                    <a:pt x="1717" y="1"/>
                  </a:moveTo>
                  <a:lnTo>
                    <a:pt x="1052" y="96"/>
                  </a:lnTo>
                  <a:lnTo>
                    <a:pt x="507" y="929"/>
                  </a:lnTo>
                  <a:lnTo>
                    <a:pt x="0" y="630"/>
                  </a:lnTo>
                  <a:lnTo>
                    <a:pt x="3722" y="16448"/>
                  </a:lnTo>
                  <a:lnTo>
                    <a:pt x="3947" y="16731"/>
                  </a:lnTo>
                  <a:lnTo>
                    <a:pt x="4225" y="16256"/>
                  </a:lnTo>
                  <a:lnTo>
                    <a:pt x="4519" y="16520"/>
                  </a:lnTo>
                  <a:lnTo>
                    <a:pt x="4799" y="16069"/>
                  </a:lnTo>
                  <a:lnTo>
                    <a:pt x="4992" y="17830"/>
                  </a:lnTo>
                  <a:lnTo>
                    <a:pt x="5359" y="15853"/>
                  </a:lnTo>
                  <a:lnTo>
                    <a:pt x="17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65" name="Google Shape;365;p34"/>
            <p:cNvSpPr/>
            <p:nvPr/>
          </p:nvSpPr>
          <p:spPr>
            <a:xfrm flipH="1" rot="-10433400">
              <a:off x="389520" y="-1113480"/>
              <a:ext cx="30600" cy="60840"/>
            </a:xfrm>
            <a:custGeom>
              <a:rect b="b" l="l" r="r" t="t"/>
              <a:pathLst>
                <a:path extrusionOk="0" h="492" w="250">
                  <a:moveTo>
                    <a:pt x="79" y="0"/>
                  </a:moveTo>
                  <a:cubicBezTo>
                    <a:pt x="73" y="0"/>
                    <a:pt x="67" y="1"/>
                    <a:pt x="61" y="3"/>
                  </a:cubicBezTo>
                  <a:cubicBezTo>
                    <a:pt x="22" y="13"/>
                    <a:pt x="0" y="52"/>
                    <a:pt x="10" y="89"/>
                  </a:cubicBezTo>
                  <a:lnTo>
                    <a:pt x="102" y="439"/>
                  </a:lnTo>
                  <a:cubicBezTo>
                    <a:pt x="111" y="471"/>
                    <a:pt x="139" y="492"/>
                    <a:pt x="170" y="492"/>
                  </a:cubicBezTo>
                  <a:cubicBezTo>
                    <a:pt x="176" y="492"/>
                    <a:pt x="182" y="491"/>
                    <a:pt x="189" y="489"/>
                  </a:cubicBezTo>
                  <a:cubicBezTo>
                    <a:pt x="228" y="479"/>
                    <a:pt x="249" y="440"/>
                    <a:pt x="239" y="403"/>
                  </a:cubicBezTo>
                  <a:lnTo>
                    <a:pt x="147" y="53"/>
                  </a:lnTo>
                  <a:cubicBezTo>
                    <a:pt x="139" y="21"/>
                    <a:pt x="110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0600" lIns="91425" spcFirstLastPara="1" rIns="91425" wrap="square" tIns="30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66" name="Google Shape;366;p34"/>
            <p:cNvSpPr/>
            <p:nvPr/>
          </p:nvSpPr>
          <p:spPr>
            <a:xfrm flipH="1" rot="-10433400">
              <a:off x="-351360" y="-1123200"/>
              <a:ext cx="665640" cy="2208960"/>
            </a:xfrm>
            <a:custGeom>
              <a:rect b="b" l="l" r="r" t="t"/>
              <a:pathLst>
                <a:path extrusionOk="0" h="17778" w="5360">
                  <a:moveTo>
                    <a:pt x="1710" y="0"/>
                  </a:moveTo>
                  <a:lnTo>
                    <a:pt x="1" y="605"/>
                  </a:lnTo>
                  <a:lnTo>
                    <a:pt x="3724" y="16422"/>
                  </a:lnTo>
                  <a:lnTo>
                    <a:pt x="4991" y="17778"/>
                  </a:lnTo>
                  <a:lnTo>
                    <a:pt x="5282" y="17670"/>
                  </a:lnTo>
                  <a:lnTo>
                    <a:pt x="5360" y="15828"/>
                  </a:lnTo>
                  <a:lnTo>
                    <a:pt x="171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67" name="Google Shape;367;p34"/>
            <p:cNvSpPr/>
            <p:nvPr/>
          </p:nvSpPr>
          <p:spPr>
            <a:xfrm flipH="1" rot="-10433400">
              <a:off x="21240" y="-906480"/>
              <a:ext cx="179280" cy="822960"/>
            </a:xfrm>
            <a:custGeom>
              <a:rect b="b" l="l" r="r" t="t"/>
              <a:pathLst>
                <a:path extrusionOk="0" h="6625" w="1447">
                  <a:moveTo>
                    <a:pt x="0" y="1"/>
                  </a:moveTo>
                  <a:cubicBezTo>
                    <a:pt x="416" y="2212"/>
                    <a:pt x="903" y="4440"/>
                    <a:pt x="1447" y="6624"/>
                  </a:cubicBezTo>
                  <a:cubicBezTo>
                    <a:pt x="1032" y="4413"/>
                    <a:pt x="546" y="2185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68" name="Google Shape;368;p34"/>
            <p:cNvSpPr/>
            <p:nvPr/>
          </p:nvSpPr>
          <p:spPr>
            <a:xfrm flipH="1" rot="-10433400">
              <a:off x="-166680" y="-7560"/>
              <a:ext cx="93600" cy="426960"/>
            </a:xfrm>
            <a:custGeom>
              <a:rect b="b" l="l" r="r" t="t"/>
              <a:pathLst>
                <a:path extrusionOk="0" h="3435" w="754">
                  <a:moveTo>
                    <a:pt x="1" y="1"/>
                  </a:moveTo>
                  <a:lnTo>
                    <a:pt x="1" y="1"/>
                  </a:lnTo>
                  <a:cubicBezTo>
                    <a:pt x="86" y="572"/>
                    <a:pt x="208" y="1161"/>
                    <a:pt x="330" y="1728"/>
                  </a:cubicBezTo>
                  <a:cubicBezTo>
                    <a:pt x="455" y="2292"/>
                    <a:pt x="592" y="2879"/>
                    <a:pt x="753" y="3434"/>
                  </a:cubicBezTo>
                  <a:cubicBezTo>
                    <a:pt x="667" y="2862"/>
                    <a:pt x="545" y="2273"/>
                    <a:pt x="424" y="1706"/>
                  </a:cubicBezTo>
                  <a:cubicBezTo>
                    <a:pt x="297" y="1142"/>
                    <a:pt x="162" y="555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69" name="Google Shape;369;p34"/>
            <p:cNvSpPr/>
            <p:nvPr/>
          </p:nvSpPr>
          <p:spPr>
            <a:xfrm flipH="1" rot="-10433400">
              <a:off x="-462240" y="497160"/>
              <a:ext cx="430200" cy="681480"/>
            </a:xfrm>
            <a:custGeom>
              <a:rect b="b" l="l" r="r" t="t"/>
              <a:pathLst>
                <a:path extrusionOk="0" h="5487" w="3466">
                  <a:moveTo>
                    <a:pt x="1319" y="0"/>
                  </a:moveTo>
                  <a:cubicBezTo>
                    <a:pt x="1225" y="0"/>
                    <a:pt x="1129" y="12"/>
                    <a:pt x="1033" y="35"/>
                  </a:cubicBezTo>
                  <a:cubicBezTo>
                    <a:pt x="394" y="192"/>
                    <a:pt x="0" y="843"/>
                    <a:pt x="157" y="1481"/>
                  </a:cubicBezTo>
                  <a:lnTo>
                    <a:pt x="1141" y="5486"/>
                  </a:lnTo>
                  <a:lnTo>
                    <a:pt x="3465" y="4915"/>
                  </a:lnTo>
                  <a:lnTo>
                    <a:pt x="2481" y="910"/>
                  </a:lnTo>
                  <a:cubicBezTo>
                    <a:pt x="2346" y="367"/>
                    <a:pt x="1856" y="0"/>
                    <a:pt x="1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0" name="Google Shape;370;p34"/>
            <p:cNvSpPr/>
            <p:nvPr/>
          </p:nvSpPr>
          <p:spPr>
            <a:xfrm flipH="1" rot="-10433400">
              <a:off x="-487080" y="504360"/>
              <a:ext cx="424440" cy="657360"/>
            </a:xfrm>
            <a:custGeom>
              <a:rect b="b" l="l" r="r" t="t"/>
              <a:pathLst>
                <a:path extrusionOk="0" h="5296" w="3418">
                  <a:moveTo>
                    <a:pt x="1319" y="1"/>
                  </a:moveTo>
                  <a:cubicBezTo>
                    <a:pt x="1225" y="1"/>
                    <a:pt x="1129" y="12"/>
                    <a:pt x="1033" y="36"/>
                  </a:cubicBezTo>
                  <a:cubicBezTo>
                    <a:pt x="394" y="193"/>
                    <a:pt x="0" y="843"/>
                    <a:pt x="157" y="1482"/>
                  </a:cubicBezTo>
                  <a:lnTo>
                    <a:pt x="1094" y="5296"/>
                  </a:lnTo>
                  <a:lnTo>
                    <a:pt x="3418" y="4724"/>
                  </a:lnTo>
                  <a:lnTo>
                    <a:pt x="2480" y="911"/>
                  </a:lnTo>
                  <a:cubicBezTo>
                    <a:pt x="2346" y="367"/>
                    <a:pt x="1856" y="1"/>
                    <a:pt x="13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 flipH="1" rot="-10433400">
              <a:off x="-352440" y="191160"/>
              <a:ext cx="284040" cy="684720"/>
            </a:xfrm>
            <a:custGeom>
              <a:rect b="b" l="l" r="r" t="t"/>
              <a:pathLst>
                <a:path extrusionOk="0" h="5513" w="2288">
                  <a:moveTo>
                    <a:pt x="608" y="1"/>
                  </a:moveTo>
                  <a:cubicBezTo>
                    <a:pt x="566" y="1"/>
                    <a:pt x="522" y="6"/>
                    <a:pt x="478" y="17"/>
                  </a:cubicBezTo>
                  <a:cubicBezTo>
                    <a:pt x="183" y="89"/>
                    <a:pt x="1" y="388"/>
                    <a:pt x="73" y="683"/>
                  </a:cubicBezTo>
                  <a:lnTo>
                    <a:pt x="1143" y="5091"/>
                  </a:lnTo>
                  <a:cubicBezTo>
                    <a:pt x="1205" y="5342"/>
                    <a:pt x="1431" y="5512"/>
                    <a:pt x="1680" y="5512"/>
                  </a:cubicBezTo>
                  <a:cubicBezTo>
                    <a:pt x="1723" y="5512"/>
                    <a:pt x="1766" y="5507"/>
                    <a:pt x="1810" y="5496"/>
                  </a:cubicBezTo>
                  <a:cubicBezTo>
                    <a:pt x="2105" y="5426"/>
                    <a:pt x="2287" y="5125"/>
                    <a:pt x="2215" y="4832"/>
                  </a:cubicBezTo>
                  <a:lnTo>
                    <a:pt x="1145" y="422"/>
                  </a:lnTo>
                  <a:cubicBezTo>
                    <a:pt x="1083" y="171"/>
                    <a:pt x="857" y="1"/>
                    <a:pt x="6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2" name="Google Shape;372;p34"/>
            <p:cNvSpPr/>
            <p:nvPr/>
          </p:nvSpPr>
          <p:spPr>
            <a:xfrm flipH="1" rot="-10433400">
              <a:off x="-380520" y="217080"/>
              <a:ext cx="283680" cy="684720"/>
            </a:xfrm>
            <a:custGeom>
              <a:rect b="b" l="l" r="r" t="t"/>
              <a:pathLst>
                <a:path extrusionOk="0" h="5513" w="2287">
                  <a:moveTo>
                    <a:pt x="607" y="1"/>
                  </a:moveTo>
                  <a:cubicBezTo>
                    <a:pt x="564" y="1"/>
                    <a:pt x="521" y="6"/>
                    <a:pt x="477" y="17"/>
                  </a:cubicBezTo>
                  <a:cubicBezTo>
                    <a:pt x="182" y="87"/>
                    <a:pt x="1" y="388"/>
                    <a:pt x="71" y="681"/>
                  </a:cubicBezTo>
                  <a:lnTo>
                    <a:pt x="1144" y="5091"/>
                  </a:lnTo>
                  <a:cubicBezTo>
                    <a:pt x="1204" y="5342"/>
                    <a:pt x="1430" y="5512"/>
                    <a:pt x="1678" y="5512"/>
                  </a:cubicBezTo>
                  <a:cubicBezTo>
                    <a:pt x="1721" y="5512"/>
                    <a:pt x="1765" y="5507"/>
                    <a:pt x="1808" y="5496"/>
                  </a:cubicBezTo>
                  <a:cubicBezTo>
                    <a:pt x="2103" y="5424"/>
                    <a:pt x="2286" y="5125"/>
                    <a:pt x="2214" y="4830"/>
                  </a:cubicBezTo>
                  <a:lnTo>
                    <a:pt x="1144" y="422"/>
                  </a:lnTo>
                  <a:cubicBezTo>
                    <a:pt x="1082" y="171"/>
                    <a:pt x="856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3" name="Google Shape;373;p34"/>
            <p:cNvSpPr/>
            <p:nvPr/>
          </p:nvSpPr>
          <p:spPr>
            <a:xfrm flipH="1" rot="-10433400">
              <a:off x="-320760" y="288720"/>
              <a:ext cx="107640" cy="481320"/>
            </a:xfrm>
            <a:custGeom>
              <a:rect b="b" l="l" r="r" t="t"/>
              <a:pathLst>
                <a:path extrusionOk="0" h="3873" w="869">
                  <a:moveTo>
                    <a:pt x="1" y="0"/>
                  </a:moveTo>
                  <a:cubicBezTo>
                    <a:pt x="224" y="1300"/>
                    <a:pt x="517" y="2603"/>
                    <a:pt x="868" y="3873"/>
                  </a:cubicBezTo>
                  <a:cubicBezTo>
                    <a:pt x="645" y="2575"/>
                    <a:pt x="353" y="127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4" name="Google Shape;374;p34"/>
            <p:cNvSpPr/>
            <p:nvPr/>
          </p:nvSpPr>
          <p:spPr>
            <a:xfrm flipH="1" rot="-10433400">
              <a:off x="-480960" y="882360"/>
              <a:ext cx="82080" cy="220680"/>
            </a:xfrm>
            <a:custGeom>
              <a:rect b="b" l="l" r="r" t="t"/>
              <a:pathLst>
                <a:path extrusionOk="0" h="1781" w="663">
                  <a:moveTo>
                    <a:pt x="663" y="0"/>
                  </a:moveTo>
                  <a:lnTo>
                    <a:pt x="663" y="0"/>
                  </a:lnTo>
                  <a:cubicBezTo>
                    <a:pt x="591" y="40"/>
                    <a:pt x="522" y="88"/>
                    <a:pt x="460" y="145"/>
                  </a:cubicBezTo>
                  <a:cubicBezTo>
                    <a:pt x="1" y="558"/>
                    <a:pt x="57" y="1294"/>
                    <a:pt x="364" y="1780"/>
                  </a:cubicBezTo>
                  <a:cubicBezTo>
                    <a:pt x="207" y="1315"/>
                    <a:pt x="125" y="766"/>
                    <a:pt x="391" y="325"/>
                  </a:cubicBezTo>
                  <a:cubicBezTo>
                    <a:pt x="463" y="201"/>
                    <a:pt x="558" y="98"/>
                    <a:pt x="66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5" name="Google Shape;375;p34"/>
            <p:cNvSpPr/>
            <p:nvPr/>
          </p:nvSpPr>
          <p:spPr>
            <a:xfrm flipH="1" rot="-10433400">
              <a:off x="318240" y="1246320"/>
              <a:ext cx="209160" cy="268200"/>
            </a:xfrm>
            <a:custGeom>
              <a:rect b="b" l="l" r="r" t="t"/>
              <a:pathLst>
                <a:path extrusionOk="0" h="2162" w="1686">
                  <a:moveTo>
                    <a:pt x="875" y="0"/>
                  </a:moveTo>
                  <a:cubicBezTo>
                    <a:pt x="509" y="0"/>
                    <a:pt x="188" y="273"/>
                    <a:pt x="140" y="645"/>
                  </a:cubicBezTo>
                  <a:lnTo>
                    <a:pt x="52" y="1323"/>
                  </a:lnTo>
                  <a:cubicBezTo>
                    <a:pt x="1" y="1726"/>
                    <a:pt x="287" y="2100"/>
                    <a:pt x="691" y="2152"/>
                  </a:cubicBezTo>
                  <a:lnTo>
                    <a:pt x="716" y="2155"/>
                  </a:lnTo>
                  <a:cubicBezTo>
                    <a:pt x="748" y="2159"/>
                    <a:pt x="780" y="2161"/>
                    <a:pt x="812" y="2161"/>
                  </a:cubicBezTo>
                  <a:cubicBezTo>
                    <a:pt x="1178" y="2161"/>
                    <a:pt x="1497" y="1888"/>
                    <a:pt x="1546" y="1516"/>
                  </a:cubicBezTo>
                  <a:lnTo>
                    <a:pt x="1634" y="840"/>
                  </a:lnTo>
                  <a:cubicBezTo>
                    <a:pt x="1686" y="435"/>
                    <a:pt x="1398" y="62"/>
                    <a:pt x="994" y="9"/>
                  </a:cubicBezTo>
                  <a:lnTo>
                    <a:pt x="969" y="6"/>
                  </a:lnTo>
                  <a:cubicBezTo>
                    <a:pt x="937" y="2"/>
                    <a:pt x="906" y="0"/>
                    <a:pt x="8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6" name="Google Shape;376;p34"/>
            <p:cNvSpPr/>
            <p:nvPr/>
          </p:nvSpPr>
          <p:spPr>
            <a:xfrm flipH="1" rot="-10433400">
              <a:off x="298080" y="1252080"/>
              <a:ext cx="209160" cy="268200"/>
            </a:xfrm>
            <a:custGeom>
              <a:rect b="b" l="l" r="r" t="t"/>
              <a:pathLst>
                <a:path extrusionOk="0" h="2162" w="1686">
                  <a:moveTo>
                    <a:pt x="874" y="1"/>
                  </a:moveTo>
                  <a:cubicBezTo>
                    <a:pt x="509" y="1"/>
                    <a:pt x="187" y="273"/>
                    <a:pt x="140" y="646"/>
                  </a:cubicBezTo>
                  <a:lnTo>
                    <a:pt x="52" y="1324"/>
                  </a:lnTo>
                  <a:cubicBezTo>
                    <a:pt x="0" y="1727"/>
                    <a:pt x="287" y="2101"/>
                    <a:pt x="691" y="2153"/>
                  </a:cubicBezTo>
                  <a:lnTo>
                    <a:pt x="715" y="2155"/>
                  </a:lnTo>
                  <a:cubicBezTo>
                    <a:pt x="748" y="2160"/>
                    <a:pt x="780" y="2162"/>
                    <a:pt x="812" y="2162"/>
                  </a:cubicBezTo>
                  <a:cubicBezTo>
                    <a:pt x="1177" y="2162"/>
                    <a:pt x="1497" y="1888"/>
                    <a:pt x="1544" y="1517"/>
                  </a:cubicBezTo>
                  <a:lnTo>
                    <a:pt x="1632" y="840"/>
                  </a:lnTo>
                  <a:cubicBezTo>
                    <a:pt x="1685" y="436"/>
                    <a:pt x="1397" y="63"/>
                    <a:pt x="993" y="10"/>
                  </a:cubicBezTo>
                  <a:lnTo>
                    <a:pt x="969" y="7"/>
                  </a:lnTo>
                  <a:cubicBezTo>
                    <a:pt x="937" y="3"/>
                    <a:pt x="905" y="1"/>
                    <a:pt x="8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7" name="Google Shape;377;p34"/>
            <p:cNvSpPr/>
            <p:nvPr/>
          </p:nvSpPr>
          <p:spPr>
            <a:xfrm flipH="1" rot="-10433400">
              <a:off x="308880" y="-453240"/>
              <a:ext cx="303840" cy="1767600"/>
            </a:xfrm>
            <a:custGeom>
              <a:rect b="b" l="l" r="r" t="t"/>
              <a:pathLst>
                <a:path extrusionOk="0" h="14228" w="2447">
                  <a:moveTo>
                    <a:pt x="1934" y="0"/>
                  </a:moveTo>
                  <a:lnTo>
                    <a:pt x="1334" y="468"/>
                  </a:lnTo>
                  <a:lnTo>
                    <a:pt x="1034" y="128"/>
                  </a:lnTo>
                  <a:lnTo>
                    <a:pt x="0" y="12462"/>
                  </a:lnTo>
                  <a:lnTo>
                    <a:pt x="98" y="12723"/>
                  </a:lnTo>
                  <a:lnTo>
                    <a:pt x="416" y="12448"/>
                  </a:lnTo>
                  <a:lnTo>
                    <a:pt x="570" y="12708"/>
                  </a:lnTo>
                  <a:lnTo>
                    <a:pt x="883" y="12452"/>
                  </a:lnTo>
                  <a:lnTo>
                    <a:pt x="422" y="14228"/>
                  </a:lnTo>
                  <a:lnTo>
                    <a:pt x="1347" y="12433"/>
                  </a:lnTo>
                  <a:lnTo>
                    <a:pt x="2447" y="95"/>
                  </a:lnTo>
                  <a:lnTo>
                    <a:pt x="19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8" name="Google Shape;378;p34"/>
            <p:cNvSpPr/>
            <p:nvPr/>
          </p:nvSpPr>
          <p:spPr>
            <a:xfrm flipH="1" rot="-10433400">
              <a:off x="356760" y="-452880"/>
              <a:ext cx="167040" cy="306720"/>
            </a:xfrm>
            <a:custGeom>
              <a:rect b="b" l="l" r="r" t="t"/>
              <a:pathLst>
                <a:path extrusionOk="0" h="2472" w="1348">
                  <a:moveTo>
                    <a:pt x="399" y="1"/>
                  </a:moveTo>
                  <a:lnTo>
                    <a:pt x="1" y="725"/>
                  </a:lnTo>
                  <a:lnTo>
                    <a:pt x="286" y="1867"/>
                  </a:lnTo>
                  <a:lnTo>
                    <a:pt x="433" y="2463"/>
                  </a:lnTo>
                  <a:lnTo>
                    <a:pt x="705" y="2472"/>
                  </a:lnTo>
                  <a:lnTo>
                    <a:pt x="899" y="1935"/>
                  </a:lnTo>
                  <a:lnTo>
                    <a:pt x="1348" y="697"/>
                  </a:lnTo>
                  <a:cubicBezTo>
                    <a:pt x="1348" y="697"/>
                    <a:pt x="1040" y="151"/>
                    <a:pt x="1035" y="113"/>
                  </a:cubicBezTo>
                  <a:cubicBezTo>
                    <a:pt x="1033" y="77"/>
                    <a:pt x="399" y="1"/>
                    <a:pt x="399" y="1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79" name="Google Shape;379;p34"/>
            <p:cNvSpPr/>
            <p:nvPr/>
          </p:nvSpPr>
          <p:spPr>
            <a:xfrm flipH="1" rot="-10433400">
              <a:off x="270720" y="-271080"/>
              <a:ext cx="302760" cy="1571760"/>
            </a:xfrm>
            <a:custGeom>
              <a:rect b="b" l="l" r="r" t="t"/>
              <a:pathLst>
                <a:path extrusionOk="0" h="12649" w="2438">
                  <a:moveTo>
                    <a:pt x="2437" y="1"/>
                  </a:moveTo>
                  <a:lnTo>
                    <a:pt x="1987" y="175"/>
                  </a:lnTo>
                  <a:lnTo>
                    <a:pt x="1325" y="176"/>
                  </a:lnTo>
                  <a:lnTo>
                    <a:pt x="1034" y="19"/>
                  </a:lnTo>
                  <a:lnTo>
                    <a:pt x="1" y="12352"/>
                  </a:lnTo>
                  <a:lnTo>
                    <a:pt x="100" y="12612"/>
                  </a:lnTo>
                  <a:lnTo>
                    <a:pt x="417" y="12337"/>
                  </a:lnTo>
                  <a:lnTo>
                    <a:pt x="571" y="12599"/>
                  </a:lnTo>
                  <a:lnTo>
                    <a:pt x="883" y="12343"/>
                  </a:lnTo>
                  <a:lnTo>
                    <a:pt x="1034" y="12648"/>
                  </a:lnTo>
                  <a:lnTo>
                    <a:pt x="1348" y="12324"/>
                  </a:lnTo>
                  <a:lnTo>
                    <a:pt x="24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80" name="Google Shape;380;p34"/>
            <p:cNvSpPr/>
            <p:nvPr/>
          </p:nvSpPr>
          <p:spPr>
            <a:xfrm flipH="1" rot="-10433400">
              <a:off x="307800" y="1265040"/>
              <a:ext cx="215280" cy="117360"/>
            </a:xfrm>
            <a:custGeom>
              <a:rect b="b" l="l" r="r" t="t"/>
              <a:pathLst>
                <a:path extrusionOk="0" h="944" w="1735">
                  <a:moveTo>
                    <a:pt x="1734" y="1"/>
                  </a:moveTo>
                  <a:lnTo>
                    <a:pt x="1390" y="152"/>
                  </a:lnTo>
                  <a:lnTo>
                    <a:pt x="1003" y="277"/>
                  </a:lnTo>
                  <a:lnTo>
                    <a:pt x="525" y="247"/>
                  </a:lnTo>
                  <a:lnTo>
                    <a:pt x="45" y="28"/>
                  </a:lnTo>
                  <a:lnTo>
                    <a:pt x="0" y="717"/>
                  </a:lnTo>
                  <a:lnTo>
                    <a:pt x="432" y="880"/>
                  </a:lnTo>
                  <a:lnTo>
                    <a:pt x="977" y="943"/>
                  </a:lnTo>
                  <a:lnTo>
                    <a:pt x="1684" y="645"/>
                  </a:lnTo>
                  <a:lnTo>
                    <a:pt x="17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8675" lIns="91425" spcFirstLastPara="1" rIns="91425" wrap="square" tIns="58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81" name="Google Shape;381;p34"/>
            <p:cNvSpPr/>
            <p:nvPr/>
          </p:nvSpPr>
          <p:spPr>
            <a:xfrm flipH="1" rot="-10433400">
              <a:off x="408960" y="-459360"/>
              <a:ext cx="72360" cy="72000"/>
            </a:xfrm>
            <a:custGeom>
              <a:rect b="b" l="l" r="r" t="t"/>
              <a:pathLst>
                <a:path extrusionOk="0" h="584" w="586">
                  <a:moveTo>
                    <a:pt x="586" y="1"/>
                  </a:moveTo>
                  <a:cubicBezTo>
                    <a:pt x="468" y="65"/>
                    <a:pt x="353" y="85"/>
                    <a:pt x="257" y="85"/>
                  </a:cubicBezTo>
                  <a:cubicBezTo>
                    <a:pt x="107" y="85"/>
                    <a:pt x="2" y="37"/>
                    <a:pt x="2" y="37"/>
                  </a:cubicBezTo>
                  <a:lnTo>
                    <a:pt x="0" y="37"/>
                  </a:lnTo>
                  <a:lnTo>
                    <a:pt x="120" y="529"/>
                  </a:lnTo>
                  <a:cubicBezTo>
                    <a:pt x="180" y="570"/>
                    <a:pt x="231" y="584"/>
                    <a:pt x="272" y="584"/>
                  </a:cubicBezTo>
                  <a:cubicBezTo>
                    <a:pt x="349" y="584"/>
                    <a:pt x="392" y="538"/>
                    <a:pt x="392" y="538"/>
                  </a:cubicBezTo>
                  <a:lnTo>
                    <a:pt x="5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6000" lIns="91425" spcFirstLastPara="1" rIns="91425" wrap="square" tIns="36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82" name="Google Shape;382;p34"/>
            <p:cNvSpPr/>
            <p:nvPr/>
          </p:nvSpPr>
          <p:spPr>
            <a:xfrm flipH="1" rot="-10433400">
              <a:off x="426240" y="-222480"/>
              <a:ext cx="63720" cy="638280"/>
            </a:xfrm>
            <a:custGeom>
              <a:rect b="b" l="l" r="r" t="t"/>
              <a:pathLst>
                <a:path extrusionOk="0" h="5140" w="516">
                  <a:moveTo>
                    <a:pt x="516" y="1"/>
                  </a:moveTo>
                  <a:cubicBezTo>
                    <a:pt x="458" y="428"/>
                    <a:pt x="408" y="855"/>
                    <a:pt x="359" y="1283"/>
                  </a:cubicBezTo>
                  <a:lnTo>
                    <a:pt x="222" y="2566"/>
                  </a:lnTo>
                  <a:lnTo>
                    <a:pt x="101" y="3852"/>
                  </a:lnTo>
                  <a:cubicBezTo>
                    <a:pt x="64" y="4280"/>
                    <a:pt x="28" y="4709"/>
                    <a:pt x="0" y="5139"/>
                  </a:cubicBezTo>
                  <a:cubicBezTo>
                    <a:pt x="58" y="4712"/>
                    <a:pt x="108" y="4285"/>
                    <a:pt x="157" y="3857"/>
                  </a:cubicBezTo>
                  <a:lnTo>
                    <a:pt x="295" y="2574"/>
                  </a:lnTo>
                  <a:lnTo>
                    <a:pt x="415" y="1289"/>
                  </a:lnTo>
                  <a:cubicBezTo>
                    <a:pt x="452" y="860"/>
                    <a:pt x="488" y="431"/>
                    <a:pt x="5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83" name="Google Shape;383;p34"/>
            <p:cNvSpPr/>
            <p:nvPr/>
          </p:nvSpPr>
          <p:spPr>
            <a:xfrm flipH="1" rot="-10433400">
              <a:off x="433800" y="675000"/>
              <a:ext cx="32400" cy="330840"/>
            </a:xfrm>
            <a:custGeom>
              <a:rect b="b" l="l" r="r" t="t"/>
              <a:pathLst>
                <a:path extrusionOk="0" h="2665" w="265">
                  <a:moveTo>
                    <a:pt x="265" y="1"/>
                  </a:moveTo>
                  <a:cubicBezTo>
                    <a:pt x="228" y="221"/>
                    <a:pt x="199" y="443"/>
                    <a:pt x="171" y="664"/>
                  </a:cubicBezTo>
                  <a:cubicBezTo>
                    <a:pt x="143" y="886"/>
                    <a:pt x="121" y="1108"/>
                    <a:pt x="97" y="1329"/>
                  </a:cubicBezTo>
                  <a:cubicBezTo>
                    <a:pt x="78" y="1551"/>
                    <a:pt x="55" y="1774"/>
                    <a:pt x="39" y="1995"/>
                  </a:cubicBezTo>
                  <a:cubicBezTo>
                    <a:pt x="23" y="2218"/>
                    <a:pt x="7" y="2441"/>
                    <a:pt x="0" y="2665"/>
                  </a:cubicBezTo>
                  <a:cubicBezTo>
                    <a:pt x="38" y="2444"/>
                    <a:pt x="66" y="2223"/>
                    <a:pt x="95" y="2001"/>
                  </a:cubicBezTo>
                  <a:cubicBezTo>
                    <a:pt x="123" y="1780"/>
                    <a:pt x="144" y="1558"/>
                    <a:pt x="170" y="1336"/>
                  </a:cubicBezTo>
                  <a:cubicBezTo>
                    <a:pt x="189" y="1113"/>
                    <a:pt x="212" y="892"/>
                    <a:pt x="228" y="670"/>
                  </a:cubicBezTo>
                  <a:cubicBezTo>
                    <a:pt x="243" y="447"/>
                    <a:pt x="258" y="224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84" name="Google Shape;384;p34"/>
            <p:cNvSpPr/>
            <p:nvPr/>
          </p:nvSpPr>
          <p:spPr>
            <a:xfrm flipH="1" rot="-10433400">
              <a:off x="371880" y="375840"/>
              <a:ext cx="32400" cy="330840"/>
            </a:xfrm>
            <a:custGeom>
              <a:rect b="b" l="l" r="r" t="t"/>
              <a:pathLst>
                <a:path extrusionOk="0" h="2665" w="265">
                  <a:moveTo>
                    <a:pt x="265" y="1"/>
                  </a:moveTo>
                  <a:lnTo>
                    <a:pt x="265" y="1"/>
                  </a:lnTo>
                  <a:cubicBezTo>
                    <a:pt x="227" y="221"/>
                    <a:pt x="199" y="442"/>
                    <a:pt x="170" y="664"/>
                  </a:cubicBezTo>
                  <a:cubicBezTo>
                    <a:pt x="142" y="886"/>
                    <a:pt x="121" y="1107"/>
                    <a:pt x="95" y="1329"/>
                  </a:cubicBezTo>
                  <a:cubicBezTo>
                    <a:pt x="76" y="1552"/>
                    <a:pt x="53" y="1774"/>
                    <a:pt x="37" y="1997"/>
                  </a:cubicBezTo>
                  <a:cubicBezTo>
                    <a:pt x="22" y="2218"/>
                    <a:pt x="7" y="2441"/>
                    <a:pt x="0" y="2664"/>
                  </a:cubicBezTo>
                  <a:cubicBezTo>
                    <a:pt x="36" y="2444"/>
                    <a:pt x="66" y="2223"/>
                    <a:pt x="94" y="2001"/>
                  </a:cubicBezTo>
                  <a:cubicBezTo>
                    <a:pt x="122" y="1781"/>
                    <a:pt x="144" y="1558"/>
                    <a:pt x="168" y="1336"/>
                  </a:cubicBezTo>
                  <a:cubicBezTo>
                    <a:pt x="189" y="1114"/>
                    <a:pt x="210" y="893"/>
                    <a:pt x="226" y="670"/>
                  </a:cubicBezTo>
                  <a:cubicBezTo>
                    <a:pt x="243" y="447"/>
                    <a:pt x="258" y="225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85" name="Google Shape;385;p34"/>
            <p:cNvSpPr/>
            <p:nvPr/>
          </p:nvSpPr>
          <p:spPr>
            <a:xfrm flipH="1" rot="-10433400">
              <a:off x="357480" y="926640"/>
              <a:ext cx="32760" cy="330840"/>
            </a:xfrm>
            <a:custGeom>
              <a:rect b="b" l="l" r="r" t="t"/>
              <a:pathLst>
                <a:path extrusionOk="0" h="2665" w="266">
                  <a:moveTo>
                    <a:pt x="265" y="1"/>
                  </a:moveTo>
                  <a:lnTo>
                    <a:pt x="265" y="1"/>
                  </a:lnTo>
                  <a:cubicBezTo>
                    <a:pt x="228" y="221"/>
                    <a:pt x="199" y="443"/>
                    <a:pt x="170" y="663"/>
                  </a:cubicBezTo>
                  <a:cubicBezTo>
                    <a:pt x="143" y="885"/>
                    <a:pt x="121" y="1108"/>
                    <a:pt x="97" y="1329"/>
                  </a:cubicBezTo>
                  <a:cubicBezTo>
                    <a:pt x="76" y="1551"/>
                    <a:pt x="55" y="1772"/>
                    <a:pt x="39" y="1995"/>
                  </a:cubicBezTo>
                  <a:cubicBezTo>
                    <a:pt x="22" y="2218"/>
                    <a:pt x="7" y="2440"/>
                    <a:pt x="0" y="2665"/>
                  </a:cubicBezTo>
                  <a:cubicBezTo>
                    <a:pt x="38" y="2444"/>
                    <a:pt x="66" y="2223"/>
                    <a:pt x="95" y="2001"/>
                  </a:cubicBezTo>
                  <a:cubicBezTo>
                    <a:pt x="123" y="1780"/>
                    <a:pt x="144" y="1558"/>
                    <a:pt x="170" y="1336"/>
                  </a:cubicBezTo>
                  <a:cubicBezTo>
                    <a:pt x="189" y="1113"/>
                    <a:pt x="210" y="892"/>
                    <a:pt x="228" y="669"/>
                  </a:cubicBezTo>
                  <a:cubicBezTo>
                    <a:pt x="243" y="447"/>
                    <a:pt x="258" y="224"/>
                    <a:pt x="26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386" name="Google Shape;386;p34"/>
          <p:cNvGrpSpPr/>
          <p:nvPr/>
        </p:nvGrpSpPr>
        <p:grpSpPr>
          <a:xfrm>
            <a:off x="8430953" y="3678819"/>
            <a:ext cx="1249529" cy="1460561"/>
            <a:chOff x="8430953" y="3678819"/>
            <a:chExt cx="1249529" cy="1460561"/>
          </a:xfrm>
        </p:grpSpPr>
        <p:sp>
          <p:nvSpPr>
            <p:cNvPr id="387" name="Google Shape;387;p34"/>
            <p:cNvSpPr/>
            <p:nvPr/>
          </p:nvSpPr>
          <p:spPr>
            <a:xfrm rot="807000">
              <a:off x="8565480" y="3773880"/>
              <a:ext cx="961200" cy="1270080"/>
            </a:xfrm>
            <a:custGeom>
              <a:rect b="b" l="l" r="r" t="t"/>
              <a:pathLst>
                <a:path extrusionOk="0" h="23838" w="18041">
                  <a:moveTo>
                    <a:pt x="2669" y="6261"/>
                  </a:moveTo>
                  <a:lnTo>
                    <a:pt x="13424" y="17565"/>
                  </a:lnTo>
                  <a:lnTo>
                    <a:pt x="13426" y="17565"/>
                  </a:lnTo>
                  <a:lnTo>
                    <a:pt x="3719" y="20243"/>
                  </a:lnTo>
                  <a:lnTo>
                    <a:pt x="2669" y="6261"/>
                  </a:lnTo>
                  <a:close/>
                  <a:moveTo>
                    <a:pt x="293" y="0"/>
                  </a:moveTo>
                  <a:lnTo>
                    <a:pt x="1" y="121"/>
                  </a:lnTo>
                  <a:lnTo>
                    <a:pt x="935" y="23687"/>
                  </a:lnTo>
                  <a:lnTo>
                    <a:pt x="1379" y="23838"/>
                  </a:lnTo>
                  <a:lnTo>
                    <a:pt x="18040" y="1851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88" name="Google Shape;388;p34"/>
            <p:cNvSpPr/>
            <p:nvPr/>
          </p:nvSpPr>
          <p:spPr>
            <a:xfrm rot="807000">
              <a:off x="8575920" y="3774240"/>
              <a:ext cx="970200" cy="1269720"/>
            </a:xfrm>
            <a:custGeom>
              <a:rect b="b" l="l" r="r" t="t"/>
              <a:pathLst>
                <a:path extrusionOk="0" h="23834" w="18213">
                  <a:moveTo>
                    <a:pt x="2933" y="6457"/>
                  </a:moveTo>
                  <a:lnTo>
                    <a:pt x="13417" y="17417"/>
                  </a:lnTo>
                  <a:lnTo>
                    <a:pt x="3921" y="20143"/>
                  </a:lnTo>
                  <a:lnTo>
                    <a:pt x="2933" y="6457"/>
                  </a:lnTo>
                  <a:close/>
                  <a:moveTo>
                    <a:pt x="1" y="0"/>
                  </a:moveTo>
                  <a:lnTo>
                    <a:pt x="1182" y="23834"/>
                  </a:lnTo>
                  <a:lnTo>
                    <a:pt x="18213" y="185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389" name="Google Shape;389;p34"/>
          <p:cNvGrpSpPr/>
          <p:nvPr/>
        </p:nvGrpSpPr>
        <p:grpSpPr>
          <a:xfrm>
            <a:off x="124747" y="2323634"/>
            <a:ext cx="582556" cy="726106"/>
            <a:chOff x="124747" y="2323634"/>
            <a:chExt cx="582556" cy="726106"/>
          </a:xfrm>
        </p:grpSpPr>
        <p:sp>
          <p:nvSpPr>
            <p:cNvPr id="390" name="Google Shape;390;p34"/>
            <p:cNvSpPr/>
            <p:nvPr/>
          </p:nvSpPr>
          <p:spPr>
            <a:xfrm flipH="1" rot="1395000">
              <a:off x="329040" y="2636640"/>
              <a:ext cx="320400" cy="309960"/>
            </a:xfrm>
            <a:custGeom>
              <a:rect b="b" l="l" r="r" t="t"/>
              <a:pathLst>
                <a:path extrusionOk="0" h="1503" w="1554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1" name="Google Shape;391;p34"/>
            <p:cNvSpPr/>
            <p:nvPr/>
          </p:nvSpPr>
          <p:spPr>
            <a:xfrm flipH="1" rot="1395000">
              <a:off x="441000" y="2760480"/>
              <a:ext cx="220680" cy="243360"/>
            </a:xfrm>
            <a:custGeom>
              <a:rect b="b" l="l" r="r" t="t"/>
              <a:pathLst>
                <a:path extrusionOk="0" h="1181" w="107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2" name="Google Shape;392;p34"/>
            <p:cNvSpPr/>
            <p:nvPr/>
          </p:nvSpPr>
          <p:spPr>
            <a:xfrm flipH="1" rot="1395000">
              <a:off x="447480" y="2772360"/>
              <a:ext cx="220680" cy="243720"/>
            </a:xfrm>
            <a:custGeom>
              <a:rect b="b" l="l" r="r" t="t"/>
              <a:pathLst>
                <a:path extrusionOk="0" h="1182" w="1070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3" name="Google Shape;393;p34"/>
            <p:cNvSpPr/>
            <p:nvPr/>
          </p:nvSpPr>
          <p:spPr>
            <a:xfrm flipH="1" rot="1395000">
              <a:off x="220680" y="2447280"/>
              <a:ext cx="385560" cy="364320"/>
            </a:xfrm>
            <a:custGeom>
              <a:rect b="b" l="l" r="r" t="t"/>
              <a:pathLst>
                <a:path extrusionOk="0" h="1767" w="1869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4" name="Google Shape;394;p34"/>
            <p:cNvSpPr/>
            <p:nvPr/>
          </p:nvSpPr>
          <p:spPr>
            <a:xfrm flipH="1" rot="1395000">
              <a:off x="151920" y="2365200"/>
              <a:ext cx="249480" cy="189000"/>
            </a:xfrm>
            <a:custGeom>
              <a:rect b="b" l="l" r="r" t="t"/>
              <a:pathLst>
                <a:path extrusionOk="0" h="916" w="1210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5" name="Google Shape;395;p34"/>
            <p:cNvSpPr/>
            <p:nvPr/>
          </p:nvSpPr>
          <p:spPr>
            <a:xfrm flipH="1" rot="1395000">
              <a:off x="224280" y="2455920"/>
              <a:ext cx="384840" cy="364320"/>
            </a:xfrm>
            <a:custGeom>
              <a:rect b="b" l="l" r="r" t="t"/>
              <a:pathLst>
                <a:path extrusionOk="0" h="1766" w="1867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6" name="Google Shape;396;p34"/>
            <p:cNvSpPr/>
            <p:nvPr/>
          </p:nvSpPr>
          <p:spPr>
            <a:xfrm flipH="1" rot="1395000">
              <a:off x="384840" y="2638080"/>
              <a:ext cx="125280" cy="168120"/>
            </a:xfrm>
            <a:custGeom>
              <a:rect b="b" l="l" r="r" t="t"/>
              <a:pathLst>
                <a:path extrusionOk="0" h="816" w="608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4225" lIns="91425" spcFirstLastPara="1" rIns="91425" wrap="square" tIns="84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7" name="Google Shape;397;p34"/>
            <p:cNvSpPr/>
            <p:nvPr/>
          </p:nvSpPr>
          <p:spPr>
            <a:xfrm flipH="1" rot="1395000">
              <a:off x="596880" y="2817000"/>
              <a:ext cx="66960" cy="65880"/>
            </a:xfrm>
            <a:custGeom>
              <a:rect b="b" l="l" r="r" t="t"/>
              <a:pathLst>
                <a:path extrusionOk="0" h="321" w="327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3100" lIns="91425" spcFirstLastPara="1" rIns="91425" wrap="square" tIns="33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8" name="Google Shape;398;p34"/>
            <p:cNvSpPr/>
            <p:nvPr/>
          </p:nvSpPr>
          <p:spPr>
            <a:xfrm flipH="1" rot="1395000">
              <a:off x="509760" y="2696760"/>
              <a:ext cx="96120" cy="74520"/>
            </a:xfrm>
            <a:custGeom>
              <a:rect b="b" l="l" r="r" t="t"/>
              <a:pathLst>
                <a:path extrusionOk="0" h="363" w="467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7425" lIns="91425" spcFirstLastPara="1" rIns="91425" wrap="square" tIns="3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99" name="Google Shape;399;p34"/>
            <p:cNvSpPr/>
            <p:nvPr/>
          </p:nvSpPr>
          <p:spPr>
            <a:xfrm flipH="1" rot="1395000">
              <a:off x="514440" y="2517120"/>
              <a:ext cx="64800" cy="137880"/>
            </a:xfrm>
            <a:custGeom>
              <a:rect b="b" l="l" r="r" t="t"/>
              <a:pathLst>
                <a:path extrusionOk="0" h="670" w="316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69100" lIns="91425" spcFirstLastPara="1" rIns="91425" wrap="square" tIns="69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0" name="Google Shape;400;p34"/>
            <p:cNvSpPr/>
            <p:nvPr/>
          </p:nvSpPr>
          <p:spPr>
            <a:xfrm flipH="1" rot="1395000">
              <a:off x="409680" y="2900520"/>
              <a:ext cx="360" cy="360"/>
            </a:xfrm>
            <a:custGeom>
              <a:rect b="b" l="l" r="r" t="t"/>
              <a:pathLst>
                <a:path extrusionOk="0" h="24" w="15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350" lIns="91425" spcFirstLastPara="1" rIns="91425" wrap="square" tIns="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1" name="Google Shape;401;p34"/>
            <p:cNvSpPr/>
            <p:nvPr/>
          </p:nvSpPr>
          <p:spPr>
            <a:xfrm flipH="1" rot="1395000">
              <a:off x="405000" y="2817000"/>
              <a:ext cx="360" cy="1800"/>
            </a:xfrm>
            <a:custGeom>
              <a:rect b="b" l="l" r="r" t="t"/>
              <a:pathLst>
                <a:path extrusionOk="0" h="69" w="1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1075" lIns="91425" spcFirstLastPara="1" rIns="91425" wrap="square" tIns="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2" name="Google Shape;402;p34"/>
            <p:cNvSpPr/>
            <p:nvPr/>
          </p:nvSpPr>
          <p:spPr>
            <a:xfrm flipH="1" rot="1395000">
              <a:off x="258480" y="2896920"/>
              <a:ext cx="1080" cy="1080"/>
            </a:xfrm>
            <a:custGeom>
              <a:rect b="b" l="l" r="r" t="t"/>
              <a:pathLst>
                <a:path extrusionOk="0" h="41" w="38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700" lIns="91425" spcFirstLastPara="1" rIns="91425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3" name="Google Shape;403;p34"/>
            <p:cNvSpPr/>
            <p:nvPr/>
          </p:nvSpPr>
          <p:spPr>
            <a:xfrm flipH="1" rot="1395000">
              <a:off x="396720" y="2805840"/>
              <a:ext cx="3240" cy="1080"/>
            </a:xfrm>
            <a:custGeom>
              <a:rect b="b" l="l" r="r" t="t"/>
              <a:pathLst>
                <a:path extrusionOk="0" h="42" w="98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700" lIns="91425" spcFirstLastPara="1" rIns="91425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4" name="Google Shape;404;p34"/>
            <p:cNvSpPr/>
            <p:nvPr/>
          </p:nvSpPr>
          <p:spPr>
            <a:xfrm flipH="1" rot="1395000">
              <a:off x="400320" y="2798640"/>
              <a:ext cx="4680" cy="4320"/>
            </a:xfrm>
            <a:custGeom>
              <a:rect b="b" l="l" r="r" t="t"/>
              <a:pathLst>
                <a:path extrusionOk="0" h="126" w="142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2150" lIns="91425" spcFirstLastPara="1" rIns="91425" wrap="square" tIns="2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405" name="Google Shape;405;p34"/>
          <p:cNvGrpSpPr/>
          <p:nvPr/>
        </p:nvGrpSpPr>
        <p:grpSpPr>
          <a:xfrm>
            <a:off x="-780480" y="4091400"/>
            <a:ext cx="1773720" cy="1467000"/>
            <a:chOff x="-780480" y="4091400"/>
            <a:chExt cx="1773720" cy="1467000"/>
          </a:xfrm>
        </p:grpSpPr>
        <p:sp>
          <p:nvSpPr>
            <p:cNvPr id="406" name="Google Shape;406;p34"/>
            <p:cNvSpPr/>
            <p:nvPr/>
          </p:nvSpPr>
          <p:spPr>
            <a:xfrm flipH="1">
              <a:off x="-690120" y="4255920"/>
              <a:ext cx="1671840" cy="1302480"/>
            </a:xfrm>
            <a:custGeom>
              <a:rect b="b" l="l" r="r" t="t"/>
              <a:pathLst>
                <a:path extrusionOk="0" h="20439" w="26230">
                  <a:moveTo>
                    <a:pt x="11886" y="0"/>
                  </a:moveTo>
                  <a:cubicBezTo>
                    <a:pt x="11407" y="0"/>
                    <a:pt x="10919" y="332"/>
                    <a:pt x="10723" y="787"/>
                  </a:cubicBezTo>
                  <a:cubicBezTo>
                    <a:pt x="10470" y="1375"/>
                    <a:pt x="10626" y="2078"/>
                    <a:pt x="10970" y="2617"/>
                  </a:cubicBezTo>
                  <a:cubicBezTo>
                    <a:pt x="11245" y="3048"/>
                    <a:pt x="11648" y="3449"/>
                    <a:pt x="11657" y="3959"/>
                  </a:cubicBezTo>
                  <a:cubicBezTo>
                    <a:pt x="11667" y="4475"/>
                    <a:pt x="11162" y="4909"/>
                    <a:pt x="10661" y="4909"/>
                  </a:cubicBezTo>
                  <a:cubicBezTo>
                    <a:pt x="10555" y="4909"/>
                    <a:pt x="10448" y="4889"/>
                    <a:pt x="10347" y="4846"/>
                  </a:cubicBezTo>
                  <a:cubicBezTo>
                    <a:pt x="10124" y="4753"/>
                    <a:pt x="9952" y="4582"/>
                    <a:pt x="9803" y="4386"/>
                  </a:cubicBezTo>
                  <a:cubicBezTo>
                    <a:pt x="9705" y="4256"/>
                    <a:pt x="9618" y="4115"/>
                    <a:pt x="9533" y="3980"/>
                  </a:cubicBezTo>
                  <a:cubicBezTo>
                    <a:pt x="8847" y="2892"/>
                    <a:pt x="7856" y="1772"/>
                    <a:pt x="6578" y="1772"/>
                  </a:cubicBezTo>
                  <a:cubicBezTo>
                    <a:pt x="6565" y="1772"/>
                    <a:pt x="6553" y="1772"/>
                    <a:pt x="6541" y="1773"/>
                  </a:cubicBezTo>
                  <a:cubicBezTo>
                    <a:pt x="5672" y="1787"/>
                    <a:pt x="4883" y="2347"/>
                    <a:pt x="4388" y="3061"/>
                  </a:cubicBezTo>
                  <a:cubicBezTo>
                    <a:pt x="3903" y="3760"/>
                    <a:pt x="3672" y="4747"/>
                    <a:pt x="4155" y="5448"/>
                  </a:cubicBezTo>
                  <a:cubicBezTo>
                    <a:pt x="4594" y="6083"/>
                    <a:pt x="5460" y="6275"/>
                    <a:pt x="5981" y="6842"/>
                  </a:cubicBezTo>
                  <a:cubicBezTo>
                    <a:pt x="6623" y="7542"/>
                    <a:pt x="6564" y="8712"/>
                    <a:pt x="5978" y="9456"/>
                  </a:cubicBezTo>
                  <a:cubicBezTo>
                    <a:pt x="5430" y="10154"/>
                    <a:pt x="4517" y="10495"/>
                    <a:pt x="3625" y="10495"/>
                  </a:cubicBezTo>
                  <a:cubicBezTo>
                    <a:pt x="3565" y="10495"/>
                    <a:pt x="3505" y="10493"/>
                    <a:pt x="3446" y="10490"/>
                  </a:cubicBezTo>
                  <a:cubicBezTo>
                    <a:pt x="3012" y="10467"/>
                    <a:pt x="2577" y="10371"/>
                    <a:pt x="2144" y="10371"/>
                  </a:cubicBezTo>
                  <a:cubicBezTo>
                    <a:pt x="2022" y="10371"/>
                    <a:pt x="1900" y="10379"/>
                    <a:pt x="1778" y="10398"/>
                  </a:cubicBezTo>
                  <a:cubicBezTo>
                    <a:pt x="1130" y="10497"/>
                    <a:pt x="547" y="10939"/>
                    <a:pt x="274" y="11534"/>
                  </a:cubicBezTo>
                  <a:cubicBezTo>
                    <a:pt x="1" y="12129"/>
                    <a:pt x="47" y="12859"/>
                    <a:pt x="392" y="13416"/>
                  </a:cubicBezTo>
                  <a:cubicBezTo>
                    <a:pt x="575" y="13709"/>
                    <a:pt x="857" y="13965"/>
                    <a:pt x="1199" y="14020"/>
                  </a:cubicBezTo>
                  <a:cubicBezTo>
                    <a:pt x="1251" y="14029"/>
                    <a:pt x="1302" y="14032"/>
                    <a:pt x="1354" y="14032"/>
                  </a:cubicBezTo>
                  <a:cubicBezTo>
                    <a:pt x="1530" y="14032"/>
                    <a:pt x="1706" y="13988"/>
                    <a:pt x="1874" y="13934"/>
                  </a:cubicBezTo>
                  <a:cubicBezTo>
                    <a:pt x="2955" y="13587"/>
                    <a:pt x="3867" y="12834"/>
                    <a:pt x="4944" y="12478"/>
                  </a:cubicBezTo>
                  <a:cubicBezTo>
                    <a:pt x="5097" y="12427"/>
                    <a:pt x="5261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9"/>
                    <a:pt x="6180" y="13106"/>
                    <a:pt x="6170" y="13511"/>
                  </a:cubicBezTo>
                  <a:cubicBezTo>
                    <a:pt x="6148" y="14468"/>
                    <a:pt x="5859" y="15397"/>
                    <a:pt x="5718" y="16346"/>
                  </a:cubicBezTo>
                  <a:cubicBezTo>
                    <a:pt x="5575" y="17293"/>
                    <a:pt x="5600" y="18327"/>
                    <a:pt x="6134" y="19122"/>
                  </a:cubicBezTo>
                  <a:cubicBezTo>
                    <a:pt x="6590" y="19801"/>
                    <a:pt x="7371" y="20214"/>
                    <a:pt x="8174" y="20363"/>
                  </a:cubicBezTo>
                  <a:cubicBezTo>
                    <a:pt x="8460" y="20416"/>
                    <a:pt x="8748" y="20438"/>
                    <a:pt x="9037" y="20438"/>
                  </a:cubicBezTo>
                  <a:cubicBezTo>
                    <a:pt x="9564" y="20438"/>
                    <a:pt x="10093" y="20364"/>
                    <a:pt x="10611" y="20260"/>
                  </a:cubicBezTo>
                  <a:cubicBezTo>
                    <a:pt x="11929" y="19994"/>
                    <a:pt x="13352" y="19406"/>
                    <a:pt x="13861" y="18162"/>
                  </a:cubicBezTo>
                  <a:cubicBezTo>
                    <a:pt x="14087" y="17606"/>
                    <a:pt x="14100" y="16987"/>
                    <a:pt x="14266" y="16410"/>
                  </a:cubicBezTo>
                  <a:cubicBezTo>
                    <a:pt x="14529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2" y="15321"/>
                  </a:cubicBezTo>
                  <a:cubicBezTo>
                    <a:pt x="19046" y="16015"/>
                    <a:pt x="18989" y="16880"/>
                    <a:pt x="19105" y="17680"/>
                  </a:cubicBezTo>
                  <a:cubicBezTo>
                    <a:pt x="19222" y="18480"/>
                    <a:pt x="19675" y="19375"/>
                    <a:pt x="20480" y="19460"/>
                  </a:cubicBezTo>
                  <a:cubicBezTo>
                    <a:pt x="20517" y="19464"/>
                    <a:pt x="20554" y="19466"/>
                    <a:pt x="20591" y="19466"/>
                  </a:cubicBezTo>
                  <a:cubicBezTo>
                    <a:pt x="21351" y="19466"/>
                    <a:pt x="21954" y="18640"/>
                    <a:pt x="21937" y="17862"/>
                  </a:cubicBezTo>
                  <a:cubicBezTo>
                    <a:pt x="21919" y="16872"/>
                    <a:pt x="21208" y="16045"/>
                    <a:pt x="20878" y="15111"/>
                  </a:cubicBezTo>
                  <a:cubicBezTo>
                    <a:pt x="20426" y="13826"/>
                    <a:pt x="20737" y="12345"/>
                    <a:pt x="21510" y="11221"/>
                  </a:cubicBezTo>
                  <a:cubicBezTo>
                    <a:pt x="22283" y="10099"/>
                    <a:pt x="23468" y="9306"/>
                    <a:pt x="24738" y="8809"/>
                  </a:cubicBezTo>
                  <a:cubicBezTo>
                    <a:pt x="25398" y="8550"/>
                    <a:pt x="26230" y="8173"/>
                    <a:pt x="26192" y="7464"/>
                  </a:cubicBezTo>
                  <a:cubicBezTo>
                    <a:pt x="26165" y="6939"/>
                    <a:pt x="25600" y="6584"/>
                    <a:pt x="25069" y="6584"/>
                  </a:cubicBezTo>
                  <a:cubicBezTo>
                    <a:pt x="25037" y="6584"/>
                    <a:pt x="25005" y="6585"/>
                    <a:pt x="24974" y="6588"/>
                  </a:cubicBezTo>
                  <a:cubicBezTo>
                    <a:pt x="24417" y="6632"/>
                    <a:pt x="23930" y="6963"/>
                    <a:pt x="23468" y="7277"/>
                  </a:cubicBezTo>
                  <a:cubicBezTo>
                    <a:pt x="23005" y="7589"/>
                    <a:pt x="22506" y="7907"/>
                    <a:pt x="21947" y="7920"/>
                  </a:cubicBezTo>
                  <a:cubicBezTo>
                    <a:pt x="21937" y="7920"/>
                    <a:pt x="21927" y="7921"/>
                    <a:pt x="21917" y="7921"/>
                  </a:cubicBezTo>
                  <a:cubicBezTo>
                    <a:pt x="21804" y="7921"/>
                    <a:pt x="21690" y="7905"/>
                    <a:pt x="21593" y="7847"/>
                  </a:cubicBezTo>
                  <a:cubicBezTo>
                    <a:pt x="21362" y="7706"/>
                    <a:pt x="21329" y="7381"/>
                    <a:pt x="21383" y="7114"/>
                  </a:cubicBezTo>
                  <a:cubicBezTo>
                    <a:pt x="21534" y="6357"/>
                    <a:pt x="22139" y="5789"/>
                    <a:pt x="22634" y="5196"/>
                  </a:cubicBezTo>
                  <a:cubicBezTo>
                    <a:pt x="23017" y="4736"/>
                    <a:pt x="23726" y="3662"/>
                    <a:pt x="23199" y="3091"/>
                  </a:cubicBezTo>
                  <a:cubicBezTo>
                    <a:pt x="22923" y="2790"/>
                    <a:pt x="22492" y="2670"/>
                    <a:pt x="22064" y="2670"/>
                  </a:cubicBezTo>
                  <a:cubicBezTo>
                    <a:pt x="21759" y="2670"/>
                    <a:pt x="21457" y="2731"/>
                    <a:pt x="21212" y="2832"/>
                  </a:cubicBezTo>
                  <a:cubicBezTo>
                    <a:pt x="20556" y="3102"/>
                    <a:pt x="20042" y="3626"/>
                    <a:pt x="19551" y="4140"/>
                  </a:cubicBezTo>
                  <a:cubicBezTo>
                    <a:pt x="19061" y="4652"/>
                    <a:pt x="18553" y="5180"/>
                    <a:pt x="17901" y="5462"/>
                  </a:cubicBezTo>
                  <a:cubicBezTo>
                    <a:pt x="17577" y="5603"/>
                    <a:pt x="17225" y="5671"/>
                    <a:pt x="16872" y="5671"/>
                  </a:cubicBezTo>
                  <a:cubicBezTo>
                    <a:pt x="16200" y="5671"/>
                    <a:pt x="15526" y="5425"/>
                    <a:pt x="15036" y="4964"/>
                  </a:cubicBezTo>
                  <a:cubicBezTo>
                    <a:pt x="14404" y="4372"/>
                    <a:pt x="14105" y="3518"/>
                    <a:pt x="13818" y="2702"/>
                  </a:cubicBezTo>
                  <a:cubicBezTo>
                    <a:pt x="13578" y="2020"/>
                    <a:pt x="13329" y="1332"/>
                    <a:pt x="12936" y="725"/>
                  </a:cubicBezTo>
                  <a:cubicBezTo>
                    <a:pt x="12772" y="470"/>
                    <a:pt x="12572" y="223"/>
                    <a:pt x="12299" y="92"/>
                  </a:cubicBezTo>
                  <a:cubicBezTo>
                    <a:pt x="12167" y="29"/>
                    <a:pt x="12027" y="0"/>
                    <a:pt x="118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7" name="Google Shape;407;p34"/>
            <p:cNvSpPr/>
            <p:nvPr/>
          </p:nvSpPr>
          <p:spPr>
            <a:xfrm flipH="1">
              <a:off x="-398880" y="4127400"/>
              <a:ext cx="202680" cy="282960"/>
            </a:xfrm>
            <a:custGeom>
              <a:rect b="b" l="l" r="r" t="t"/>
              <a:pathLst>
                <a:path extrusionOk="0" h="4445" w="3188">
                  <a:moveTo>
                    <a:pt x="1531" y="0"/>
                  </a:moveTo>
                  <a:cubicBezTo>
                    <a:pt x="1087" y="0"/>
                    <a:pt x="1649" y="2529"/>
                    <a:pt x="1" y="4445"/>
                  </a:cubicBezTo>
                  <a:cubicBezTo>
                    <a:pt x="1" y="4445"/>
                    <a:pt x="3188" y="1804"/>
                    <a:pt x="1972" y="361"/>
                  </a:cubicBezTo>
                  <a:cubicBezTo>
                    <a:pt x="1761" y="111"/>
                    <a:pt x="1624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8" name="Google Shape;408;p34"/>
            <p:cNvSpPr/>
            <p:nvPr/>
          </p:nvSpPr>
          <p:spPr>
            <a:xfrm flipH="1">
              <a:off x="-780480" y="5059080"/>
              <a:ext cx="339480" cy="184680"/>
            </a:xfrm>
            <a:custGeom>
              <a:rect b="b" l="l" r="r" t="t"/>
              <a:pathLst>
                <a:path extrusionOk="0" h="2902" w="5330">
                  <a:moveTo>
                    <a:pt x="2328" y="0"/>
                  </a:moveTo>
                  <a:cubicBezTo>
                    <a:pt x="1348" y="0"/>
                    <a:pt x="1004" y="606"/>
                    <a:pt x="1004" y="606"/>
                  </a:cubicBezTo>
                  <a:cubicBezTo>
                    <a:pt x="1004" y="606"/>
                    <a:pt x="1" y="1755"/>
                    <a:pt x="2104" y="2696"/>
                  </a:cubicBezTo>
                  <a:cubicBezTo>
                    <a:pt x="2424" y="2840"/>
                    <a:pt x="2729" y="2902"/>
                    <a:pt x="3007" y="2902"/>
                  </a:cubicBezTo>
                  <a:cubicBezTo>
                    <a:pt x="4562" y="2902"/>
                    <a:pt x="5329" y="964"/>
                    <a:pt x="3636" y="288"/>
                  </a:cubicBezTo>
                  <a:cubicBezTo>
                    <a:pt x="3110" y="78"/>
                    <a:pt x="2678" y="0"/>
                    <a:pt x="2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9" name="Google Shape;409;p34"/>
            <p:cNvSpPr/>
            <p:nvPr/>
          </p:nvSpPr>
          <p:spPr>
            <a:xfrm flipH="1">
              <a:off x="-678600" y="4223160"/>
              <a:ext cx="1671840" cy="1302480"/>
            </a:xfrm>
            <a:custGeom>
              <a:rect b="b" l="l" r="r" t="t"/>
              <a:pathLst>
                <a:path extrusionOk="0" h="20439" w="26230">
                  <a:moveTo>
                    <a:pt x="11885" y="0"/>
                  </a:moveTo>
                  <a:cubicBezTo>
                    <a:pt x="11406" y="0"/>
                    <a:pt x="10918" y="331"/>
                    <a:pt x="10723" y="787"/>
                  </a:cubicBezTo>
                  <a:cubicBezTo>
                    <a:pt x="10469" y="1376"/>
                    <a:pt x="10626" y="2078"/>
                    <a:pt x="10971" y="2617"/>
                  </a:cubicBezTo>
                  <a:cubicBezTo>
                    <a:pt x="11246" y="3048"/>
                    <a:pt x="11648" y="3449"/>
                    <a:pt x="11658" y="3959"/>
                  </a:cubicBezTo>
                  <a:cubicBezTo>
                    <a:pt x="11667" y="4475"/>
                    <a:pt x="11162" y="4908"/>
                    <a:pt x="10661" y="4908"/>
                  </a:cubicBezTo>
                  <a:cubicBezTo>
                    <a:pt x="10555" y="4908"/>
                    <a:pt x="10449" y="4889"/>
                    <a:pt x="10348" y="4847"/>
                  </a:cubicBezTo>
                  <a:cubicBezTo>
                    <a:pt x="10124" y="4753"/>
                    <a:pt x="9953" y="4582"/>
                    <a:pt x="9804" y="4386"/>
                  </a:cubicBezTo>
                  <a:cubicBezTo>
                    <a:pt x="9707" y="4257"/>
                    <a:pt x="9619" y="4116"/>
                    <a:pt x="9532" y="3980"/>
                  </a:cubicBezTo>
                  <a:cubicBezTo>
                    <a:pt x="8847" y="2893"/>
                    <a:pt x="7858" y="1772"/>
                    <a:pt x="6577" y="1772"/>
                  </a:cubicBezTo>
                  <a:cubicBezTo>
                    <a:pt x="6565" y="1772"/>
                    <a:pt x="6553" y="1773"/>
                    <a:pt x="6541" y="1773"/>
                  </a:cubicBezTo>
                  <a:cubicBezTo>
                    <a:pt x="5673" y="1787"/>
                    <a:pt x="4883" y="2347"/>
                    <a:pt x="4388" y="3061"/>
                  </a:cubicBezTo>
                  <a:cubicBezTo>
                    <a:pt x="3903" y="3760"/>
                    <a:pt x="3671" y="4747"/>
                    <a:pt x="4155" y="5448"/>
                  </a:cubicBezTo>
                  <a:cubicBezTo>
                    <a:pt x="4594" y="6083"/>
                    <a:pt x="5460" y="6274"/>
                    <a:pt x="5982" y="6842"/>
                  </a:cubicBezTo>
                  <a:cubicBezTo>
                    <a:pt x="6623" y="7540"/>
                    <a:pt x="6565" y="8712"/>
                    <a:pt x="5979" y="9456"/>
                  </a:cubicBezTo>
                  <a:cubicBezTo>
                    <a:pt x="5429" y="10154"/>
                    <a:pt x="4517" y="10495"/>
                    <a:pt x="3626" y="10495"/>
                  </a:cubicBezTo>
                  <a:cubicBezTo>
                    <a:pt x="3566" y="10495"/>
                    <a:pt x="3506" y="10493"/>
                    <a:pt x="3447" y="10490"/>
                  </a:cubicBezTo>
                  <a:cubicBezTo>
                    <a:pt x="3010" y="10467"/>
                    <a:pt x="2573" y="10371"/>
                    <a:pt x="2139" y="10371"/>
                  </a:cubicBezTo>
                  <a:cubicBezTo>
                    <a:pt x="2019" y="10371"/>
                    <a:pt x="1898" y="10378"/>
                    <a:pt x="1778" y="10397"/>
                  </a:cubicBezTo>
                  <a:cubicBezTo>
                    <a:pt x="1131" y="10498"/>
                    <a:pt x="547" y="10939"/>
                    <a:pt x="274" y="11534"/>
                  </a:cubicBezTo>
                  <a:cubicBezTo>
                    <a:pt x="0" y="12128"/>
                    <a:pt x="46" y="12859"/>
                    <a:pt x="392" y="13414"/>
                  </a:cubicBezTo>
                  <a:cubicBezTo>
                    <a:pt x="576" y="13709"/>
                    <a:pt x="857" y="13966"/>
                    <a:pt x="1199" y="14020"/>
                  </a:cubicBezTo>
                  <a:cubicBezTo>
                    <a:pt x="1249" y="14028"/>
                    <a:pt x="1300" y="14032"/>
                    <a:pt x="1351" y="14032"/>
                  </a:cubicBezTo>
                  <a:cubicBezTo>
                    <a:pt x="1528" y="14032"/>
                    <a:pt x="1705" y="13988"/>
                    <a:pt x="1875" y="13934"/>
                  </a:cubicBezTo>
                  <a:cubicBezTo>
                    <a:pt x="2955" y="13587"/>
                    <a:pt x="3867" y="12835"/>
                    <a:pt x="4945" y="12478"/>
                  </a:cubicBezTo>
                  <a:cubicBezTo>
                    <a:pt x="5097" y="12427"/>
                    <a:pt x="5262" y="12385"/>
                    <a:pt x="5421" y="12385"/>
                  </a:cubicBezTo>
                  <a:cubicBezTo>
                    <a:pt x="5528" y="12385"/>
                    <a:pt x="5633" y="12404"/>
                    <a:pt x="5731" y="12452"/>
                  </a:cubicBezTo>
                  <a:cubicBezTo>
                    <a:pt x="6095" y="12627"/>
                    <a:pt x="6180" y="13105"/>
                    <a:pt x="6171" y="13511"/>
                  </a:cubicBezTo>
                  <a:cubicBezTo>
                    <a:pt x="6148" y="14468"/>
                    <a:pt x="5860" y="15397"/>
                    <a:pt x="5718" y="16346"/>
                  </a:cubicBezTo>
                  <a:cubicBezTo>
                    <a:pt x="5577" y="17293"/>
                    <a:pt x="5600" y="18327"/>
                    <a:pt x="6135" y="19122"/>
                  </a:cubicBezTo>
                  <a:cubicBezTo>
                    <a:pt x="6591" y="19801"/>
                    <a:pt x="7371" y="20214"/>
                    <a:pt x="8175" y="20362"/>
                  </a:cubicBezTo>
                  <a:cubicBezTo>
                    <a:pt x="8461" y="20415"/>
                    <a:pt x="8751" y="20438"/>
                    <a:pt x="9041" y="20438"/>
                  </a:cubicBezTo>
                  <a:cubicBezTo>
                    <a:pt x="9566" y="20438"/>
                    <a:pt x="10094" y="20364"/>
                    <a:pt x="10610" y="20260"/>
                  </a:cubicBezTo>
                  <a:cubicBezTo>
                    <a:pt x="11928" y="19994"/>
                    <a:pt x="13353" y="19407"/>
                    <a:pt x="13861" y="18160"/>
                  </a:cubicBezTo>
                  <a:cubicBezTo>
                    <a:pt x="14088" y="17605"/>
                    <a:pt x="14100" y="16986"/>
                    <a:pt x="14267" y="16411"/>
                  </a:cubicBezTo>
                  <a:cubicBezTo>
                    <a:pt x="14530" y="15498"/>
                    <a:pt x="15230" y="14692"/>
                    <a:pt x="16141" y="14425"/>
                  </a:cubicBezTo>
                  <a:cubicBezTo>
                    <a:pt x="16344" y="14365"/>
                    <a:pt x="16556" y="14336"/>
                    <a:pt x="16768" y="14336"/>
                  </a:cubicBezTo>
                  <a:cubicBezTo>
                    <a:pt x="17508" y="14336"/>
                    <a:pt x="18252" y="14688"/>
                    <a:pt x="18631" y="15321"/>
                  </a:cubicBezTo>
                  <a:cubicBezTo>
                    <a:pt x="19047" y="16015"/>
                    <a:pt x="18990" y="16880"/>
                    <a:pt x="19106" y="17680"/>
                  </a:cubicBezTo>
                  <a:cubicBezTo>
                    <a:pt x="19221" y="18480"/>
                    <a:pt x="19676" y="19375"/>
                    <a:pt x="20481" y="19460"/>
                  </a:cubicBezTo>
                  <a:cubicBezTo>
                    <a:pt x="20518" y="19464"/>
                    <a:pt x="20555" y="19466"/>
                    <a:pt x="20592" y="19466"/>
                  </a:cubicBezTo>
                  <a:cubicBezTo>
                    <a:pt x="21351" y="19466"/>
                    <a:pt x="21953" y="18641"/>
                    <a:pt x="21938" y="17863"/>
                  </a:cubicBezTo>
                  <a:cubicBezTo>
                    <a:pt x="21918" y="16872"/>
                    <a:pt x="21207" y="16045"/>
                    <a:pt x="20879" y="15111"/>
                  </a:cubicBezTo>
                  <a:cubicBezTo>
                    <a:pt x="20426" y="13826"/>
                    <a:pt x="20738" y="12345"/>
                    <a:pt x="21511" y="11221"/>
                  </a:cubicBezTo>
                  <a:cubicBezTo>
                    <a:pt x="22282" y="10098"/>
                    <a:pt x="23468" y="9306"/>
                    <a:pt x="24737" y="8810"/>
                  </a:cubicBezTo>
                  <a:cubicBezTo>
                    <a:pt x="25399" y="8551"/>
                    <a:pt x="26230" y="8174"/>
                    <a:pt x="26194" y="7464"/>
                  </a:cubicBezTo>
                  <a:cubicBezTo>
                    <a:pt x="26165" y="6939"/>
                    <a:pt x="25601" y="6584"/>
                    <a:pt x="25070" y="6584"/>
                  </a:cubicBezTo>
                  <a:cubicBezTo>
                    <a:pt x="25038" y="6584"/>
                    <a:pt x="25006" y="6585"/>
                    <a:pt x="24975" y="6588"/>
                  </a:cubicBezTo>
                  <a:cubicBezTo>
                    <a:pt x="24418" y="6632"/>
                    <a:pt x="23930" y="6963"/>
                    <a:pt x="23468" y="7276"/>
                  </a:cubicBezTo>
                  <a:cubicBezTo>
                    <a:pt x="23006" y="7589"/>
                    <a:pt x="22505" y="7907"/>
                    <a:pt x="21947" y="7920"/>
                  </a:cubicBezTo>
                  <a:cubicBezTo>
                    <a:pt x="21937" y="7921"/>
                    <a:pt x="21927" y="7921"/>
                    <a:pt x="21916" y="7921"/>
                  </a:cubicBezTo>
                  <a:cubicBezTo>
                    <a:pt x="21804" y="7921"/>
                    <a:pt x="21689" y="7905"/>
                    <a:pt x="21594" y="7847"/>
                  </a:cubicBezTo>
                  <a:cubicBezTo>
                    <a:pt x="21363" y="7706"/>
                    <a:pt x="21330" y="7381"/>
                    <a:pt x="21383" y="7114"/>
                  </a:cubicBezTo>
                  <a:cubicBezTo>
                    <a:pt x="21535" y="6356"/>
                    <a:pt x="22138" y="5789"/>
                    <a:pt x="22633" y="5196"/>
                  </a:cubicBezTo>
                  <a:cubicBezTo>
                    <a:pt x="23016" y="4734"/>
                    <a:pt x="23727" y="3662"/>
                    <a:pt x="23200" y="3089"/>
                  </a:cubicBezTo>
                  <a:cubicBezTo>
                    <a:pt x="22923" y="2790"/>
                    <a:pt x="22492" y="2669"/>
                    <a:pt x="22063" y="2669"/>
                  </a:cubicBezTo>
                  <a:cubicBezTo>
                    <a:pt x="21759" y="2669"/>
                    <a:pt x="21457" y="2730"/>
                    <a:pt x="21213" y="2830"/>
                  </a:cubicBezTo>
                  <a:cubicBezTo>
                    <a:pt x="20555" y="3102"/>
                    <a:pt x="20043" y="3626"/>
                    <a:pt x="19551" y="4140"/>
                  </a:cubicBezTo>
                  <a:cubicBezTo>
                    <a:pt x="19060" y="4652"/>
                    <a:pt x="18552" y="5180"/>
                    <a:pt x="17900" y="5462"/>
                  </a:cubicBezTo>
                  <a:cubicBezTo>
                    <a:pt x="17576" y="5603"/>
                    <a:pt x="17224" y="5671"/>
                    <a:pt x="16871" y="5671"/>
                  </a:cubicBezTo>
                  <a:cubicBezTo>
                    <a:pt x="16200" y="5671"/>
                    <a:pt x="15526" y="5425"/>
                    <a:pt x="15035" y="4965"/>
                  </a:cubicBezTo>
                  <a:cubicBezTo>
                    <a:pt x="14405" y="4372"/>
                    <a:pt x="14104" y="3518"/>
                    <a:pt x="13818" y="2702"/>
                  </a:cubicBezTo>
                  <a:cubicBezTo>
                    <a:pt x="13579" y="2020"/>
                    <a:pt x="13330" y="1332"/>
                    <a:pt x="12937" y="725"/>
                  </a:cubicBezTo>
                  <a:cubicBezTo>
                    <a:pt x="12772" y="470"/>
                    <a:pt x="12573" y="223"/>
                    <a:pt x="12298" y="92"/>
                  </a:cubicBezTo>
                  <a:cubicBezTo>
                    <a:pt x="12167" y="29"/>
                    <a:pt x="12026" y="0"/>
                    <a:pt x="118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0" name="Google Shape;410;p34"/>
            <p:cNvSpPr/>
            <p:nvPr/>
          </p:nvSpPr>
          <p:spPr>
            <a:xfrm flipH="1">
              <a:off x="-382680" y="4091400"/>
              <a:ext cx="172440" cy="295200"/>
            </a:xfrm>
            <a:custGeom>
              <a:rect b="b" l="l" r="r" t="t"/>
              <a:pathLst>
                <a:path extrusionOk="0" h="4639" w="2708">
                  <a:moveTo>
                    <a:pt x="797" y="0"/>
                  </a:moveTo>
                  <a:cubicBezTo>
                    <a:pt x="305" y="0"/>
                    <a:pt x="1330" y="2442"/>
                    <a:pt x="1" y="4638"/>
                  </a:cubicBezTo>
                  <a:cubicBezTo>
                    <a:pt x="1" y="4638"/>
                    <a:pt x="2708" y="1507"/>
                    <a:pt x="1269" y="284"/>
                  </a:cubicBezTo>
                  <a:cubicBezTo>
                    <a:pt x="1039" y="89"/>
                    <a:pt x="890" y="0"/>
                    <a:pt x="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1" name="Google Shape;411;p34"/>
            <p:cNvSpPr/>
            <p:nvPr/>
          </p:nvSpPr>
          <p:spPr>
            <a:xfrm flipH="1">
              <a:off x="-768960" y="5026680"/>
              <a:ext cx="339480" cy="184680"/>
            </a:xfrm>
            <a:custGeom>
              <a:rect b="b" l="l" r="r" t="t"/>
              <a:pathLst>
                <a:path extrusionOk="0" h="2903" w="5329">
                  <a:moveTo>
                    <a:pt x="2327" y="0"/>
                  </a:moveTo>
                  <a:cubicBezTo>
                    <a:pt x="1347" y="0"/>
                    <a:pt x="1003" y="604"/>
                    <a:pt x="1003" y="604"/>
                  </a:cubicBezTo>
                  <a:cubicBezTo>
                    <a:pt x="1003" y="604"/>
                    <a:pt x="0" y="1755"/>
                    <a:pt x="2104" y="2697"/>
                  </a:cubicBezTo>
                  <a:cubicBezTo>
                    <a:pt x="2424" y="2840"/>
                    <a:pt x="2728" y="2902"/>
                    <a:pt x="3007" y="2902"/>
                  </a:cubicBezTo>
                  <a:cubicBezTo>
                    <a:pt x="4562" y="2902"/>
                    <a:pt x="5329" y="964"/>
                    <a:pt x="3635" y="288"/>
                  </a:cubicBezTo>
                  <a:cubicBezTo>
                    <a:pt x="3109" y="78"/>
                    <a:pt x="2677" y="0"/>
                    <a:pt x="23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2" name="Google Shape;412;p34"/>
            <p:cNvSpPr/>
            <p:nvPr/>
          </p:nvSpPr>
          <p:spPr>
            <a:xfrm flipH="1">
              <a:off x="648000" y="4402080"/>
              <a:ext cx="70920" cy="152640"/>
            </a:xfrm>
            <a:custGeom>
              <a:rect b="b" l="l" r="r" t="t"/>
              <a:pathLst>
                <a:path extrusionOk="0" h="2403" w="1120">
                  <a:moveTo>
                    <a:pt x="1120" y="0"/>
                  </a:moveTo>
                  <a:cubicBezTo>
                    <a:pt x="656" y="164"/>
                    <a:pt x="262" y="533"/>
                    <a:pt x="94" y="1002"/>
                  </a:cubicBezTo>
                  <a:cubicBezTo>
                    <a:pt x="23" y="1211"/>
                    <a:pt x="0" y="1439"/>
                    <a:pt x="36" y="1657"/>
                  </a:cubicBezTo>
                  <a:cubicBezTo>
                    <a:pt x="78" y="1932"/>
                    <a:pt x="200" y="2192"/>
                    <a:pt x="369" y="2402"/>
                  </a:cubicBezTo>
                  <a:cubicBezTo>
                    <a:pt x="285" y="2160"/>
                    <a:pt x="220" y="1924"/>
                    <a:pt x="203" y="1683"/>
                  </a:cubicBezTo>
                  <a:cubicBezTo>
                    <a:pt x="146" y="976"/>
                    <a:pt x="589" y="421"/>
                    <a:pt x="11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76300" lIns="91425" spcFirstLastPara="1" rIns="91425" wrap="square" tIns="76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3" name="Google Shape;413;p34"/>
            <p:cNvSpPr/>
            <p:nvPr/>
          </p:nvSpPr>
          <p:spPr>
            <a:xfrm flipH="1">
              <a:off x="197280" y="4291560"/>
              <a:ext cx="113400" cy="272520"/>
            </a:xfrm>
            <a:custGeom>
              <a:rect b="b" l="l" r="r" t="t"/>
              <a:pathLst>
                <a:path extrusionOk="0" h="4278" w="1785">
                  <a:moveTo>
                    <a:pt x="415" y="0"/>
                  </a:moveTo>
                  <a:cubicBezTo>
                    <a:pt x="243" y="681"/>
                    <a:pt x="442" y="1434"/>
                    <a:pt x="892" y="1969"/>
                  </a:cubicBezTo>
                  <a:cubicBezTo>
                    <a:pt x="956" y="2045"/>
                    <a:pt x="1032" y="2120"/>
                    <a:pt x="1101" y="2191"/>
                  </a:cubicBezTo>
                  <a:cubicBezTo>
                    <a:pt x="1183" y="2274"/>
                    <a:pt x="1252" y="2370"/>
                    <a:pt x="1300" y="2476"/>
                  </a:cubicBezTo>
                  <a:cubicBezTo>
                    <a:pt x="1564" y="3063"/>
                    <a:pt x="1149" y="3808"/>
                    <a:pt x="631" y="4113"/>
                  </a:cubicBezTo>
                  <a:cubicBezTo>
                    <a:pt x="513" y="4183"/>
                    <a:pt x="377" y="4230"/>
                    <a:pt x="241" y="4230"/>
                  </a:cubicBezTo>
                  <a:cubicBezTo>
                    <a:pt x="160" y="4230"/>
                    <a:pt x="78" y="4213"/>
                    <a:pt x="0" y="4174"/>
                  </a:cubicBezTo>
                  <a:lnTo>
                    <a:pt x="0" y="4174"/>
                  </a:lnTo>
                  <a:cubicBezTo>
                    <a:pt x="97" y="4248"/>
                    <a:pt x="212" y="4278"/>
                    <a:pt x="330" y="4278"/>
                  </a:cubicBezTo>
                  <a:cubicBezTo>
                    <a:pt x="448" y="4278"/>
                    <a:pt x="568" y="4248"/>
                    <a:pt x="674" y="4201"/>
                  </a:cubicBezTo>
                  <a:cubicBezTo>
                    <a:pt x="1314" y="3907"/>
                    <a:pt x="1785" y="3077"/>
                    <a:pt x="1480" y="2394"/>
                  </a:cubicBezTo>
                  <a:cubicBezTo>
                    <a:pt x="1415" y="2252"/>
                    <a:pt x="1320" y="2127"/>
                    <a:pt x="1206" y="2022"/>
                  </a:cubicBezTo>
                  <a:lnTo>
                    <a:pt x="1147" y="1965"/>
                  </a:lnTo>
                  <a:cubicBezTo>
                    <a:pt x="1031" y="1850"/>
                    <a:pt x="926" y="1723"/>
                    <a:pt x="833" y="1588"/>
                  </a:cubicBezTo>
                  <a:cubicBezTo>
                    <a:pt x="523" y="1126"/>
                    <a:pt x="376" y="556"/>
                    <a:pt x="4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4" name="Google Shape;414;p34"/>
            <p:cNvSpPr/>
            <p:nvPr/>
          </p:nvSpPr>
          <p:spPr>
            <a:xfrm flipH="1">
              <a:off x="415080" y="4406040"/>
              <a:ext cx="77760" cy="75600"/>
            </a:xfrm>
            <a:custGeom>
              <a:rect b="b" l="l" r="r" t="t"/>
              <a:pathLst>
                <a:path extrusionOk="0" h="1193" w="1228">
                  <a:moveTo>
                    <a:pt x="136" y="1"/>
                  </a:moveTo>
                  <a:cubicBezTo>
                    <a:pt x="89" y="1"/>
                    <a:pt x="40" y="9"/>
                    <a:pt x="0" y="33"/>
                  </a:cubicBezTo>
                  <a:cubicBezTo>
                    <a:pt x="242" y="47"/>
                    <a:pt x="501" y="355"/>
                    <a:pt x="656" y="528"/>
                  </a:cubicBezTo>
                  <a:cubicBezTo>
                    <a:pt x="784" y="676"/>
                    <a:pt x="908" y="836"/>
                    <a:pt x="1039" y="985"/>
                  </a:cubicBezTo>
                  <a:cubicBezTo>
                    <a:pt x="1098" y="1057"/>
                    <a:pt x="1157" y="1126"/>
                    <a:pt x="1228" y="1192"/>
                  </a:cubicBezTo>
                  <a:cubicBezTo>
                    <a:pt x="1199" y="1083"/>
                    <a:pt x="1160" y="975"/>
                    <a:pt x="1111" y="874"/>
                  </a:cubicBezTo>
                  <a:cubicBezTo>
                    <a:pt x="948" y="538"/>
                    <a:pt x="701" y="199"/>
                    <a:pt x="347" y="47"/>
                  </a:cubicBezTo>
                  <a:cubicBezTo>
                    <a:pt x="291" y="24"/>
                    <a:pt x="233" y="7"/>
                    <a:pt x="173" y="2"/>
                  </a:cubicBezTo>
                  <a:cubicBezTo>
                    <a:pt x="161" y="1"/>
                    <a:pt x="149" y="1"/>
                    <a:pt x="13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7800" lIns="91425" spcFirstLastPara="1" rIns="91425" wrap="square" tIns="37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5" name="Google Shape;415;p34"/>
            <p:cNvSpPr/>
            <p:nvPr/>
          </p:nvSpPr>
          <p:spPr>
            <a:xfrm flipH="1">
              <a:off x="551880" y="4774320"/>
              <a:ext cx="138960" cy="137880"/>
            </a:xfrm>
            <a:custGeom>
              <a:rect b="b" l="l" r="r" t="t"/>
              <a:pathLst>
                <a:path extrusionOk="0" h="2166" w="2188">
                  <a:moveTo>
                    <a:pt x="2022" y="1"/>
                  </a:moveTo>
                  <a:lnTo>
                    <a:pt x="2022" y="1"/>
                  </a:lnTo>
                  <a:cubicBezTo>
                    <a:pt x="2071" y="485"/>
                    <a:pt x="1868" y="962"/>
                    <a:pt x="1523" y="1295"/>
                  </a:cubicBezTo>
                  <a:cubicBezTo>
                    <a:pt x="1097" y="1711"/>
                    <a:pt x="544" y="1934"/>
                    <a:pt x="0" y="2165"/>
                  </a:cubicBezTo>
                  <a:cubicBezTo>
                    <a:pt x="589" y="2099"/>
                    <a:pt x="1187" y="1885"/>
                    <a:pt x="1623" y="1470"/>
                  </a:cubicBezTo>
                  <a:cubicBezTo>
                    <a:pt x="1661" y="1436"/>
                    <a:pt x="1701" y="1391"/>
                    <a:pt x="1736" y="1354"/>
                  </a:cubicBezTo>
                  <a:cubicBezTo>
                    <a:pt x="1767" y="1313"/>
                    <a:pt x="1809" y="1266"/>
                    <a:pt x="1836" y="1224"/>
                  </a:cubicBezTo>
                  <a:cubicBezTo>
                    <a:pt x="2084" y="877"/>
                    <a:pt x="2187" y="402"/>
                    <a:pt x="20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9100" lIns="91425" spcFirstLastPara="1" rIns="91425" wrap="square" tIns="69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6" name="Google Shape;416;p34"/>
            <p:cNvSpPr/>
            <p:nvPr/>
          </p:nvSpPr>
          <p:spPr>
            <a:xfrm flipH="1">
              <a:off x="863640" y="5033520"/>
              <a:ext cx="84960" cy="56160"/>
            </a:xfrm>
            <a:custGeom>
              <a:rect b="b" l="l" r="r" t="t"/>
              <a:pathLst>
                <a:path extrusionOk="0" h="887" w="1341">
                  <a:moveTo>
                    <a:pt x="0" y="0"/>
                  </a:moveTo>
                  <a:lnTo>
                    <a:pt x="0" y="0"/>
                  </a:lnTo>
                  <a:cubicBezTo>
                    <a:pt x="20" y="450"/>
                    <a:pt x="350" y="886"/>
                    <a:pt x="780" y="886"/>
                  </a:cubicBezTo>
                  <a:cubicBezTo>
                    <a:pt x="877" y="886"/>
                    <a:pt x="979" y="864"/>
                    <a:pt x="1084" y="815"/>
                  </a:cubicBezTo>
                  <a:cubicBezTo>
                    <a:pt x="1091" y="812"/>
                    <a:pt x="1104" y="805"/>
                    <a:pt x="1111" y="802"/>
                  </a:cubicBezTo>
                  <a:cubicBezTo>
                    <a:pt x="1160" y="774"/>
                    <a:pt x="1214" y="740"/>
                    <a:pt x="1257" y="704"/>
                  </a:cubicBezTo>
                  <a:cubicBezTo>
                    <a:pt x="1287" y="679"/>
                    <a:pt x="1314" y="652"/>
                    <a:pt x="1340" y="625"/>
                  </a:cubicBezTo>
                  <a:lnTo>
                    <a:pt x="1340" y="625"/>
                  </a:lnTo>
                  <a:cubicBezTo>
                    <a:pt x="1303" y="633"/>
                    <a:pt x="1267" y="645"/>
                    <a:pt x="1231" y="655"/>
                  </a:cubicBezTo>
                  <a:cubicBezTo>
                    <a:pt x="1162" y="674"/>
                    <a:pt x="1091" y="692"/>
                    <a:pt x="1021" y="702"/>
                  </a:cubicBezTo>
                  <a:cubicBezTo>
                    <a:pt x="974" y="711"/>
                    <a:pt x="929" y="715"/>
                    <a:pt x="886" y="715"/>
                  </a:cubicBezTo>
                  <a:cubicBezTo>
                    <a:pt x="467" y="715"/>
                    <a:pt x="222" y="34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7" name="Google Shape;417;p34"/>
            <p:cNvSpPr/>
            <p:nvPr/>
          </p:nvSpPr>
          <p:spPr>
            <a:xfrm flipH="1">
              <a:off x="444240" y="5225400"/>
              <a:ext cx="179640" cy="264960"/>
            </a:xfrm>
            <a:custGeom>
              <a:rect b="b" l="l" r="r" t="t"/>
              <a:pathLst>
                <a:path extrusionOk="0" h="4165" w="2822">
                  <a:moveTo>
                    <a:pt x="417" y="0"/>
                  </a:moveTo>
                  <a:cubicBezTo>
                    <a:pt x="1" y="1416"/>
                    <a:pt x="179" y="3440"/>
                    <a:pt x="1775" y="4009"/>
                  </a:cubicBezTo>
                  <a:cubicBezTo>
                    <a:pt x="2072" y="4117"/>
                    <a:pt x="2391" y="4164"/>
                    <a:pt x="2705" y="4164"/>
                  </a:cubicBezTo>
                  <a:cubicBezTo>
                    <a:pt x="2744" y="4164"/>
                    <a:pt x="2782" y="4163"/>
                    <a:pt x="2821" y="4162"/>
                  </a:cubicBezTo>
                  <a:cubicBezTo>
                    <a:pt x="2110" y="4067"/>
                    <a:pt x="1415" y="3808"/>
                    <a:pt x="975" y="3218"/>
                  </a:cubicBezTo>
                  <a:cubicBezTo>
                    <a:pt x="319" y="2347"/>
                    <a:pt x="304" y="1044"/>
                    <a:pt x="4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8" name="Google Shape;418;p34"/>
            <p:cNvSpPr/>
            <p:nvPr/>
          </p:nvSpPr>
          <p:spPr>
            <a:xfrm flipH="1">
              <a:off x="-276120" y="4496400"/>
              <a:ext cx="128160" cy="97920"/>
            </a:xfrm>
            <a:custGeom>
              <a:rect b="b" l="l" r="r" t="t"/>
              <a:pathLst>
                <a:path extrusionOk="0" h="1541" w="2017">
                  <a:moveTo>
                    <a:pt x="2017" y="1"/>
                  </a:moveTo>
                  <a:lnTo>
                    <a:pt x="2017" y="1"/>
                  </a:lnTo>
                  <a:cubicBezTo>
                    <a:pt x="1764" y="286"/>
                    <a:pt x="1509" y="545"/>
                    <a:pt x="1213" y="775"/>
                  </a:cubicBezTo>
                  <a:cubicBezTo>
                    <a:pt x="838" y="1073"/>
                    <a:pt x="425" y="1319"/>
                    <a:pt x="1" y="1541"/>
                  </a:cubicBezTo>
                  <a:cubicBezTo>
                    <a:pt x="684" y="1458"/>
                    <a:pt x="1394" y="1001"/>
                    <a:pt x="1785" y="438"/>
                  </a:cubicBezTo>
                  <a:cubicBezTo>
                    <a:pt x="1879" y="303"/>
                    <a:pt x="1959" y="156"/>
                    <a:pt x="201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8950" lIns="91425" spcFirstLastPara="1" rIns="91425" wrap="square" tIns="48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9" name="Google Shape;419;p34"/>
            <p:cNvSpPr/>
            <p:nvPr/>
          </p:nvSpPr>
          <p:spPr>
            <a:xfrm flipH="1">
              <a:off x="-432360" y="4834800"/>
              <a:ext cx="141840" cy="306720"/>
            </a:xfrm>
            <a:custGeom>
              <a:rect b="b" l="l" r="r" t="t"/>
              <a:pathLst>
                <a:path extrusionOk="0" h="4816" w="2229">
                  <a:moveTo>
                    <a:pt x="2228" y="0"/>
                  </a:moveTo>
                  <a:lnTo>
                    <a:pt x="2228" y="0"/>
                  </a:lnTo>
                  <a:cubicBezTo>
                    <a:pt x="1027" y="841"/>
                    <a:pt x="1" y="2329"/>
                    <a:pt x="64" y="3841"/>
                  </a:cubicBezTo>
                  <a:cubicBezTo>
                    <a:pt x="78" y="4174"/>
                    <a:pt x="146" y="4507"/>
                    <a:pt x="268" y="4815"/>
                  </a:cubicBezTo>
                  <a:cubicBezTo>
                    <a:pt x="226" y="4589"/>
                    <a:pt x="195" y="4364"/>
                    <a:pt x="189" y="4138"/>
                  </a:cubicBezTo>
                  <a:cubicBezTo>
                    <a:pt x="136" y="2522"/>
                    <a:pt x="1130" y="1097"/>
                    <a:pt x="2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20" name="Google Shape;420;p34"/>
            <p:cNvSpPr/>
            <p:nvPr/>
          </p:nvSpPr>
          <p:spPr>
            <a:xfrm flipH="1">
              <a:off x="-537480" y="5054400"/>
              <a:ext cx="48240" cy="89640"/>
            </a:xfrm>
            <a:custGeom>
              <a:rect b="b" l="l" r="r" t="t"/>
              <a:pathLst>
                <a:path extrusionOk="0" h="1413" w="765">
                  <a:moveTo>
                    <a:pt x="764" y="1"/>
                  </a:moveTo>
                  <a:cubicBezTo>
                    <a:pt x="419" y="97"/>
                    <a:pt x="52" y="401"/>
                    <a:pt x="13" y="776"/>
                  </a:cubicBezTo>
                  <a:cubicBezTo>
                    <a:pt x="0" y="883"/>
                    <a:pt x="22" y="994"/>
                    <a:pt x="69" y="1090"/>
                  </a:cubicBezTo>
                  <a:cubicBezTo>
                    <a:pt x="77" y="1106"/>
                    <a:pt x="92" y="1128"/>
                    <a:pt x="101" y="1143"/>
                  </a:cubicBezTo>
                  <a:cubicBezTo>
                    <a:pt x="121" y="1179"/>
                    <a:pt x="149" y="1211"/>
                    <a:pt x="174" y="1241"/>
                  </a:cubicBezTo>
                  <a:cubicBezTo>
                    <a:pt x="187" y="1254"/>
                    <a:pt x="225" y="1290"/>
                    <a:pt x="239" y="1303"/>
                  </a:cubicBezTo>
                  <a:cubicBezTo>
                    <a:pt x="291" y="1346"/>
                    <a:pt x="349" y="1384"/>
                    <a:pt x="410" y="1412"/>
                  </a:cubicBezTo>
                  <a:cubicBezTo>
                    <a:pt x="326" y="1284"/>
                    <a:pt x="248" y="1161"/>
                    <a:pt x="215" y="1033"/>
                  </a:cubicBezTo>
                  <a:cubicBezTo>
                    <a:pt x="105" y="620"/>
                    <a:pt x="507" y="280"/>
                    <a:pt x="7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000" lIns="91425" spcFirstLastPara="1" rIns="91425" wrap="square" tIns="450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21" name="Google Shape;421;p34"/>
            <p:cNvSpPr/>
            <p:nvPr/>
          </p:nvSpPr>
          <p:spPr>
            <a:xfrm flipH="1">
              <a:off x="-282600" y="4118760"/>
              <a:ext cx="15840" cy="139680"/>
            </a:xfrm>
            <a:custGeom>
              <a:rect b="b" l="l" r="r" t="t"/>
              <a:pathLst>
                <a:path extrusionOk="0" h="2197" w="256">
                  <a:moveTo>
                    <a:pt x="8" y="1"/>
                  </a:moveTo>
                  <a:cubicBezTo>
                    <a:pt x="12" y="612"/>
                    <a:pt x="1" y="1310"/>
                    <a:pt x="9" y="1918"/>
                  </a:cubicBezTo>
                  <a:cubicBezTo>
                    <a:pt x="12" y="2011"/>
                    <a:pt x="13" y="2103"/>
                    <a:pt x="24" y="2197"/>
                  </a:cubicBezTo>
                  <a:cubicBezTo>
                    <a:pt x="57" y="2109"/>
                    <a:pt x="84" y="2020"/>
                    <a:pt x="106" y="1929"/>
                  </a:cubicBezTo>
                  <a:cubicBezTo>
                    <a:pt x="248" y="1348"/>
                    <a:pt x="255" y="552"/>
                    <a:pt x="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9825" lIns="91425" spcFirstLastPara="1" rIns="91425" wrap="square" tIns="69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22" name="Google Shape;422;p34"/>
            <p:cNvSpPr/>
            <p:nvPr/>
          </p:nvSpPr>
          <p:spPr>
            <a:xfrm flipH="1">
              <a:off x="-50760" y="5123160"/>
              <a:ext cx="144720" cy="122040"/>
            </a:xfrm>
            <a:custGeom>
              <a:rect b="b" l="l" r="r" t="t"/>
              <a:pathLst>
                <a:path extrusionOk="0" h="1918" w="2278">
                  <a:moveTo>
                    <a:pt x="1980" y="1"/>
                  </a:moveTo>
                  <a:cubicBezTo>
                    <a:pt x="1736" y="1"/>
                    <a:pt x="1488" y="46"/>
                    <a:pt x="1261" y="139"/>
                  </a:cubicBezTo>
                  <a:cubicBezTo>
                    <a:pt x="546" y="422"/>
                    <a:pt x="58" y="1160"/>
                    <a:pt x="1" y="1917"/>
                  </a:cubicBezTo>
                  <a:cubicBezTo>
                    <a:pt x="217" y="1356"/>
                    <a:pt x="548" y="818"/>
                    <a:pt x="1044" y="468"/>
                  </a:cubicBezTo>
                  <a:cubicBezTo>
                    <a:pt x="1410" y="211"/>
                    <a:pt x="1831" y="90"/>
                    <a:pt x="2277" y="24"/>
                  </a:cubicBezTo>
                  <a:cubicBezTo>
                    <a:pt x="2180" y="9"/>
                    <a:pt x="2080" y="1"/>
                    <a:pt x="19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423" name="Google Shape;423;p34"/>
          <p:cNvSpPr/>
          <p:nvPr/>
        </p:nvSpPr>
        <p:spPr>
          <a:xfrm rot="648600">
            <a:off x="8430480" y="2394720"/>
            <a:ext cx="601920" cy="776880"/>
          </a:xfrm>
          <a:custGeom>
            <a:rect b="b" l="l" r="r" t="t"/>
            <a:pathLst>
              <a:path extrusionOk="0" h="6270" w="4885">
                <a:moveTo>
                  <a:pt x="1464" y="291"/>
                </a:moveTo>
                <a:lnTo>
                  <a:pt x="1464" y="291"/>
                </a:lnTo>
                <a:cubicBezTo>
                  <a:pt x="1465" y="291"/>
                  <a:pt x="1467" y="291"/>
                  <a:pt x="1469" y="292"/>
                </a:cubicBezTo>
                <a:cubicBezTo>
                  <a:pt x="1469" y="292"/>
                  <a:pt x="1469" y="292"/>
                  <a:pt x="1470" y="292"/>
                </a:cubicBezTo>
                <a:lnTo>
                  <a:pt x="1470" y="292"/>
                </a:lnTo>
                <a:cubicBezTo>
                  <a:pt x="1468" y="292"/>
                  <a:pt x="1466" y="291"/>
                  <a:pt x="1464" y="291"/>
                </a:cubicBezTo>
                <a:close/>
                <a:moveTo>
                  <a:pt x="1041" y="290"/>
                </a:moveTo>
                <a:cubicBezTo>
                  <a:pt x="1035" y="291"/>
                  <a:pt x="1029" y="292"/>
                  <a:pt x="1022" y="293"/>
                </a:cubicBezTo>
                <a:lnTo>
                  <a:pt x="1022" y="293"/>
                </a:lnTo>
                <a:cubicBezTo>
                  <a:pt x="1018" y="293"/>
                  <a:pt x="1015" y="294"/>
                  <a:pt x="1015" y="294"/>
                </a:cubicBezTo>
                <a:cubicBezTo>
                  <a:pt x="1015" y="294"/>
                  <a:pt x="1022" y="293"/>
                  <a:pt x="1041" y="290"/>
                </a:cubicBezTo>
                <a:close/>
                <a:moveTo>
                  <a:pt x="710" y="374"/>
                </a:moveTo>
                <a:cubicBezTo>
                  <a:pt x="709" y="374"/>
                  <a:pt x="708" y="375"/>
                  <a:pt x="707" y="375"/>
                </a:cubicBezTo>
                <a:lnTo>
                  <a:pt x="707" y="375"/>
                </a:lnTo>
                <a:cubicBezTo>
                  <a:pt x="708" y="375"/>
                  <a:pt x="709" y="374"/>
                  <a:pt x="710" y="374"/>
                </a:cubicBezTo>
                <a:close/>
                <a:moveTo>
                  <a:pt x="521" y="479"/>
                </a:moveTo>
                <a:lnTo>
                  <a:pt x="521" y="479"/>
                </a:lnTo>
                <a:cubicBezTo>
                  <a:pt x="521" y="479"/>
                  <a:pt x="509" y="488"/>
                  <a:pt x="504" y="492"/>
                </a:cubicBezTo>
                <a:lnTo>
                  <a:pt x="504" y="492"/>
                </a:lnTo>
                <a:cubicBezTo>
                  <a:pt x="509" y="487"/>
                  <a:pt x="516" y="481"/>
                  <a:pt x="520" y="479"/>
                </a:cubicBezTo>
                <a:cubicBezTo>
                  <a:pt x="520" y="479"/>
                  <a:pt x="521" y="479"/>
                  <a:pt x="521" y="479"/>
                </a:cubicBezTo>
                <a:close/>
                <a:moveTo>
                  <a:pt x="290" y="853"/>
                </a:moveTo>
                <a:cubicBezTo>
                  <a:pt x="289" y="853"/>
                  <a:pt x="288" y="868"/>
                  <a:pt x="287" y="874"/>
                </a:cubicBezTo>
                <a:lnTo>
                  <a:pt x="287" y="874"/>
                </a:lnTo>
                <a:cubicBezTo>
                  <a:pt x="289" y="870"/>
                  <a:pt x="289" y="866"/>
                  <a:pt x="289" y="863"/>
                </a:cubicBezTo>
                <a:cubicBezTo>
                  <a:pt x="290" y="856"/>
                  <a:pt x="290" y="853"/>
                  <a:pt x="290" y="853"/>
                </a:cubicBezTo>
                <a:close/>
                <a:moveTo>
                  <a:pt x="2598" y="1249"/>
                </a:moveTo>
                <a:cubicBezTo>
                  <a:pt x="2598" y="1249"/>
                  <a:pt x="2595" y="1250"/>
                  <a:pt x="2592" y="1250"/>
                </a:cubicBezTo>
                <a:lnTo>
                  <a:pt x="2592" y="1250"/>
                </a:lnTo>
                <a:cubicBezTo>
                  <a:pt x="2592" y="1250"/>
                  <a:pt x="2592" y="1250"/>
                  <a:pt x="2593" y="1250"/>
                </a:cubicBezTo>
                <a:cubicBezTo>
                  <a:pt x="2596" y="1250"/>
                  <a:pt x="2598" y="1249"/>
                  <a:pt x="2598" y="1249"/>
                </a:cubicBezTo>
                <a:close/>
                <a:moveTo>
                  <a:pt x="3121" y="1407"/>
                </a:moveTo>
                <a:lnTo>
                  <a:pt x="3121" y="1407"/>
                </a:lnTo>
                <a:cubicBezTo>
                  <a:pt x="3123" y="1410"/>
                  <a:pt x="3127" y="1418"/>
                  <a:pt x="3129" y="1424"/>
                </a:cubicBezTo>
                <a:lnTo>
                  <a:pt x="3129" y="1424"/>
                </a:lnTo>
                <a:cubicBezTo>
                  <a:pt x="3126" y="1418"/>
                  <a:pt x="3124" y="1413"/>
                  <a:pt x="3121" y="1407"/>
                </a:cubicBezTo>
                <a:close/>
                <a:moveTo>
                  <a:pt x="3136" y="1449"/>
                </a:moveTo>
                <a:cubicBezTo>
                  <a:pt x="3136" y="1452"/>
                  <a:pt x="3137" y="1455"/>
                  <a:pt x="3137" y="1458"/>
                </a:cubicBezTo>
                <a:lnTo>
                  <a:pt x="3137" y="1458"/>
                </a:lnTo>
                <a:cubicBezTo>
                  <a:pt x="3136" y="1455"/>
                  <a:pt x="3136" y="1452"/>
                  <a:pt x="3136" y="1449"/>
                </a:cubicBezTo>
                <a:close/>
                <a:moveTo>
                  <a:pt x="1848" y="1566"/>
                </a:moveTo>
                <a:cubicBezTo>
                  <a:pt x="1847" y="1566"/>
                  <a:pt x="1839" y="1571"/>
                  <a:pt x="1834" y="1575"/>
                </a:cubicBezTo>
                <a:lnTo>
                  <a:pt x="1834" y="1575"/>
                </a:lnTo>
                <a:cubicBezTo>
                  <a:pt x="1845" y="1568"/>
                  <a:pt x="1848" y="1566"/>
                  <a:pt x="1848" y="1566"/>
                </a:cubicBezTo>
                <a:close/>
                <a:moveTo>
                  <a:pt x="1631" y="1774"/>
                </a:moveTo>
                <a:lnTo>
                  <a:pt x="1631" y="1774"/>
                </a:lnTo>
                <a:cubicBezTo>
                  <a:pt x="1628" y="1778"/>
                  <a:pt x="1626" y="1781"/>
                  <a:pt x="1624" y="1784"/>
                </a:cubicBezTo>
                <a:cubicBezTo>
                  <a:pt x="1624" y="1784"/>
                  <a:pt x="1624" y="1785"/>
                  <a:pt x="1623" y="1785"/>
                </a:cubicBezTo>
                <a:lnTo>
                  <a:pt x="1623" y="1785"/>
                </a:lnTo>
                <a:cubicBezTo>
                  <a:pt x="1625" y="1783"/>
                  <a:pt x="1627" y="1779"/>
                  <a:pt x="1628" y="1777"/>
                </a:cubicBezTo>
                <a:cubicBezTo>
                  <a:pt x="1629" y="1776"/>
                  <a:pt x="1630" y="1775"/>
                  <a:pt x="1631" y="1774"/>
                </a:cubicBezTo>
                <a:close/>
                <a:moveTo>
                  <a:pt x="1853" y="1879"/>
                </a:moveTo>
                <a:cubicBezTo>
                  <a:pt x="1853" y="1879"/>
                  <a:pt x="1853" y="1879"/>
                  <a:pt x="1853" y="1879"/>
                </a:cubicBezTo>
                <a:lnTo>
                  <a:pt x="1853" y="1879"/>
                </a:lnTo>
                <a:cubicBezTo>
                  <a:pt x="1853" y="1879"/>
                  <a:pt x="1853" y="1879"/>
                  <a:pt x="1853" y="1879"/>
                </a:cubicBezTo>
                <a:close/>
                <a:moveTo>
                  <a:pt x="1853" y="1879"/>
                </a:moveTo>
                <a:cubicBezTo>
                  <a:pt x="1853" y="1879"/>
                  <a:pt x="1854" y="1880"/>
                  <a:pt x="1854" y="1880"/>
                </a:cubicBezTo>
                <a:lnTo>
                  <a:pt x="1854" y="1880"/>
                </a:lnTo>
                <a:cubicBezTo>
                  <a:pt x="1856" y="1880"/>
                  <a:pt x="1857" y="1880"/>
                  <a:pt x="1859" y="1880"/>
                </a:cubicBezTo>
                <a:cubicBezTo>
                  <a:pt x="1863" y="1880"/>
                  <a:pt x="1867" y="1882"/>
                  <a:pt x="1870" y="1882"/>
                </a:cubicBezTo>
                <a:cubicBezTo>
                  <a:pt x="1875" y="1882"/>
                  <a:pt x="1876" y="1883"/>
                  <a:pt x="1877" y="1883"/>
                </a:cubicBezTo>
                <a:cubicBezTo>
                  <a:pt x="1877" y="1883"/>
                  <a:pt x="1854" y="1879"/>
                  <a:pt x="1853" y="1879"/>
                </a:cubicBezTo>
                <a:close/>
                <a:moveTo>
                  <a:pt x="2577" y="1892"/>
                </a:moveTo>
                <a:cubicBezTo>
                  <a:pt x="2575" y="1892"/>
                  <a:pt x="2572" y="1893"/>
                  <a:pt x="2570" y="1893"/>
                </a:cubicBezTo>
                <a:cubicBezTo>
                  <a:pt x="2569" y="1893"/>
                  <a:pt x="2569" y="1893"/>
                  <a:pt x="2569" y="1893"/>
                </a:cubicBezTo>
                <a:lnTo>
                  <a:pt x="2569" y="1893"/>
                </a:lnTo>
                <a:cubicBezTo>
                  <a:pt x="2572" y="1893"/>
                  <a:pt x="2575" y="1892"/>
                  <a:pt x="2577" y="1892"/>
                </a:cubicBezTo>
                <a:close/>
                <a:moveTo>
                  <a:pt x="2673" y="1246"/>
                </a:moveTo>
                <a:cubicBezTo>
                  <a:pt x="2712" y="1246"/>
                  <a:pt x="2751" y="1247"/>
                  <a:pt x="2788" y="1250"/>
                </a:cubicBezTo>
                <a:cubicBezTo>
                  <a:pt x="2796" y="1251"/>
                  <a:pt x="2804" y="1252"/>
                  <a:pt x="2812" y="1253"/>
                </a:cubicBezTo>
                <a:lnTo>
                  <a:pt x="2812" y="1253"/>
                </a:lnTo>
                <a:cubicBezTo>
                  <a:pt x="2812" y="1253"/>
                  <a:pt x="2812" y="1253"/>
                  <a:pt x="2813" y="1253"/>
                </a:cubicBezTo>
                <a:cubicBezTo>
                  <a:pt x="2833" y="1256"/>
                  <a:pt x="2853" y="1260"/>
                  <a:pt x="2872" y="1265"/>
                </a:cubicBezTo>
                <a:cubicBezTo>
                  <a:pt x="2909" y="1272"/>
                  <a:pt x="2945" y="1283"/>
                  <a:pt x="2980" y="1296"/>
                </a:cubicBezTo>
                <a:cubicBezTo>
                  <a:pt x="2981" y="1297"/>
                  <a:pt x="2982" y="1297"/>
                  <a:pt x="2983" y="1297"/>
                </a:cubicBezTo>
                <a:lnTo>
                  <a:pt x="2983" y="1297"/>
                </a:lnTo>
                <a:cubicBezTo>
                  <a:pt x="2986" y="1299"/>
                  <a:pt x="2989" y="1300"/>
                  <a:pt x="2992" y="1302"/>
                </a:cubicBezTo>
                <a:lnTo>
                  <a:pt x="2992" y="1302"/>
                </a:lnTo>
                <a:cubicBezTo>
                  <a:pt x="2992" y="1302"/>
                  <a:pt x="2992" y="1302"/>
                  <a:pt x="2993" y="1302"/>
                </a:cubicBezTo>
                <a:cubicBezTo>
                  <a:pt x="2993" y="1302"/>
                  <a:pt x="2993" y="1302"/>
                  <a:pt x="2994" y="1302"/>
                </a:cubicBezTo>
                <a:lnTo>
                  <a:pt x="2994" y="1302"/>
                </a:lnTo>
                <a:cubicBezTo>
                  <a:pt x="2996" y="1304"/>
                  <a:pt x="2999" y="1305"/>
                  <a:pt x="3001" y="1306"/>
                </a:cubicBezTo>
                <a:cubicBezTo>
                  <a:pt x="3017" y="1313"/>
                  <a:pt x="3031" y="1322"/>
                  <a:pt x="3046" y="1331"/>
                </a:cubicBezTo>
                <a:cubicBezTo>
                  <a:pt x="3052" y="1335"/>
                  <a:pt x="3058" y="1338"/>
                  <a:pt x="3063" y="1342"/>
                </a:cubicBezTo>
                <a:lnTo>
                  <a:pt x="3063" y="1342"/>
                </a:lnTo>
                <a:cubicBezTo>
                  <a:pt x="3063" y="1342"/>
                  <a:pt x="3063" y="1342"/>
                  <a:pt x="3063" y="1342"/>
                </a:cubicBezTo>
                <a:cubicBezTo>
                  <a:pt x="3076" y="1352"/>
                  <a:pt x="3087" y="1362"/>
                  <a:pt x="3098" y="1375"/>
                </a:cubicBezTo>
                <a:lnTo>
                  <a:pt x="3098" y="1375"/>
                </a:lnTo>
                <a:cubicBezTo>
                  <a:pt x="3098" y="1374"/>
                  <a:pt x="3098" y="1374"/>
                  <a:pt x="3098" y="1374"/>
                </a:cubicBezTo>
                <a:lnTo>
                  <a:pt x="3098" y="1374"/>
                </a:lnTo>
                <a:cubicBezTo>
                  <a:pt x="3098" y="1374"/>
                  <a:pt x="3106" y="1382"/>
                  <a:pt x="3111" y="1388"/>
                </a:cubicBezTo>
                <a:cubicBezTo>
                  <a:pt x="3111" y="1389"/>
                  <a:pt x="3111" y="1389"/>
                  <a:pt x="3111" y="1389"/>
                </a:cubicBezTo>
                <a:lnTo>
                  <a:pt x="3111" y="1389"/>
                </a:lnTo>
                <a:cubicBezTo>
                  <a:pt x="3108" y="1385"/>
                  <a:pt x="3103" y="1380"/>
                  <a:pt x="3099" y="1375"/>
                </a:cubicBezTo>
                <a:cubicBezTo>
                  <a:pt x="3099" y="1375"/>
                  <a:pt x="3099" y="1375"/>
                  <a:pt x="3098" y="1375"/>
                </a:cubicBezTo>
                <a:lnTo>
                  <a:pt x="3098" y="1375"/>
                </a:lnTo>
                <a:cubicBezTo>
                  <a:pt x="3100" y="1376"/>
                  <a:pt x="3104" y="1381"/>
                  <a:pt x="3113" y="1391"/>
                </a:cubicBezTo>
                <a:lnTo>
                  <a:pt x="3113" y="1391"/>
                </a:lnTo>
                <a:cubicBezTo>
                  <a:pt x="3112" y="1391"/>
                  <a:pt x="3112" y="1390"/>
                  <a:pt x="3111" y="1389"/>
                </a:cubicBezTo>
                <a:lnTo>
                  <a:pt x="3111" y="1389"/>
                </a:lnTo>
                <a:cubicBezTo>
                  <a:pt x="3113" y="1391"/>
                  <a:pt x="3114" y="1393"/>
                  <a:pt x="3115" y="1394"/>
                </a:cubicBezTo>
                <a:cubicBezTo>
                  <a:pt x="3114" y="1393"/>
                  <a:pt x="3113" y="1392"/>
                  <a:pt x="3113" y="1391"/>
                </a:cubicBezTo>
                <a:lnTo>
                  <a:pt x="3113" y="1391"/>
                </a:lnTo>
                <a:cubicBezTo>
                  <a:pt x="3116" y="1396"/>
                  <a:pt x="3119" y="1402"/>
                  <a:pt x="3121" y="1407"/>
                </a:cubicBezTo>
                <a:lnTo>
                  <a:pt x="3121" y="1407"/>
                </a:lnTo>
                <a:cubicBezTo>
                  <a:pt x="3121" y="1406"/>
                  <a:pt x="3120" y="1406"/>
                  <a:pt x="3120" y="1406"/>
                </a:cubicBezTo>
                <a:cubicBezTo>
                  <a:pt x="3120" y="1406"/>
                  <a:pt x="3122" y="1411"/>
                  <a:pt x="3130" y="1426"/>
                </a:cubicBezTo>
                <a:lnTo>
                  <a:pt x="3130" y="1426"/>
                </a:lnTo>
                <a:cubicBezTo>
                  <a:pt x="3130" y="1425"/>
                  <a:pt x="3130" y="1425"/>
                  <a:pt x="3129" y="1424"/>
                </a:cubicBezTo>
                <a:cubicBezTo>
                  <a:pt x="3129" y="1424"/>
                  <a:pt x="3129" y="1424"/>
                  <a:pt x="3129" y="1424"/>
                </a:cubicBezTo>
                <a:lnTo>
                  <a:pt x="3129" y="1424"/>
                </a:lnTo>
                <a:cubicBezTo>
                  <a:pt x="3130" y="1426"/>
                  <a:pt x="3131" y="1428"/>
                  <a:pt x="3132" y="1430"/>
                </a:cubicBezTo>
                <a:cubicBezTo>
                  <a:pt x="3131" y="1429"/>
                  <a:pt x="3131" y="1427"/>
                  <a:pt x="3130" y="1426"/>
                </a:cubicBezTo>
                <a:lnTo>
                  <a:pt x="3130" y="1426"/>
                </a:lnTo>
                <a:cubicBezTo>
                  <a:pt x="3132" y="1433"/>
                  <a:pt x="3134" y="1439"/>
                  <a:pt x="3135" y="1446"/>
                </a:cubicBezTo>
                <a:cubicBezTo>
                  <a:pt x="3135" y="1446"/>
                  <a:pt x="3135" y="1446"/>
                  <a:pt x="3135" y="1446"/>
                </a:cubicBezTo>
                <a:lnTo>
                  <a:pt x="3135" y="1446"/>
                </a:lnTo>
                <a:cubicBezTo>
                  <a:pt x="3135" y="1443"/>
                  <a:pt x="3135" y="1441"/>
                  <a:pt x="3135" y="1437"/>
                </a:cubicBezTo>
                <a:lnTo>
                  <a:pt x="3135" y="1437"/>
                </a:lnTo>
                <a:cubicBezTo>
                  <a:pt x="3135" y="1441"/>
                  <a:pt x="3135" y="1445"/>
                  <a:pt x="3136" y="1449"/>
                </a:cubicBezTo>
                <a:lnTo>
                  <a:pt x="3136" y="1449"/>
                </a:lnTo>
                <a:cubicBezTo>
                  <a:pt x="3136" y="1448"/>
                  <a:pt x="3135" y="1447"/>
                  <a:pt x="3135" y="1446"/>
                </a:cubicBezTo>
                <a:lnTo>
                  <a:pt x="3135" y="1446"/>
                </a:lnTo>
                <a:cubicBezTo>
                  <a:pt x="3135" y="1460"/>
                  <a:pt x="3136" y="1465"/>
                  <a:pt x="3137" y="1465"/>
                </a:cubicBezTo>
                <a:cubicBezTo>
                  <a:pt x="3137" y="1465"/>
                  <a:pt x="3137" y="1462"/>
                  <a:pt x="3137" y="1458"/>
                </a:cubicBezTo>
                <a:lnTo>
                  <a:pt x="3137" y="1458"/>
                </a:lnTo>
                <a:cubicBezTo>
                  <a:pt x="3137" y="1460"/>
                  <a:pt x="3138" y="1462"/>
                  <a:pt x="3138" y="1465"/>
                </a:cubicBezTo>
                <a:cubicBezTo>
                  <a:pt x="3138" y="1473"/>
                  <a:pt x="3138" y="1483"/>
                  <a:pt x="3137" y="1492"/>
                </a:cubicBezTo>
                <a:cubicBezTo>
                  <a:pt x="3137" y="1494"/>
                  <a:pt x="3136" y="1499"/>
                  <a:pt x="3136" y="1504"/>
                </a:cubicBezTo>
                <a:lnTo>
                  <a:pt x="3136" y="1504"/>
                </a:lnTo>
                <a:cubicBezTo>
                  <a:pt x="3135" y="1509"/>
                  <a:pt x="3134" y="1513"/>
                  <a:pt x="3134" y="1515"/>
                </a:cubicBezTo>
                <a:cubicBezTo>
                  <a:pt x="3131" y="1526"/>
                  <a:pt x="3128" y="1538"/>
                  <a:pt x="3125" y="1549"/>
                </a:cubicBezTo>
                <a:cubicBezTo>
                  <a:pt x="3122" y="1560"/>
                  <a:pt x="3119" y="1568"/>
                  <a:pt x="3115" y="1578"/>
                </a:cubicBezTo>
                <a:cubicBezTo>
                  <a:pt x="3114" y="1580"/>
                  <a:pt x="3114" y="1581"/>
                  <a:pt x="3114" y="1583"/>
                </a:cubicBezTo>
                <a:lnTo>
                  <a:pt x="3114" y="1583"/>
                </a:lnTo>
                <a:cubicBezTo>
                  <a:pt x="3102" y="1606"/>
                  <a:pt x="3092" y="1629"/>
                  <a:pt x="3078" y="1652"/>
                </a:cubicBezTo>
                <a:cubicBezTo>
                  <a:pt x="3075" y="1657"/>
                  <a:pt x="3072" y="166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8" y="1668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5" y="1672"/>
                  <a:pt x="3056" y="1684"/>
                </a:cubicBezTo>
                <a:lnTo>
                  <a:pt x="3056" y="1684"/>
                </a:lnTo>
                <a:cubicBezTo>
                  <a:pt x="3058" y="1682"/>
                  <a:pt x="3059" y="1681"/>
                  <a:pt x="3060" y="1679"/>
                </a:cubicBezTo>
                <a:cubicBezTo>
                  <a:pt x="3063" y="1675"/>
                  <a:pt x="3065" y="1672"/>
                  <a:pt x="3068" y="1668"/>
                </a:cubicBezTo>
                <a:lnTo>
                  <a:pt x="3068" y="1668"/>
                </a:lnTo>
                <a:cubicBezTo>
                  <a:pt x="3068" y="1668"/>
                  <a:pt x="3062" y="1677"/>
                  <a:pt x="3057" y="1683"/>
                </a:cubicBezTo>
                <a:cubicBezTo>
                  <a:pt x="3057" y="1684"/>
                  <a:pt x="3056" y="1685"/>
                  <a:pt x="3055" y="1686"/>
                </a:cubicBezTo>
                <a:lnTo>
                  <a:pt x="3055" y="1686"/>
                </a:lnTo>
                <a:cubicBezTo>
                  <a:pt x="3056" y="1685"/>
                  <a:pt x="3056" y="1685"/>
                  <a:pt x="3056" y="1684"/>
                </a:cubicBezTo>
                <a:lnTo>
                  <a:pt x="3056" y="1684"/>
                </a:lnTo>
                <a:cubicBezTo>
                  <a:pt x="3056" y="1685"/>
                  <a:pt x="3055" y="1686"/>
                  <a:pt x="3054" y="1687"/>
                </a:cubicBezTo>
                <a:lnTo>
                  <a:pt x="3054" y="1687"/>
                </a:lnTo>
                <a:cubicBezTo>
                  <a:pt x="3039" y="1704"/>
                  <a:pt x="3023" y="1720"/>
                  <a:pt x="3007" y="1734"/>
                </a:cubicBezTo>
                <a:cubicBezTo>
                  <a:pt x="2998" y="1742"/>
                  <a:pt x="2985" y="1752"/>
                  <a:pt x="2985" y="1752"/>
                </a:cubicBezTo>
                <a:cubicBezTo>
                  <a:pt x="2985" y="1752"/>
                  <a:pt x="2990" y="1748"/>
                  <a:pt x="3006" y="1737"/>
                </a:cubicBezTo>
                <a:lnTo>
                  <a:pt x="3006" y="1737"/>
                </a:lnTo>
                <a:cubicBezTo>
                  <a:pt x="2994" y="1745"/>
                  <a:pt x="2984" y="1752"/>
                  <a:pt x="2972" y="1760"/>
                </a:cubicBezTo>
                <a:cubicBezTo>
                  <a:pt x="2951" y="1774"/>
                  <a:pt x="2928" y="1787"/>
                  <a:pt x="2905" y="1798"/>
                </a:cubicBezTo>
                <a:cubicBezTo>
                  <a:pt x="2895" y="1803"/>
                  <a:pt x="2886" y="1808"/>
                  <a:pt x="2877" y="1812"/>
                </a:cubicBezTo>
                <a:lnTo>
                  <a:pt x="2877" y="1812"/>
                </a:lnTo>
                <a:cubicBezTo>
                  <a:pt x="2871" y="1815"/>
                  <a:pt x="2863" y="1819"/>
                  <a:pt x="2859" y="1820"/>
                </a:cubicBezTo>
                <a:cubicBezTo>
                  <a:pt x="2803" y="1842"/>
                  <a:pt x="2745" y="1859"/>
                  <a:pt x="2688" y="1872"/>
                </a:cubicBezTo>
                <a:cubicBezTo>
                  <a:pt x="2656" y="1879"/>
                  <a:pt x="2624" y="1885"/>
                  <a:pt x="2593" y="1889"/>
                </a:cubicBezTo>
                <a:cubicBezTo>
                  <a:pt x="2589" y="1890"/>
                  <a:pt x="2585" y="1891"/>
                  <a:pt x="2581" y="1891"/>
                </a:cubicBezTo>
                <a:lnTo>
                  <a:pt x="2581" y="1891"/>
                </a:lnTo>
                <a:cubicBezTo>
                  <a:pt x="2581" y="1891"/>
                  <a:pt x="2581" y="1891"/>
                  <a:pt x="2581" y="1891"/>
                </a:cubicBezTo>
                <a:cubicBezTo>
                  <a:pt x="2580" y="1891"/>
                  <a:pt x="2579" y="1892"/>
                  <a:pt x="2575" y="1892"/>
                </a:cubicBezTo>
                <a:cubicBezTo>
                  <a:pt x="2559" y="1893"/>
                  <a:pt x="2542" y="1896"/>
                  <a:pt x="2525" y="1898"/>
                </a:cubicBezTo>
                <a:cubicBezTo>
                  <a:pt x="2446" y="1906"/>
                  <a:pt x="2366" y="1909"/>
                  <a:pt x="2286" y="1909"/>
                </a:cubicBezTo>
                <a:cubicBezTo>
                  <a:pt x="2219" y="1909"/>
                  <a:pt x="2152" y="1907"/>
                  <a:pt x="2086" y="1902"/>
                </a:cubicBezTo>
                <a:cubicBezTo>
                  <a:pt x="2047" y="1901"/>
                  <a:pt x="2008" y="1896"/>
                  <a:pt x="1969" y="1893"/>
                </a:cubicBezTo>
                <a:cubicBezTo>
                  <a:pt x="1951" y="1891"/>
                  <a:pt x="1932" y="1889"/>
                  <a:pt x="1915" y="1886"/>
                </a:cubicBezTo>
                <a:cubicBezTo>
                  <a:pt x="1906" y="1886"/>
                  <a:pt x="1898" y="1885"/>
                  <a:pt x="1889" y="1883"/>
                </a:cubicBezTo>
                <a:cubicBezTo>
                  <a:pt x="1884" y="1883"/>
                  <a:pt x="1861" y="1883"/>
                  <a:pt x="1854" y="1880"/>
                </a:cubicBezTo>
                <a:lnTo>
                  <a:pt x="1854" y="1880"/>
                </a:lnTo>
                <a:cubicBezTo>
                  <a:pt x="1845" y="1879"/>
                  <a:pt x="1836" y="1877"/>
                  <a:pt x="1827" y="1876"/>
                </a:cubicBezTo>
                <a:cubicBezTo>
                  <a:pt x="1807" y="1872"/>
                  <a:pt x="1787" y="1869"/>
                  <a:pt x="1765" y="1866"/>
                </a:cubicBezTo>
                <a:cubicBezTo>
                  <a:pt x="1726" y="1859"/>
                  <a:pt x="1686" y="1852"/>
                  <a:pt x="1647" y="1844"/>
                </a:cubicBezTo>
                <a:cubicBezTo>
                  <a:pt x="1628" y="1841"/>
                  <a:pt x="1608" y="1837"/>
                  <a:pt x="1589" y="1833"/>
                </a:cubicBezTo>
                <a:lnTo>
                  <a:pt x="1589" y="1833"/>
                </a:lnTo>
                <a:cubicBezTo>
                  <a:pt x="1600" y="1816"/>
                  <a:pt x="1611" y="1800"/>
                  <a:pt x="1623" y="1785"/>
                </a:cubicBezTo>
                <a:lnTo>
                  <a:pt x="1623" y="1785"/>
                </a:lnTo>
                <a:cubicBezTo>
                  <a:pt x="1622" y="1787"/>
                  <a:pt x="1621" y="1789"/>
                  <a:pt x="1621" y="1789"/>
                </a:cubicBezTo>
                <a:cubicBezTo>
                  <a:pt x="1622" y="1789"/>
                  <a:pt x="1624" y="1785"/>
                  <a:pt x="1631" y="1774"/>
                </a:cubicBezTo>
                <a:lnTo>
                  <a:pt x="1631" y="1774"/>
                </a:lnTo>
                <a:cubicBezTo>
                  <a:pt x="1631" y="1774"/>
                  <a:pt x="1631" y="1774"/>
                  <a:pt x="1631" y="1774"/>
                </a:cubicBezTo>
                <a:lnTo>
                  <a:pt x="1631" y="1774"/>
                </a:lnTo>
                <a:cubicBezTo>
                  <a:pt x="1631" y="1773"/>
                  <a:pt x="1632" y="1772"/>
                  <a:pt x="1633" y="1771"/>
                </a:cubicBezTo>
                <a:lnTo>
                  <a:pt x="1633" y="1771"/>
                </a:lnTo>
                <a:cubicBezTo>
                  <a:pt x="1632" y="1772"/>
                  <a:pt x="1632" y="1773"/>
                  <a:pt x="1631" y="1774"/>
                </a:cubicBezTo>
                <a:lnTo>
                  <a:pt x="1631" y="1774"/>
                </a:lnTo>
                <a:cubicBezTo>
                  <a:pt x="1639" y="1765"/>
                  <a:pt x="1645" y="1757"/>
                  <a:pt x="1651" y="1748"/>
                </a:cubicBezTo>
                <a:cubicBezTo>
                  <a:pt x="1669" y="1728"/>
                  <a:pt x="1687" y="1708"/>
                  <a:pt x="1706" y="1689"/>
                </a:cubicBezTo>
                <a:cubicBezTo>
                  <a:pt x="1742" y="1653"/>
                  <a:pt x="1780" y="1619"/>
                  <a:pt x="1820" y="1585"/>
                </a:cubicBezTo>
                <a:cubicBezTo>
                  <a:pt x="1824" y="1583"/>
                  <a:pt x="1828" y="1578"/>
                  <a:pt x="1833" y="1575"/>
                </a:cubicBezTo>
                <a:cubicBezTo>
                  <a:pt x="1833" y="1575"/>
                  <a:pt x="1833" y="1575"/>
                  <a:pt x="1834" y="1575"/>
                </a:cubicBezTo>
                <a:lnTo>
                  <a:pt x="1834" y="1575"/>
                </a:lnTo>
                <a:cubicBezTo>
                  <a:pt x="1832" y="1575"/>
                  <a:pt x="1831" y="1576"/>
                  <a:pt x="1830" y="1577"/>
                </a:cubicBezTo>
                <a:cubicBezTo>
                  <a:pt x="1839" y="1571"/>
                  <a:pt x="1847" y="1564"/>
                  <a:pt x="1856" y="1558"/>
                </a:cubicBezTo>
                <a:cubicBezTo>
                  <a:pt x="1879" y="1542"/>
                  <a:pt x="1900" y="1526"/>
                  <a:pt x="1923" y="1512"/>
                </a:cubicBezTo>
                <a:cubicBezTo>
                  <a:pt x="2007" y="1458"/>
                  <a:pt x="2095" y="1417"/>
                  <a:pt x="2184" y="1374"/>
                </a:cubicBezTo>
                <a:lnTo>
                  <a:pt x="2184" y="1374"/>
                </a:lnTo>
                <a:cubicBezTo>
                  <a:pt x="2184" y="1374"/>
                  <a:pt x="2184" y="1374"/>
                  <a:pt x="2184" y="1374"/>
                </a:cubicBezTo>
                <a:cubicBezTo>
                  <a:pt x="2184" y="1374"/>
                  <a:pt x="2207" y="1363"/>
                  <a:pt x="2213" y="1361"/>
                </a:cubicBezTo>
                <a:cubicBezTo>
                  <a:pt x="2223" y="1357"/>
                  <a:pt x="2234" y="1352"/>
                  <a:pt x="2244" y="1348"/>
                </a:cubicBezTo>
                <a:cubicBezTo>
                  <a:pt x="2270" y="1339"/>
                  <a:pt x="2295" y="1329"/>
                  <a:pt x="2322" y="1321"/>
                </a:cubicBezTo>
                <a:cubicBezTo>
                  <a:pt x="2371" y="1305"/>
                  <a:pt x="2420" y="1290"/>
                  <a:pt x="2470" y="1277"/>
                </a:cubicBezTo>
                <a:cubicBezTo>
                  <a:pt x="2505" y="1267"/>
                  <a:pt x="2540" y="1260"/>
                  <a:pt x="2577" y="1253"/>
                </a:cubicBezTo>
                <a:lnTo>
                  <a:pt x="2577" y="1253"/>
                </a:lnTo>
                <a:cubicBezTo>
                  <a:pt x="2582" y="1253"/>
                  <a:pt x="2586" y="1252"/>
                  <a:pt x="2590" y="1252"/>
                </a:cubicBezTo>
                <a:cubicBezTo>
                  <a:pt x="2598" y="1250"/>
                  <a:pt x="2606" y="1250"/>
                  <a:pt x="2614" y="1249"/>
                </a:cubicBezTo>
                <a:cubicBezTo>
                  <a:pt x="2633" y="1247"/>
                  <a:pt x="2653" y="1246"/>
                  <a:pt x="2673" y="1246"/>
                </a:cubicBezTo>
                <a:close/>
                <a:moveTo>
                  <a:pt x="1448" y="2188"/>
                </a:moveTo>
                <a:lnTo>
                  <a:pt x="1448" y="2188"/>
                </a:lnTo>
                <a:cubicBezTo>
                  <a:pt x="1447" y="2192"/>
                  <a:pt x="1446" y="2197"/>
                  <a:pt x="1446" y="2198"/>
                </a:cubicBezTo>
                <a:lnTo>
                  <a:pt x="1446" y="2198"/>
                </a:lnTo>
                <a:cubicBezTo>
                  <a:pt x="1446" y="2197"/>
                  <a:pt x="1446" y="2195"/>
                  <a:pt x="1447" y="2190"/>
                </a:cubicBezTo>
                <a:cubicBezTo>
                  <a:pt x="1447" y="2189"/>
                  <a:pt x="1447" y="2188"/>
                  <a:pt x="1448" y="2188"/>
                </a:cubicBezTo>
                <a:close/>
                <a:moveTo>
                  <a:pt x="1448" y="2348"/>
                </a:moveTo>
                <a:cubicBezTo>
                  <a:pt x="1449" y="2354"/>
                  <a:pt x="1450" y="2361"/>
                  <a:pt x="1450" y="2361"/>
                </a:cubicBezTo>
                <a:cubicBezTo>
                  <a:pt x="1450" y="2361"/>
                  <a:pt x="1449" y="2359"/>
                  <a:pt x="1449" y="2352"/>
                </a:cubicBezTo>
                <a:cubicBezTo>
                  <a:pt x="1449" y="2351"/>
                  <a:pt x="1449" y="2350"/>
                  <a:pt x="1448" y="2348"/>
                </a:cubicBezTo>
                <a:close/>
                <a:moveTo>
                  <a:pt x="3760" y="3153"/>
                </a:moveTo>
                <a:lnTo>
                  <a:pt x="3760" y="3153"/>
                </a:lnTo>
                <a:cubicBezTo>
                  <a:pt x="3760" y="3153"/>
                  <a:pt x="3761" y="3153"/>
                  <a:pt x="3761" y="3153"/>
                </a:cubicBezTo>
                <a:cubicBezTo>
                  <a:pt x="3764" y="3153"/>
                  <a:pt x="3765" y="3153"/>
                  <a:pt x="3764" y="3153"/>
                </a:cubicBezTo>
                <a:cubicBezTo>
                  <a:pt x="3764" y="3153"/>
                  <a:pt x="3762" y="3153"/>
                  <a:pt x="3760" y="3153"/>
                </a:cubicBezTo>
                <a:close/>
                <a:moveTo>
                  <a:pt x="1962" y="3481"/>
                </a:moveTo>
                <a:cubicBezTo>
                  <a:pt x="1959" y="3484"/>
                  <a:pt x="1956" y="3486"/>
                  <a:pt x="1956" y="3486"/>
                </a:cubicBezTo>
                <a:cubicBezTo>
                  <a:pt x="1956" y="3486"/>
                  <a:pt x="1958" y="3485"/>
                  <a:pt x="1962" y="3481"/>
                </a:cubicBezTo>
                <a:close/>
                <a:moveTo>
                  <a:pt x="4568" y="3574"/>
                </a:move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ubicBezTo>
                  <a:pt x="4568" y="3574"/>
                  <a:pt x="4568" y="3574"/>
                  <a:pt x="4568" y="3574"/>
                </a:cubicBezTo>
                <a:lnTo>
                  <a:pt x="4568" y="3574"/>
                </a:lnTo>
                <a:cubicBezTo>
                  <a:pt x="4568" y="3574"/>
                  <a:pt x="4568" y="3574"/>
                  <a:pt x="4568" y="3574"/>
                </a:cubicBezTo>
                <a:close/>
                <a:moveTo>
                  <a:pt x="4591" y="3707"/>
                </a:moveTo>
                <a:lnTo>
                  <a:pt x="4591" y="3707"/>
                </a:lnTo>
                <a:cubicBezTo>
                  <a:pt x="4591" y="3707"/>
                  <a:pt x="4591" y="3715"/>
                  <a:pt x="4589" y="3724"/>
                </a:cubicBezTo>
                <a:lnTo>
                  <a:pt x="4589" y="3724"/>
                </a:lnTo>
                <a:cubicBezTo>
                  <a:pt x="4590" y="3712"/>
                  <a:pt x="4591" y="3707"/>
                  <a:pt x="4591" y="3707"/>
                </a:cubicBezTo>
                <a:close/>
                <a:moveTo>
                  <a:pt x="4502" y="3878"/>
                </a:moveTo>
                <a:cubicBezTo>
                  <a:pt x="4502" y="3878"/>
                  <a:pt x="4502" y="3878"/>
                  <a:pt x="4502" y="3878"/>
                </a:cubicBezTo>
                <a:cubicBezTo>
                  <a:pt x="4502" y="3878"/>
                  <a:pt x="4502" y="3878"/>
                  <a:pt x="4502" y="3878"/>
                </a:cubicBezTo>
                <a:lnTo>
                  <a:pt x="4502" y="3878"/>
                </a:lnTo>
                <a:cubicBezTo>
                  <a:pt x="4502" y="3878"/>
                  <a:pt x="4502" y="3878"/>
                  <a:pt x="4502" y="3878"/>
                </a:cubicBezTo>
                <a:close/>
                <a:moveTo>
                  <a:pt x="4398" y="3939"/>
                </a:moveTo>
                <a:cubicBezTo>
                  <a:pt x="4395" y="3941"/>
                  <a:pt x="4388" y="3944"/>
                  <a:pt x="4387" y="3944"/>
                </a:cubicBezTo>
                <a:cubicBezTo>
                  <a:pt x="4387" y="3943"/>
                  <a:pt x="4392" y="3941"/>
                  <a:pt x="4398" y="3939"/>
                </a:cubicBezTo>
                <a:close/>
                <a:moveTo>
                  <a:pt x="3299" y="3124"/>
                </a:moveTo>
                <a:cubicBezTo>
                  <a:pt x="3396" y="3124"/>
                  <a:pt x="3493" y="3128"/>
                  <a:pt x="3590" y="3135"/>
                </a:cubicBezTo>
                <a:cubicBezTo>
                  <a:pt x="3626" y="3138"/>
                  <a:pt x="3662" y="3141"/>
                  <a:pt x="3698" y="3145"/>
                </a:cubicBezTo>
                <a:cubicBezTo>
                  <a:pt x="3712" y="3147"/>
                  <a:pt x="3726" y="3149"/>
                  <a:pt x="3740" y="3150"/>
                </a:cubicBezTo>
                <a:lnTo>
                  <a:pt x="3740" y="3150"/>
                </a:lnTo>
                <a:cubicBezTo>
                  <a:pt x="3741" y="3150"/>
                  <a:pt x="3742" y="3151"/>
                  <a:pt x="3744" y="3151"/>
                </a:cubicBezTo>
                <a:lnTo>
                  <a:pt x="3751" y="3152"/>
                </a:lnTo>
                <a:lnTo>
                  <a:pt x="3751" y="3152"/>
                </a:lnTo>
                <a:cubicBezTo>
                  <a:pt x="3753" y="3152"/>
                  <a:pt x="3755" y="3152"/>
                  <a:pt x="3757" y="3152"/>
                </a:cubicBezTo>
                <a:lnTo>
                  <a:pt x="3757" y="3152"/>
                </a:lnTo>
                <a:lnTo>
                  <a:pt x="3771" y="3154"/>
                </a:lnTo>
                <a:cubicBezTo>
                  <a:pt x="3836" y="3164"/>
                  <a:pt x="3901" y="3176"/>
                  <a:pt x="3964" y="3190"/>
                </a:cubicBezTo>
                <a:cubicBezTo>
                  <a:pt x="4043" y="3208"/>
                  <a:pt x="4123" y="3230"/>
                  <a:pt x="4199" y="3260"/>
                </a:cubicBezTo>
                <a:lnTo>
                  <a:pt x="4199" y="3260"/>
                </a:lnTo>
                <a:cubicBezTo>
                  <a:pt x="4196" y="3259"/>
                  <a:pt x="4195" y="3259"/>
                  <a:pt x="4196" y="3259"/>
                </a:cubicBezTo>
                <a:cubicBezTo>
                  <a:pt x="4196" y="3259"/>
                  <a:pt x="4202" y="3261"/>
                  <a:pt x="4206" y="3263"/>
                </a:cubicBezTo>
                <a:lnTo>
                  <a:pt x="4206" y="3263"/>
                </a:lnTo>
                <a:cubicBezTo>
                  <a:pt x="4205" y="3263"/>
                  <a:pt x="4204" y="3262"/>
                  <a:pt x="4203" y="3262"/>
                </a:cubicBezTo>
                <a:cubicBezTo>
                  <a:pt x="4202" y="3261"/>
                  <a:pt x="4200" y="3261"/>
                  <a:pt x="4199" y="3260"/>
                </a:cubicBezTo>
                <a:lnTo>
                  <a:pt x="4199" y="3260"/>
                </a:lnTo>
                <a:cubicBezTo>
                  <a:pt x="4201" y="3261"/>
                  <a:pt x="4203" y="3262"/>
                  <a:pt x="4206" y="3263"/>
                </a:cubicBezTo>
                <a:cubicBezTo>
                  <a:pt x="4207" y="3264"/>
                  <a:pt x="4207" y="3264"/>
                  <a:pt x="4208" y="3264"/>
                </a:cubicBezTo>
                <a:lnTo>
                  <a:pt x="4208" y="3264"/>
                </a:lnTo>
                <a:cubicBezTo>
                  <a:pt x="4207" y="3264"/>
                  <a:pt x="4207" y="3264"/>
                  <a:pt x="4206" y="3263"/>
                </a:cubicBezTo>
                <a:lnTo>
                  <a:pt x="4206" y="3263"/>
                </a:lnTo>
                <a:cubicBezTo>
                  <a:pt x="4211" y="3265"/>
                  <a:pt x="4217" y="3268"/>
                  <a:pt x="4217" y="3268"/>
                </a:cubicBezTo>
                <a:cubicBezTo>
                  <a:pt x="4217" y="3268"/>
                  <a:pt x="4214" y="3267"/>
                  <a:pt x="4208" y="3264"/>
                </a:cubicBezTo>
                <a:lnTo>
                  <a:pt x="4208" y="3264"/>
                </a:lnTo>
                <a:cubicBezTo>
                  <a:pt x="4208" y="3264"/>
                  <a:pt x="4208" y="3265"/>
                  <a:pt x="4209" y="3265"/>
                </a:cubicBezTo>
                <a:cubicBezTo>
                  <a:pt x="4219" y="3269"/>
                  <a:pt x="4229" y="3273"/>
                  <a:pt x="4237" y="3278"/>
                </a:cubicBezTo>
                <a:cubicBezTo>
                  <a:pt x="4258" y="3286"/>
                  <a:pt x="4276" y="3296"/>
                  <a:pt x="4295" y="3307"/>
                </a:cubicBezTo>
                <a:cubicBezTo>
                  <a:pt x="4331" y="3325"/>
                  <a:pt x="4365" y="3347"/>
                  <a:pt x="4397" y="3371"/>
                </a:cubicBezTo>
                <a:cubicBezTo>
                  <a:pt x="4399" y="3372"/>
                  <a:pt x="4400" y="3373"/>
                  <a:pt x="4402" y="3375"/>
                </a:cubicBezTo>
                <a:lnTo>
                  <a:pt x="4402" y="3375"/>
                </a:lnTo>
                <a:cubicBezTo>
                  <a:pt x="4405" y="3377"/>
                  <a:pt x="4408" y="3379"/>
                  <a:pt x="4410" y="3381"/>
                </a:cubicBezTo>
                <a:lnTo>
                  <a:pt x="4410" y="3381"/>
                </a:lnTo>
                <a:cubicBezTo>
                  <a:pt x="4409" y="3380"/>
                  <a:pt x="4408" y="3379"/>
                  <a:pt x="4407" y="3378"/>
                </a:cubicBezTo>
                <a:lnTo>
                  <a:pt x="4407" y="3378"/>
                </a:lnTo>
                <a:cubicBezTo>
                  <a:pt x="4409" y="3380"/>
                  <a:pt x="4411" y="3382"/>
                  <a:pt x="4413" y="3383"/>
                </a:cubicBezTo>
                <a:lnTo>
                  <a:pt x="4413" y="3383"/>
                </a:lnTo>
                <a:cubicBezTo>
                  <a:pt x="4412" y="3382"/>
                  <a:pt x="4411" y="3382"/>
                  <a:pt x="4410" y="3381"/>
                </a:cubicBezTo>
                <a:lnTo>
                  <a:pt x="4410" y="3381"/>
                </a:lnTo>
                <a:cubicBezTo>
                  <a:pt x="4416" y="3385"/>
                  <a:pt x="4418" y="3387"/>
                  <a:pt x="4418" y="3387"/>
                </a:cubicBezTo>
                <a:cubicBezTo>
                  <a:pt x="4418" y="3387"/>
                  <a:pt x="4416" y="3385"/>
                  <a:pt x="4413" y="3383"/>
                </a:cubicBezTo>
                <a:lnTo>
                  <a:pt x="4413" y="3383"/>
                </a:lnTo>
                <a:cubicBezTo>
                  <a:pt x="4415" y="3384"/>
                  <a:pt x="4417" y="3386"/>
                  <a:pt x="4419" y="3387"/>
                </a:cubicBezTo>
                <a:cubicBezTo>
                  <a:pt x="4433" y="3399"/>
                  <a:pt x="4446" y="3412"/>
                  <a:pt x="4459" y="3423"/>
                </a:cubicBezTo>
                <a:cubicBezTo>
                  <a:pt x="4472" y="3436"/>
                  <a:pt x="4483" y="3448"/>
                  <a:pt x="4495" y="3460"/>
                </a:cubicBezTo>
                <a:cubicBezTo>
                  <a:pt x="4499" y="3466"/>
                  <a:pt x="4505" y="3472"/>
                  <a:pt x="4509" y="3478"/>
                </a:cubicBezTo>
                <a:cubicBezTo>
                  <a:pt x="4511" y="3479"/>
                  <a:pt x="4512" y="3481"/>
                  <a:pt x="4513" y="3482"/>
                </a:cubicBezTo>
                <a:lnTo>
                  <a:pt x="4513" y="3482"/>
                </a:lnTo>
                <a:cubicBezTo>
                  <a:pt x="4529" y="3505"/>
                  <a:pt x="4544" y="3528"/>
                  <a:pt x="4557" y="3553"/>
                </a:cubicBezTo>
                <a:cubicBezTo>
                  <a:pt x="4560" y="3558"/>
                  <a:pt x="4563" y="3564"/>
                  <a:pt x="4566" y="3569"/>
                </a:cubicBezTo>
                <a:lnTo>
                  <a:pt x="4566" y="3569"/>
                </a:lnTo>
                <a:cubicBezTo>
                  <a:pt x="4570" y="3582"/>
                  <a:pt x="4575" y="3595"/>
                  <a:pt x="4578" y="3607"/>
                </a:cubicBezTo>
                <a:cubicBezTo>
                  <a:pt x="4583" y="3618"/>
                  <a:pt x="4585" y="3631"/>
                  <a:pt x="4588" y="3643"/>
                </a:cubicBezTo>
                <a:lnTo>
                  <a:pt x="4588" y="3643"/>
                </a:lnTo>
                <a:cubicBezTo>
                  <a:pt x="4588" y="3646"/>
                  <a:pt x="4589" y="3649"/>
                  <a:pt x="4590" y="3652"/>
                </a:cubicBezTo>
                <a:lnTo>
                  <a:pt x="4590" y="3652"/>
                </a:lnTo>
                <a:cubicBezTo>
                  <a:pt x="4590" y="3653"/>
                  <a:pt x="4590" y="3654"/>
                  <a:pt x="4590" y="3655"/>
                </a:cubicBezTo>
                <a:lnTo>
                  <a:pt x="4590" y="3655"/>
                </a:lnTo>
                <a:cubicBezTo>
                  <a:pt x="4590" y="3655"/>
                  <a:pt x="4590" y="3655"/>
                  <a:pt x="4590" y="3655"/>
                </a:cubicBezTo>
                <a:cubicBezTo>
                  <a:pt x="4593" y="3679"/>
                  <a:pt x="4590" y="3703"/>
                  <a:pt x="4589" y="3727"/>
                </a:cubicBezTo>
                <a:lnTo>
                  <a:pt x="4589" y="3727"/>
                </a:lnTo>
                <a:cubicBezTo>
                  <a:pt x="4588" y="3730"/>
                  <a:pt x="4588" y="3734"/>
                  <a:pt x="4587" y="3737"/>
                </a:cubicBezTo>
                <a:cubicBezTo>
                  <a:pt x="4584" y="3750"/>
                  <a:pt x="4580" y="3763"/>
                  <a:pt x="4576" y="3776"/>
                </a:cubicBezTo>
                <a:cubicBezTo>
                  <a:pt x="4575" y="3776"/>
                  <a:pt x="4575" y="3777"/>
                  <a:pt x="4575" y="3777"/>
                </a:cubicBezTo>
                <a:lnTo>
                  <a:pt x="4575" y="3777"/>
                </a:lnTo>
                <a:cubicBezTo>
                  <a:pt x="4578" y="3768"/>
                  <a:pt x="4580" y="3764"/>
                  <a:pt x="4580" y="3764"/>
                </a:cubicBezTo>
                <a:lnTo>
                  <a:pt x="4580" y="3764"/>
                </a:lnTo>
                <a:cubicBezTo>
                  <a:pt x="4580" y="3764"/>
                  <a:pt x="4578" y="3773"/>
                  <a:pt x="4575" y="3779"/>
                </a:cubicBezTo>
                <a:lnTo>
                  <a:pt x="4575" y="3779"/>
                </a:lnTo>
                <a:cubicBezTo>
                  <a:pt x="4575" y="3778"/>
                  <a:pt x="4575" y="3778"/>
                  <a:pt x="4575" y="3777"/>
                </a:cubicBezTo>
                <a:lnTo>
                  <a:pt x="4575" y="3777"/>
                </a:lnTo>
                <a:cubicBezTo>
                  <a:pt x="4575" y="3778"/>
                  <a:pt x="4575" y="3779"/>
                  <a:pt x="4574" y="3780"/>
                </a:cubicBezTo>
                <a:lnTo>
                  <a:pt x="4574" y="3780"/>
                </a:lnTo>
                <a:cubicBezTo>
                  <a:pt x="4574" y="3779"/>
                  <a:pt x="4574" y="3779"/>
                  <a:pt x="4575" y="3779"/>
                </a:cubicBezTo>
                <a:lnTo>
                  <a:pt x="4575" y="3779"/>
                </a:lnTo>
                <a:cubicBezTo>
                  <a:pt x="4574" y="3781"/>
                  <a:pt x="4574" y="3782"/>
                  <a:pt x="4573" y="3784"/>
                </a:cubicBezTo>
                <a:lnTo>
                  <a:pt x="4573" y="3784"/>
                </a:lnTo>
                <a:cubicBezTo>
                  <a:pt x="4573" y="3782"/>
                  <a:pt x="4574" y="3781"/>
                  <a:pt x="4574" y="3780"/>
                </a:cubicBezTo>
                <a:lnTo>
                  <a:pt x="4574" y="3780"/>
                </a:lnTo>
                <a:cubicBezTo>
                  <a:pt x="4574" y="3780"/>
                  <a:pt x="4574" y="3780"/>
                  <a:pt x="4574" y="3780"/>
                </a:cubicBezTo>
                <a:cubicBezTo>
                  <a:pt x="4568" y="3793"/>
                  <a:pt x="4561" y="3804"/>
                  <a:pt x="4554" y="3817"/>
                </a:cubicBezTo>
                <a:cubicBezTo>
                  <a:pt x="4551" y="3821"/>
                  <a:pt x="4548" y="3826"/>
                  <a:pt x="4545" y="3831"/>
                </a:cubicBezTo>
                <a:lnTo>
                  <a:pt x="4545" y="3831"/>
                </a:lnTo>
                <a:cubicBezTo>
                  <a:pt x="4543" y="3834"/>
                  <a:pt x="4541" y="3836"/>
                  <a:pt x="4540" y="3838"/>
                </a:cubicBezTo>
                <a:cubicBezTo>
                  <a:pt x="4534" y="3845"/>
                  <a:pt x="4528" y="3850"/>
                  <a:pt x="4522" y="3856"/>
                </a:cubicBezTo>
                <a:cubicBezTo>
                  <a:pt x="4515" y="3864"/>
                  <a:pt x="4506" y="3873"/>
                  <a:pt x="4497" y="3880"/>
                </a:cubicBezTo>
                <a:lnTo>
                  <a:pt x="4497" y="3880"/>
                </a:lnTo>
                <a:cubicBezTo>
                  <a:pt x="4492" y="3884"/>
                  <a:pt x="4486" y="3889"/>
                  <a:pt x="4481" y="3892"/>
                </a:cubicBezTo>
                <a:cubicBezTo>
                  <a:pt x="4456" y="3909"/>
                  <a:pt x="4429" y="3924"/>
                  <a:pt x="4402" y="3937"/>
                </a:cubicBezTo>
                <a:lnTo>
                  <a:pt x="4402" y="3937"/>
                </a:lnTo>
                <a:cubicBezTo>
                  <a:pt x="4394" y="3940"/>
                  <a:pt x="4387" y="3943"/>
                  <a:pt x="4381" y="3945"/>
                </a:cubicBezTo>
                <a:cubicBezTo>
                  <a:pt x="4364" y="3951"/>
                  <a:pt x="4347" y="3956"/>
                  <a:pt x="4329" y="3961"/>
                </a:cubicBezTo>
                <a:cubicBezTo>
                  <a:pt x="4312" y="3966"/>
                  <a:pt x="4294" y="3970"/>
                  <a:pt x="4276" y="3973"/>
                </a:cubicBezTo>
                <a:cubicBezTo>
                  <a:pt x="4268" y="3976"/>
                  <a:pt x="4259" y="3976"/>
                  <a:pt x="4252" y="3977"/>
                </a:cubicBezTo>
                <a:cubicBezTo>
                  <a:pt x="4246" y="3978"/>
                  <a:pt x="4242" y="3979"/>
                  <a:pt x="4237" y="3980"/>
                </a:cubicBezTo>
                <a:lnTo>
                  <a:pt x="4237" y="3980"/>
                </a:lnTo>
                <a:cubicBezTo>
                  <a:pt x="4198" y="3983"/>
                  <a:pt x="4160" y="3986"/>
                  <a:pt x="4121" y="3986"/>
                </a:cubicBezTo>
                <a:cubicBezTo>
                  <a:pt x="4073" y="3986"/>
                  <a:pt x="4026" y="3981"/>
                  <a:pt x="3978" y="3977"/>
                </a:cubicBezTo>
                <a:cubicBezTo>
                  <a:pt x="3977" y="3977"/>
                  <a:pt x="3975" y="3976"/>
                  <a:pt x="3973" y="3976"/>
                </a:cubicBezTo>
                <a:lnTo>
                  <a:pt x="3973" y="3976"/>
                </a:lnTo>
                <a:cubicBezTo>
                  <a:pt x="3977" y="3976"/>
                  <a:pt x="3981" y="3977"/>
                  <a:pt x="3982" y="3977"/>
                </a:cubicBezTo>
                <a:cubicBezTo>
                  <a:pt x="3985" y="3977"/>
                  <a:pt x="3982" y="3976"/>
                  <a:pt x="3968" y="3975"/>
                </a:cubicBezTo>
                <a:lnTo>
                  <a:pt x="3968" y="3975"/>
                </a:lnTo>
                <a:cubicBezTo>
                  <a:pt x="3970" y="3975"/>
                  <a:pt x="3971" y="3976"/>
                  <a:pt x="3973" y="3976"/>
                </a:cubicBezTo>
                <a:lnTo>
                  <a:pt x="3973" y="3976"/>
                </a:lnTo>
                <a:cubicBezTo>
                  <a:pt x="3973" y="3976"/>
                  <a:pt x="3972" y="3976"/>
                  <a:pt x="3971" y="3976"/>
                </a:cubicBezTo>
                <a:cubicBezTo>
                  <a:pt x="3968" y="3975"/>
                  <a:pt x="3965" y="3975"/>
                  <a:pt x="3963" y="3975"/>
                </a:cubicBezTo>
                <a:lnTo>
                  <a:pt x="3963" y="3975"/>
                </a:lnTo>
                <a:cubicBezTo>
                  <a:pt x="3964" y="3975"/>
                  <a:pt x="3966" y="3975"/>
                  <a:pt x="3968" y="3975"/>
                </a:cubicBezTo>
                <a:lnTo>
                  <a:pt x="3968" y="3975"/>
                </a:lnTo>
                <a:cubicBezTo>
                  <a:pt x="3965" y="3975"/>
                  <a:pt x="3963" y="3974"/>
                  <a:pt x="3961" y="3974"/>
                </a:cubicBezTo>
                <a:lnTo>
                  <a:pt x="3961" y="3974"/>
                </a:lnTo>
                <a:cubicBezTo>
                  <a:pt x="3951" y="3973"/>
                  <a:pt x="3940" y="3971"/>
                  <a:pt x="3931" y="3970"/>
                </a:cubicBezTo>
                <a:cubicBezTo>
                  <a:pt x="3901" y="3964"/>
                  <a:pt x="3872" y="3958"/>
                  <a:pt x="3842" y="3951"/>
                </a:cubicBezTo>
                <a:cubicBezTo>
                  <a:pt x="3588" y="3898"/>
                  <a:pt x="3338" y="3823"/>
                  <a:pt x="3096" y="3730"/>
                </a:cubicBezTo>
                <a:cubicBezTo>
                  <a:pt x="3067" y="3718"/>
                  <a:pt x="3039" y="3708"/>
                  <a:pt x="3011" y="3695"/>
                </a:cubicBezTo>
                <a:cubicBezTo>
                  <a:pt x="2997" y="3689"/>
                  <a:pt x="2983" y="3684"/>
                  <a:pt x="2968" y="3678"/>
                </a:cubicBezTo>
                <a:cubicBezTo>
                  <a:pt x="2965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63" y="3676"/>
                  <a:pt x="2963" y="3676"/>
                  <a:pt x="2963" y="3676"/>
                </a:cubicBezTo>
                <a:lnTo>
                  <a:pt x="2963" y="3676"/>
                </a:lnTo>
                <a:cubicBezTo>
                  <a:pt x="2955" y="3672"/>
                  <a:pt x="2948" y="3670"/>
                  <a:pt x="2939" y="3666"/>
                </a:cubicBezTo>
                <a:cubicBezTo>
                  <a:pt x="2880" y="3640"/>
                  <a:pt x="2821" y="3613"/>
                  <a:pt x="2762" y="3584"/>
                </a:cubicBezTo>
                <a:cubicBezTo>
                  <a:pt x="2646" y="3528"/>
                  <a:pt x="2531" y="3468"/>
                  <a:pt x="2418" y="3403"/>
                </a:cubicBezTo>
                <a:cubicBezTo>
                  <a:pt x="2366" y="3372"/>
                  <a:pt x="2314" y="3340"/>
                  <a:pt x="2263" y="3308"/>
                </a:cubicBezTo>
                <a:lnTo>
                  <a:pt x="2263" y="3308"/>
                </a:lnTo>
                <a:cubicBezTo>
                  <a:pt x="2268" y="3306"/>
                  <a:pt x="2272" y="3304"/>
                  <a:pt x="2274" y="3303"/>
                </a:cubicBezTo>
                <a:lnTo>
                  <a:pt x="2274" y="3303"/>
                </a:lnTo>
                <a:cubicBezTo>
                  <a:pt x="2410" y="3250"/>
                  <a:pt x="2549" y="3210"/>
                  <a:pt x="2690" y="3181"/>
                </a:cubicBezTo>
                <a:cubicBezTo>
                  <a:pt x="2729" y="3174"/>
                  <a:pt x="2768" y="3167"/>
                  <a:pt x="2807" y="3160"/>
                </a:cubicBezTo>
                <a:cubicBezTo>
                  <a:pt x="2823" y="3157"/>
                  <a:pt x="2838" y="3155"/>
                  <a:pt x="2854" y="3153"/>
                </a:cubicBezTo>
                <a:lnTo>
                  <a:pt x="2854" y="3153"/>
                </a:lnTo>
                <a:cubicBezTo>
                  <a:pt x="2853" y="3154"/>
                  <a:pt x="2852" y="3154"/>
                  <a:pt x="2853" y="3154"/>
                </a:cubicBezTo>
                <a:cubicBezTo>
                  <a:pt x="2853" y="3154"/>
                  <a:pt x="2856" y="3153"/>
                  <a:pt x="2863" y="3153"/>
                </a:cubicBezTo>
                <a:lnTo>
                  <a:pt x="2863" y="3153"/>
                </a:lnTo>
                <a:cubicBezTo>
                  <a:pt x="2863" y="3153"/>
                  <a:pt x="2863" y="3153"/>
                  <a:pt x="2863" y="3153"/>
                </a:cubicBezTo>
                <a:cubicBezTo>
                  <a:pt x="2873" y="3151"/>
                  <a:pt x="2883" y="3150"/>
                  <a:pt x="2895" y="3148"/>
                </a:cubicBezTo>
                <a:cubicBezTo>
                  <a:pt x="2972" y="3140"/>
                  <a:pt x="3052" y="3132"/>
                  <a:pt x="3131" y="3128"/>
                </a:cubicBezTo>
                <a:cubicBezTo>
                  <a:pt x="3187" y="3125"/>
                  <a:pt x="3243" y="3124"/>
                  <a:pt x="3299" y="3124"/>
                </a:cubicBezTo>
                <a:close/>
                <a:moveTo>
                  <a:pt x="1653" y="3995"/>
                </a:moveTo>
                <a:cubicBezTo>
                  <a:pt x="1653" y="3995"/>
                  <a:pt x="1653" y="3996"/>
                  <a:pt x="1653" y="3997"/>
                </a:cubicBezTo>
                <a:lnTo>
                  <a:pt x="1653" y="3997"/>
                </a:lnTo>
                <a:cubicBezTo>
                  <a:pt x="1653" y="3996"/>
                  <a:pt x="1653" y="3996"/>
                  <a:pt x="1653" y="3996"/>
                </a:cubicBezTo>
                <a:cubicBezTo>
                  <a:pt x="1653" y="3995"/>
                  <a:pt x="1653" y="3995"/>
                  <a:pt x="1653" y="3995"/>
                </a:cubicBezTo>
                <a:close/>
                <a:moveTo>
                  <a:pt x="1652" y="4245"/>
                </a:moveTo>
                <a:cubicBezTo>
                  <a:pt x="1652" y="4247"/>
                  <a:pt x="1652" y="4249"/>
                  <a:pt x="1652" y="4251"/>
                </a:cubicBezTo>
                <a:lnTo>
                  <a:pt x="1652" y="4251"/>
                </a:lnTo>
                <a:cubicBezTo>
                  <a:pt x="1652" y="4249"/>
                  <a:pt x="1652" y="4247"/>
                  <a:pt x="1652" y="4245"/>
                </a:cubicBezTo>
                <a:close/>
                <a:moveTo>
                  <a:pt x="1938" y="4869"/>
                </a:moveTo>
                <a:cubicBezTo>
                  <a:pt x="1942" y="4874"/>
                  <a:pt x="1948" y="4881"/>
                  <a:pt x="1948" y="4882"/>
                </a:cubicBezTo>
                <a:cubicBezTo>
                  <a:pt x="1945" y="4878"/>
                  <a:pt x="1941" y="4874"/>
                  <a:pt x="1938" y="4869"/>
                </a:cubicBezTo>
                <a:close/>
                <a:moveTo>
                  <a:pt x="1259" y="0"/>
                </a:moveTo>
                <a:cubicBezTo>
                  <a:pt x="1205" y="0"/>
                  <a:pt x="1151" y="2"/>
                  <a:pt x="1097" y="7"/>
                </a:cubicBezTo>
                <a:cubicBezTo>
                  <a:pt x="772" y="33"/>
                  <a:pt x="433" y="135"/>
                  <a:pt x="215" y="385"/>
                </a:cubicBezTo>
                <a:cubicBezTo>
                  <a:pt x="99" y="519"/>
                  <a:pt x="33" y="677"/>
                  <a:pt x="12" y="854"/>
                </a:cubicBezTo>
                <a:cubicBezTo>
                  <a:pt x="1" y="948"/>
                  <a:pt x="8" y="1040"/>
                  <a:pt x="22" y="1134"/>
                </a:cubicBezTo>
                <a:cubicBezTo>
                  <a:pt x="33" y="1198"/>
                  <a:pt x="51" y="1257"/>
                  <a:pt x="81" y="1316"/>
                </a:cubicBezTo>
                <a:cubicBezTo>
                  <a:pt x="133" y="1421"/>
                  <a:pt x="218" y="1511"/>
                  <a:pt x="309" y="1584"/>
                </a:cubicBezTo>
                <a:cubicBezTo>
                  <a:pt x="421" y="1676"/>
                  <a:pt x="545" y="1752"/>
                  <a:pt x="674" y="1816"/>
                </a:cubicBezTo>
                <a:cubicBezTo>
                  <a:pt x="844" y="1898"/>
                  <a:pt x="1020" y="1966"/>
                  <a:pt x="1201" y="2020"/>
                </a:cubicBezTo>
                <a:lnTo>
                  <a:pt x="1201" y="2020"/>
                </a:lnTo>
                <a:cubicBezTo>
                  <a:pt x="1159" y="2177"/>
                  <a:pt x="1154" y="2342"/>
                  <a:pt x="1197" y="2504"/>
                </a:cubicBezTo>
                <a:cubicBezTo>
                  <a:pt x="1264" y="2757"/>
                  <a:pt x="1424" y="2973"/>
                  <a:pt x="1605" y="3151"/>
                </a:cubicBezTo>
                <a:cubicBezTo>
                  <a:pt x="1655" y="3200"/>
                  <a:pt x="1706" y="3246"/>
                  <a:pt x="1759" y="3289"/>
                </a:cubicBezTo>
                <a:lnTo>
                  <a:pt x="1759" y="3289"/>
                </a:lnTo>
                <a:cubicBezTo>
                  <a:pt x="1756" y="3292"/>
                  <a:pt x="1754" y="3294"/>
                  <a:pt x="1751" y="3296"/>
                </a:cubicBezTo>
                <a:cubicBezTo>
                  <a:pt x="1497" y="3507"/>
                  <a:pt x="1362" y="3817"/>
                  <a:pt x="1368" y="4144"/>
                </a:cubicBezTo>
                <a:cubicBezTo>
                  <a:pt x="1375" y="4567"/>
                  <a:pt x="1610" y="4938"/>
                  <a:pt x="1890" y="5238"/>
                </a:cubicBezTo>
                <a:cubicBezTo>
                  <a:pt x="2188" y="5554"/>
                  <a:pt x="2549" y="5813"/>
                  <a:pt x="2928" y="6023"/>
                </a:cubicBezTo>
                <a:cubicBezTo>
                  <a:pt x="3089" y="6114"/>
                  <a:pt x="3256" y="6195"/>
                  <a:pt x="3429" y="6264"/>
                </a:cubicBezTo>
                <a:cubicBezTo>
                  <a:pt x="3438" y="6268"/>
                  <a:pt x="3450" y="6270"/>
                  <a:pt x="3462" y="6270"/>
                </a:cubicBezTo>
                <a:cubicBezTo>
                  <a:pt x="3488" y="6270"/>
                  <a:pt x="3516" y="6261"/>
                  <a:pt x="3535" y="6249"/>
                </a:cubicBezTo>
                <a:cubicBezTo>
                  <a:pt x="3562" y="6233"/>
                  <a:pt x="3591" y="6200"/>
                  <a:pt x="3598" y="6167"/>
                </a:cubicBezTo>
                <a:cubicBezTo>
                  <a:pt x="3617" y="6087"/>
                  <a:pt x="3574" y="6025"/>
                  <a:pt x="3502" y="5996"/>
                </a:cubicBezTo>
                <a:lnTo>
                  <a:pt x="3502" y="5997"/>
                </a:lnTo>
                <a:cubicBezTo>
                  <a:pt x="3493" y="5993"/>
                  <a:pt x="3483" y="5990"/>
                  <a:pt x="3475" y="5986"/>
                </a:cubicBezTo>
                <a:cubicBezTo>
                  <a:pt x="3474" y="5986"/>
                  <a:pt x="3473" y="5985"/>
                  <a:pt x="3472" y="5985"/>
                </a:cubicBezTo>
                <a:lnTo>
                  <a:pt x="3472" y="5985"/>
                </a:lnTo>
                <a:cubicBezTo>
                  <a:pt x="3476" y="5987"/>
                  <a:pt x="3480" y="5988"/>
                  <a:pt x="3479" y="5988"/>
                </a:cubicBezTo>
                <a:cubicBezTo>
                  <a:pt x="3479" y="5988"/>
                  <a:pt x="3478" y="5988"/>
                  <a:pt x="3476" y="5987"/>
                </a:cubicBezTo>
                <a:cubicBezTo>
                  <a:pt x="3473" y="5986"/>
                  <a:pt x="3471" y="5985"/>
                  <a:pt x="3468" y="5984"/>
                </a:cubicBezTo>
                <a:lnTo>
                  <a:pt x="3468" y="5984"/>
                </a:lnTo>
                <a:cubicBezTo>
                  <a:pt x="3469" y="5984"/>
                  <a:pt x="3471" y="5985"/>
                  <a:pt x="3472" y="5985"/>
                </a:cubicBezTo>
                <a:lnTo>
                  <a:pt x="3472" y="5985"/>
                </a:lnTo>
                <a:cubicBezTo>
                  <a:pt x="3468" y="5983"/>
                  <a:pt x="3464" y="5981"/>
                  <a:pt x="3460" y="5980"/>
                </a:cubicBezTo>
                <a:lnTo>
                  <a:pt x="3460" y="5980"/>
                </a:lnTo>
                <a:cubicBezTo>
                  <a:pt x="3463" y="5981"/>
                  <a:pt x="3466" y="5983"/>
                  <a:pt x="3468" y="5984"/>
                </a:cubicBezTo>
                <a:lnTo>
                  <a:pt x="3468" y="5984"/>
                </a:lnTo>
                <a:cubicBezTo>
                  <a:pt x="3466" y="5983"/>
                  <a:pt x="3465" y="5982"/>
                  <a:pt x="3463" y="5982"/>
                </a:cubicBezTo>
                <a:cubicBezTo>
                  <a:pt x="3459" y="5980"/>
                  <a:pt x="3457" y="5979"/>
                  <a:pt x="3457" y="5979"/>
                </a:cubicBezTo>
                <a:lnTo>
                  <a:pt x="3457" y="5979"/>
                </a:lnTo>
                <a:cubicBezTo>
                  <a:pt x="3457" y="5979"/>
                  <a:pt x="3459" y="5979"/>
                  <a:pt x="3460" y="5980"/>
                </a:cubicBezTo>
                <a:lnTo>
                  <a:pt x="3460" y="5980"/>
                </a:lnTo>
                <a:cubicBezTo>
                  <a:pt x="3447" y="5974"/>
                  <a:pt x="3434" y="5968"/>
                  <a:pt x="3420" y="5963"/>
                </a:cubicBezTo>
                <a:cubicBezTo>
                  <a:pt x="3381" y="5944"/>
                  <a:pt x="3342" y="5927"/>
                  <a:pt x="3303" y="5908"/>
                </a:cubicBezTo>
                <a:cubicBezTo>
                  <a:pt x="3220" y="5868"/>
                  <a:pt x="3139" y="5825"/>
                  <a:pt x="3059" y="5780"/>
                </a:cubicBezTo>
                <a:cubicBezTo>
                  <a:pt x="2880" y="5679"/>
                  <a:pt x="2709" y="5569"/>
                  <a:pt x="2545" y="5448"/>
                </a:cubicBezTo>
                <a:cubicBezTo>
                  <a:pt x="2525" y="5433"/>
                  <a:pt x="2505" y="5418"/>
                  <a:pt x="2486" y="5403"/>
                </a:cubicBezTo>
                <a:cubicBezTo>
                  <a:pt x="2484" y="5401"/>
                  <a:pt x="2483" y="5401"/>
                  <a:pt x="2483" y="5401"/>
                </a:cubicBezTo>
                <a:lnTo>
                  <a:pt x="2483" y="5401"/>
                </a:lnTo>
                <a:cubicBezTo>
                  <a:pt x="2482" y="5401"/>
                  <a:pt x="2498" y="5413"/>
                  <a:pt x="2497" y="5413"/>
                </a:cubicBezTo>
                <a:cubicBezTo>
                  <a:pt x="2497" y="5413"/>
                  <a:pt x="2495" y="5411"/>
                  <a:pt x="2490" y="5407"/>
                </a:cubicBezTo>
                <a:lnTo>
                  <a:pt x="2477" y="5397"/>
                </a:lnTo>
                <a:cubicBezTo>
                  <a:pt x="2466" y="5387"/>
                  <a:pt x="2454" y="5379"/>
                  <a:pt x="2443" y="5369"/>
                </a:cubicBezTo>
                <a:cubicBezTo>
                  <a:pt x="2401" y="5336"/>
                  <a:pt x="2362" y="5302"/>
                  <a:pt x="2322" y="5268"/>
                </a:cubicBezTo>
                <a:cubicBezTo>
                  <a:pt x="2244" y="5200"/>
                  <a:pt x="2170" y="5130"/>
                  <a:pt x="2099" y="5055"/>
                </a:cubicBezTo>
                <a:cubicBezTo>
                  <a:pt x="2064" y="5018"/>
                  <a:pt x="2030" y="4980"/>
                  <a:pt x="1998" y="4941"/>
                </a:cubicBezTo>
                <a:cubicBezTo>
                  <a:pt x="1982" y="4923"/>
                  <a:pt x="1967" y="4904"/>
                  <a:pt x="1951" y="4884"/>
                </a:cubicBezTo>
                <a:cubicBezTo>
                  <a:pt x="1948" y="4881"/>
                  <a:pt x="1944" y="4876"/>
                  <a:pt x="1941" y="4872"/>
                </a:cubicBezTo>
                <a:cubicBezTo>
                  <a:pt x="1939" y="4870"/>
                  <a:pt x="1938" y="4869"/>
                  <a:pt x="1937" y="4868"/>
                </a:cubicBezTo>
                <a:lnTo>
                  <a:pt x="1937" y="4868"/>
                </a:lnTo>
                <a:cubicBezTo>
                  <a:pt x="1932" y="4861"/>
                  <a:pt x="1927" y="4854"/>
                  <a:pt x="1922" y="4848"/>
                </a:cubicBezTo>
                <a:cubicBezTo>
                  <a:pt x="1866" y="4771"/>
                  <a:pt x="1814" y="4692"/>
                  <a:pt x="1771" y="4607"/>
                </a:cubicBezTo>
                <a:cubicBezTo>
                  <a:pt x="1761" y="4587"/>
                  <a:pt x="1749" y="4567"/>
                  <a:pt x="1741" y="4546"/>
                </a:cubicBezTo>
                <a:cubicBezTo>
                  <a:pt x="1737" y="4538"/>
                  <a:pt x="1733" y="4531"/>
                  <a:pt x="1730" y="4524"/>
                </a:cubicBezTo>
                <a:lnTo>
                  <a:pt x="1730" y="4524"/>
                </a:lnTo>
                <a:cubicBezTo>
                  <a:pt x="1728" y="4520"/>
                  <a:pt x="1726" y="4512"/>
                  <a:pt x="1725" y="4510"/>
                </a:cubicBezTo>
                <a:cubicBezTo>
                  <a:pt x="1708" y="4468"/>
                  <a:pt x="1693" y="4425"/>
                  <a:pt x="1680" y="4381"/>
                </a:cubicBezTo>
                <a:cubicBezTo>
                  <a:pt x="1670" y="4342"/>
                  <a:pt x="1661" y="4305"/>
                  <a:pt x="1655" y="4267"/>
                </a:cubicBezTo>
                <a:lnTo>
                  <a:pt x="1655" y="4267"/>
                </a:lnTo>
                <a:cubicBezTo>
                  <a:pt x="1655" y="4267"/>
                  <a:pt x="1655" y="4268"/>
                  <a:pt x="1655" y="4268"/>
                </a:cubicBezTo>
                <a:cubicBezTo>
                  <a:pt x="1655" y="4268"/>
                  <a:pt x="1654" y="4261"/>
                  <a:pt x="1653" y="4256"/>
                </a:cubicBezTo>
                <a:cubicBezTo>
                  <a:pt x="1653" y="4255"/>
                  <a:pt x="1652" y="4253"/>
                  <a:pt x="1652" y="4251"/>
                </a:cubicBezTo>
                <a:lnTo>
                  <a:pt x="1652" y="4251"/>
                </a:lnTo>
                <a:cubicBezTo>
                  <a:pt x="1652" y="4252"/>
                  <a:pt x="1653" y="4253"/>
                  <a:pt x="1653" y="4253"/>
                </a:cubicBezTo>
                <a:cubicBezTo>
                  <a:pt x="1654" y="4258"/>
                  <a:pt x="1654" y="4263"/>
                  <a:pt x="1655" y="4267"/>
                </a:cubicBezTo>
                <a:lnTo>
                  <a:pt x="1655" y="4267"/>
                </a:lnTo>
                <a:cubicBezTo>
                  <a:pt x="1655" y="4266"/>
                  <a:pt x="1654" y="4258"/>
                  <a:pt x="1651" y="4239"/>
                </a:cubicBezTo>
                <a:lnTo>
                  <a:pt x="1651" y="4239"/>
                </a:lnTo>
                <a:cubicBezTo>
                  <a:pt x="1651" y="4241"/>
                  <a:pt x="1651" y="4243"/>
                  <a:pt x="1652" y="4245"/>
                </a:cubicBezTo>
                <a:lnTo>
                  <a:pt x="1652" y="4245"/>
                </a:lnTo>
                <a:cubicBezTo>
                  <a:pt x="1651" y="4237"/>
                  <a:pt x="1650" y="4229"/>
                  <a:pt x="1650" y="4222"/>
                </a:cubicBezTo>
                <a:cubicBezTo>
                  <a:pt x="1649" y="4200"/>
                  <a:pt x="1647" y="4179"/>
                  <a:pt x="1646" y="4157"/>
                </a:cubicBezTo>
                <a:cubicBezTo>
                  <a:pt x="1646" y="4118"/>
                  <a:pt x="1646" y="4079"/>
                  <a:pt x="1649" y="4040"/>
                </a:cubicBezTo>
                <a:cubicBezTo>
                  <a:pt x="1650" y="4024"/>
                  <a:pt x="1654" y="4006"/>
                  <a:pt x="1654" y="3990"/>
                </a:cubicBezTo>
                <a:lnTo>
                  <a:pt x="1654" y="3990"/>
                </a:lnTo>
                <a:cubicBezTo>
                  <a:pt x="1656" y="3980"/>
                  <a:pt x="1658" y="3971"/>
                  <a:pt x="1660" y="3961"/>
                </a:cubicBezTo>
                <a:cubicBezTo>
                  <a:pt x="1666" y="3927"/>
                  <a:pt x="1676" y="3892"/>
                  <a:pt x="1686" y="3859"/>
                </a:cubicBezTo>
                <a:cubicBezTo>
                  <a:pt x="1692" y="3843"/>
                  <a:pt x="1698" y="3827"/>
                  <a:pt x="1703" y="3813"/>
                </a:cubicBezTo>
                <a:cubicBezTo>
                  <a:pt x="1704" y="3811"/>
                  <a:pt x="1705" y="3808"/>
                  <a:pt x="1706" y="3805"/>
                </a:cubicBezTo>
                <a:lnTo>
                  <a:pt x="1706" y="3805"/>
                </a:lnTo>
                <a:cubicBezTo>
                  <a:pt x="1703" y="3812"/>
                  <a:pt x="1702" y="3814"/>
                  <a:pt x="1702" y="3814"/>
                </a:cubicBezTo>
                <a:cubicBezTo>
                  <a:pt x="1702" y="3814"/>
                  <a:pt x="1704" y="3809"/>
                  <a:pt x="1707" y="3803"/>
                </a:cubicBezTo>
                <a:lnTo>
                  <a:pt x="1707" y="3803"/>
                </a:lnTo>
                <a:cubicBezTo>
                  <a:pt x="1706" y="3804"/>
                  <a:pt x="1706" y="3804"/>
                  <a:pt x="1706" y="3805"/>
                </a:cubicBezTo>
                <a:lnTo>
                  <a:pt x="1706" y="3805"/>
                </a:lnTo>
                <a:cubicBezTo>
                  <a:pt x="1706" y="3805"/>
                  <a:pt x="1706" y="3805"/>
                  <a:pt x="1706" y="3804"/>
                </a:cubicBezTo>
                <a:cubicBezTo>
                  <a:pt x="1707" y="3802"/>
                  <a:pt x="1708" y="3801"/>
                  <a:pt x="1708" y="3799"/>
                </a:cubicBezTo>
                <a:lnTo>
                  <a:pt x="1708" y="3799"/>
                </a:lnTo>
                <a:cubicBezTo>
                  <a:pt x="1708" y="3800"/>
                  <a:pt x="1707" y="3802"/>
                  <a:pt x="1707" y="3803"/>
                </a:cubicBezTo>
                <a:lnTo>
                  <a:pt x="1707" y="3803"/>
                </a:lnTo>
                <a:cubicBezTo>
                  <a:pt x="1709" y="3798"/>
                  <a:pt x="1711" y="3793"/>
                  <a:pt x="1711" y="3793"/>
                </a:cubicBezTo>
                <a:lnTo>
                  <a:pt x="1711" y="3793"/>
                </a:lnTo>
                <a:cubicBezTo>
                  <a:pt x="1711" y="3793"/>
                  <a:pt x="1710" y="3795"/>
                  <a:pt x="1708" y="3799"/>
                </a:cubicBezTo>
                <a:lnTo>
                  <a:pt x="1708" y="3799"/>
                </a:lnTo>
                <a:cubicBezTo>
                  <a:pt x="1710" y="3796"/>
                  <a:pt x="1711" y="3793"/>
                  <a:pt x="1712" y="3791"/>
                </a:cubicBezTo>
                <a:cubicBezTo>
                  <a:pt x="1726" y="3761"/>
                  <a:pt x="1742" y="3731"/>
                  <a:pt x="1759" y="3702"/>
                </a:cubicBezTo>
                <a:cubicBezTo>
                  <a:pt x="1768" y="3689"/>
                  <a:pt x="1777" y="3676"/>
                  <a:pt x="1785" y="3663"/>
                </a:cubicBezTo>
                <a:cubicBezTo>
                  <a:pt x="1790" y="3656"/>
                  <a:pt x="1794" y="3650"/>
                  <a:pt x="1800" y="3643"/>
                </a:cubicBezTo>
                <a:cubicBezTo>
                  <a:pt x="1800" y="3643"/>
                  <a:pt x="1800" y="3643"/>
                  <a:pt x="1800" y="3642"/>
                </a:cubicBezTo>
                <a:lnTo>
                  <a:pt x="1800" y="3642"/>
                </a:lnTo>
                <a:cubicBezTo>
                  <a:pt x="1843" y="3591"/>
                  <a:pt x="1888" y="3543"/>
                  <a:pt x="1939" y="3501"/>
                </a:cubicBezTo>
                <a:cubicBezTo>
                  <a:pt x="1948" y="3492"/>
                  <a:pt x="1957" y="3485"/>
                  <a:pt x="1967" y="3477"/>
                </a:cubicBezTo>
                <a:lnTo>
                  <a:pt x="1967" y="3477"/>
                </a:lnTo>
                <a:cubicBezTo>
                  <a:pt x="1965" y="3479"/>
                  <a:pt x="1964" y="3480"/>
                  <a:pt x="1962" y="3481"/>
                </a:cubicBezTo>
                <a:lnTo>
                  <a:pt x="1962" y="3481"/>
                </a:lnTo>
                <a:cubicBezTo>
                  <a:pt x="1966" y="3479"/>
                  <a:pt x="1970" y="3475"/>
                  <a:pt x="1972" y="3473"/>
                </a:cubicBezTo>
                <a:cubicBezTo>
                  <a:pt x="1978" y="3469"/>
                  <a:pt x="1984" y="3465"/>
                  <a:pt x="1989" y="3460"/>
                </a:cubicBezTo>
                <a:lnTo>
                  <a:pt x="1989" y="3460"/>
                </a:lnTo>
                <a:cubicBezTo>
                  <a:pt x="2073" y="3518"/>
                  <a:pt x="2160" y="3571"/>
                  <a:pt x="2247" y="3623"/>
                </a:cubicBezTo>
                <a:cubicBezTo>
                  <a:pt x="2719" y="3902"/>
                  <a:pt x="3240" y="4107"/>
                  <a:pt x="3777" y="4220"/>
                </a:cubicBezTo>
                <a:cubicBezTo>
                  <a:pt x="3888" y="4244"/>
                  <a:pt x="4009" y="4260"/>
                  <a:pt x="4130" y="4260"/>
                </a:cubicBezTo>
                <a:cubicBezTo>
                  <a:pt x="4384" y="4260"/>
                  <a:pt x="4636" y="4189"/>
                  <a:pt x="4786" y="3968"/>
                </a:cubicBezTo>
                <a:cubicBezTo>
                  <a:pt x="4866" y="3849"/>
                  <a:pt x="4885" y="3698"/>
                  <a:pt x="4853" y="3560"/>
                </a:cubicBezTo>
                <a:cubicBezTo>
                  <a:pt x="4820" y="3413"/>
                  <a:pt x="4724" y="3279"/>
                  <a:pt x="4607" y="3184"/>
                </a:cubicBezTo>
                <a:cubicBezTo>
                  <a:pt x="4335" y="2961"/>
                  <a:pt x="3978" y="2892"/>
                  <a:pt x="3636" y="2860"/>
                </a:cubicBezTo>
                <a:cubicBezTo>
                  <a:pt x="3523" y="2850"/>
                  <a:pt x="3412" y="2846"/>
                  <a:pt x="3303" y="2846"/>
                </a:cubicBezTo>
                <a:cubicBezTo>
                  <a:pt x="3078" y="2846"/>
                  <a:pt x="2860" y="2866"/>
                  <a:pt x="2640" y="2908"/>
                </a:cubicBezTo>
                <a:cubicBezTo>
                  <a:pt x="2419" y="2951"/>
                  <a:pt x="2198" y="3020"/>
                  <a:pt x="2000" y="3128"/>
                </a:cubicBezTo>
                <a:lnTo>
                  <a:pt x="2000" y="3128"/>
                </a:lnTo>
                <a:cubicBezTo>
                  <a:pt x="1996" y="3125"/>
                  <a:pt x="1992" y="3122"/>
                  <a:pt x="1991" y="3121"/>
                </a:cubicBezTo>
                <a:cubicBezTo>
                  <a:pt x="1984" y="3115"/>
                  <a:pt x="1977" y="3109"/>
                  <a:pt x="1969" y="3104"/>
                </a:cubicBezTo>
                <a:cubicBezTo>
                  <a:pt x="1922" y="3066"/>
                  <a:pt x="1877" y="3027"/>
                  <a:pt x="1834" y="2986"/>
                </a:cubicBezTo>
                <a:cubicBezTo>
                  <a:pt x="1790" y="2944"/>
                  <a:pt x="1748" y="2901"/>
                  <a:pt x="1709" y="2856"/>
                </a:cubicBezTo>
                <a:cubicBezTo>
                  <a:pt x="1690" y="2835"/>
                  <a:pt x="1672" y="2813"/>
                  <a:pt x="1654" y="2791"/>
                </a:cubicBezTo>
                <a:cubicBezTo>
                  <a:pt x="1653" y="2790"/>
                  <a:pt x="1651" y="2788"/>
                  <a:pt x="1650" y="2786"/>
                </a:cubicBezTo>
                <a:lnTo>
                  <a:pt x="1650" y="2786"/>
                </a:lnTo>
                <a:cubicBezTo>
                  <a:pt x="1648" y="2784"/>
                  <a:pt x="1646" y="2780"/>
                  <a:pt x="1644" y="2778"/>
                </a:cubicBezTo>
                <a:cubicBezTo>
                  <a:pt x="1634" y="2765"/>
                  <a:pt x="1624" y="2751"/>
                  <a:pt x="1615" y="2738"/>
                </a:cubicBezTo>
                <a:cubicBezTo>
                  <a:pt x="1582" y="2691"/>
                  <a:pt x="1552" y="2640"/>
                  <a:pt x="1526" y="2590"/>
                </a:cubicBezTo>
                <a:cubicBezTo>
                  <a:pt x="1521" y="2578"/>
                  <a:pt x="1515" y="2565"/>
                  <a:pt x="1509" y="2554"/>
                </a:cubicBezTo>
                <a:cubicBezTo>
                  <a:pt x="1506" y="2547"/>
                  <a:pt x="1499" y="2526"/>
                  <a:pt x="1499" y="2526"/>
                </a:cubicBezTo>
                <a:lnTo>
                  <a:pt x="1499" y="2526"/>
                </a:lnTo>
                <a:cubicBezTo>
                  <a:pt x="1498" y="2526"/>
                  <a:pt x="1500" y="2530"/>
                  <a:pt x="1503" y="2542"/>
                </a:cubicBezTo>
                <a:cubicBezTo>
                  <a:pt x="1495" y="2514"/>
                  <a:pt x="1483" y="2488"/>
                  <a:pt x="1474" y="2459"/>
                </a:cubicBezTo>
                <a:cubicBezTo>
                  <a:pt x="1467" y="2434"/>
                  <a:pt x="1460" y="2409"/>
                  <a:pt x="1454" y="2384"/>
                </a:cubicBezTo>
                <a:cubicBezTo>
                  <a:pt x="1453" y="2372"/>
                  <a:pt x="1453" y="2355"/>
                  <a:pt x="1448" y="2343"/>
                </a:cubicBezTo>
                <a:lnTo>
                  <a:pt x="1448" y="2343"/>
                </a:lnTo>
                <a:cubicBezTo>
                  <a:pt x="1448" y="2338"/>
                  <a:pt x="1447" y="2332"/>
                  <a:pt x="1447" y="2327"/>
                </a:cubicBezTo>
                <a:cubicBezTo>
                  <a:pt x="1444" y="2301"/>
                  <a:pt x="1443" y="2275"/>
                  <a:pt x="1444" y="2249"/>
                </a:cubicBezTo>
                <a:cubicBezTo>
                  <a:pt x="1444" y="2234"/>
                  <a:pt x="1446" y="2220"/>
                  <a:pt x="1446" y="2206"/>
                </a:cubicBezTo>
                <a:cubicBezTo>
                  <a:pt x="1447" y="2200"/>
                  <a:pt x="1447" y="2194"/>
                  <a:pt x="1449" y="2188"/>
                </a:cubicBezTo>
                <a:cubicBezTo>
                  <a:pt x="1449" y="2182"/>
                  <a:pt x="1449" y="2179"/>
                  <a:pt x="1449" y="2179"/>
                </a:cubicBezTo>
                <a:lnTo>
                  <a:pt x="1449" y="2179"/>
                </a:lnTo>
                <a:cubicBezTo>
                  <a:pt x="1449" y="2179"/>
                  <a:pt x="1449" y="2179"/>
                  <a:pt x="1449" y="2179"/>
                </a:cubicBezTo>
                <a:lnTo>
                  <a:pt x="1449" y="2179"/>
                </a:lnTo>
                <a:cubicBezTo>
                  <a:pt x="1455" y="2149"/>
                  <a:pt x="1462" y="2119"/>
                  <a:pt x="1470" y="2090"/>
                </a:cubicBezTo>
                <a:lnTo>
                  <a:pt x="1470" y="2090"/>
                </a:lnTo>
                <a:cubicBezTo>
                  <a:pt x="1519" y="2101"/>
                  <a:pt x="1568" y="2110"/>
                  <a:pt x="1617" y="2119"/>
                </a:cubicBezTo>
                <a:cubicBezTo>
                  <a:pt x="1833" y="2160"/>
                  <a:pt x="2054" y="2187"/>
                  <a:pt x="2276" y="2187"/>
                </a:cubicBezTo>
                <a:cubicBezTo>
                  <a:pt x="2378" y="2187"/>
                  <a:pt x="2480" y="2181"/>
                  <a:pt x="2581" y="2168"/>
                </a:cubicBezTo>
                <a:cubicBezTo>
                  <a:pt x="2849" y="2134"/>
                  <a:pt x="3131" y="2053"/>
                  <a:pt x="3296" y="1823"/>
                </a:cubicBezTo>
                <a:cubicBezTo>
                  <a:pt x="3409" y="1667"/>
                  <a:pt x="3456" y="1452"/>
                  <a:pt x="3365" y="1275"/>
                </a:cubicBezTo>
                <a:cubicBezTo>
                  <a:pt x="3286" y="1119"/>
                  <a:pt x="3109" y="1031"/>
                  <a:pt x="2945" y="995"/>
                </a:cubicBezTo>
                <a:cubicBezTo>
                  <a:pt x="2864" y="977"/>
                  <a:pt x="2783" y="968"/>
                  <a:pt x="2701" y="968"/>
                </a:cubicBezTo>
                <a:cubicBezTo>
                  <a:pt x="2601" y="968"/>
                  <a:pt x="2502" y="982"/>
                  <a:pt x="2403" y="1007"/>
                </a:cubicBezTo>
                <a:cubicBezTo>
                  <a:pt x="2185" y="1062"/>
                  <a:pt x="1971" y="1148"/>
                  <a:pt x="1782" y="1270"/>
                </a:cubicBezTo>
                <a:cubicBezTo>
                  <a:pt x="1595" y="1392"/>
                  <a:pt x="1419" y="1559"/>
                  <a:pt x="1307" y="1762"/>
                </a:cubicBezTo>
                <a:lnTo>
                  <a:pt x="1307" y="1762"/>
                </a:lnTo>
                <a:cubicBezTo>
                  <a:pt x="1266" y="1750"/>
                  <a:pt x="1226" y="1738"/>
                  <a:pt x="1187" y="1725"/>
                </a:cubicBezTo>
                <a:cubicBezTo>
                  <a:pt x="1113" y="1701"/>
                  <a:pt x="1043" y="1675"/>
                  <a:pt x="971" y="1646"/>
                </a:cubicBezTo>
                <a:cubicBezTo>
                  <a:pt x="964" y="1643"/>
                  <a:pt x="955" y="1640"/>
                  <a:pt x="946" y="1636"/>
                </a:cubicBezTo>
                <a:cubicBezTo>
                  <a:pt x="940" y="1633"/>
                  <a:pt x="927" y="1627"/>
                  <a:pt x="926" y="1627"/>
                </a:cubicBezTo>
                <a:lnTo>
                  <a:pt x="926" y="1627"/>
                </a:lnTo>
                <a:cubicBezTo>
                  <a:pt x="926" y="1627"/>
                  <a:pt x="929" y="1628"/>
                  <a:pt x="936" y="1632"/>
                </a:cubicBezTo>
                <a:lnTo>
                  <a:pt x="936" y="1632"/>
                </a:lnTo>
                <a:cubicBezTo>
                  <a:pt x="923" y="1626"/>
                  <a:pt x="910" y="1621"/>
                  <a:pt x="897" y="1616"/>
                </a:cubicBezTo>
                <a:cubicBezTo>
                  <a:pt x="864" y="1600"/>
                  <a:pt x="833" y="1585"/>
                  <a:pt x="801" y="1570"/>
                </a:cubicBezTo>
                <a:cubicBezTo>
                  <a:pt x="741" y="1539"/>
                  <a:pt x="682" y="1506"/>
                  <a:pt x="624" y="1470"/>
                </a:cubicBezTo>
                <a:cubicBezTo>
                  <a:pt x="598" y="1454"/>
                  <a:pt x="571" y="1436"/>
                  <a:pt x="545" y="1419"/>
                </a:cubicBezTo>
                <a:cubicBezTo>
                  <a:pt x="535" y="1411"/>
                  <a:pt x="526" y="1404"/>
                  <a:pt x="516" y="1397"/>
                </a:cubicBezTo>
                <a:lnTo>
                  <a:pt x="516" y="1397"/>
                </a:lnTo>
                <a:cubicBezTo>
                  <a:pt x="510" y="1393"/>
                  <a:pt x="505" y="1387"/>
                  <a:pt x="499" y="1383"/>
                </a:cubicBezTo>
                <a:cubicBezTo>
                  <a:pt x="457" y="1348"/>
                  <a:pt x="417" y="1311"/>
                  <a:pt x="381" y="1269"/>
                </a:cubicBezTo>
                <a:cubicBezTo>
                  <a:pt x="378" y="1265"/>
                  <a:pt x="375" y="1262"/>
                  <a:pt x="373" y="1258"/>
                </a:cubicBezTo>
                <a:lnTo>
                  <a:pt x="373" y="1258"/>
                </a:lnTo>
                <a:cubicBezTo>
                  <a:pt x="367" y="1250"/>
                  <a:pt x="360" y="1242"/>
                  <a:pt x="355" y="1234"/>
                </a:cubicBezTo>
                <a:cubicBezTo>
                  <a:pt x="342" y="1214"/>
                  <a:pt x="330" y="1194"/>
                  <a:pt x="319" y="1174"/>
                </a:cubicBezTo>
                <a:cubicBezTo>
                  <a:pt x="315" y="1162"/>
                  <a:pt x="310" y="1152"/>
                  <a:pt x="307" y="1141"/>
                </a:cubicBezTo>
                <a:cubicBezTo>
                  <a:pt x="299" y="1112"/>
                  <a:pt x="294" y="1083"/>
                  <a:pt x="290" y="1053"/>
                </a:cubicBezTo>
                <a:cubicBezTo>
                  <a:pt x="289" y="1048"/>
                  <a:pt x="289" y="1046"/>
                  <a:pt x="289" y="1046"/>
                </a:cubicBezTo>
                <a:lnTo>
                  <a:pt x="289" y="1046"/>
                </a:lnTo>
                <a:cubicBezTo>
                  <a:pt x="289" y="1046"/>
                  <a:pt x="289" y="1049"/>
                  <a:pt x="289" y="1053"/>
                </a:cubicBezTo>
                <a:lnTo>
                  <a:pt x="289" y="1053"/>
                </a:lnTo>
                <a:cubicBezTo>
                  <a:pt x="289" y="1052"/>
                  <a:pt x="289" y="1051"/>
                  <a:pt x="289" y="1050"/>
                </a:cubicBezTo>
                <a:cubicBezTo>
                  <a:pt x="289" y="1041"/>
                  <a:pt x="287" y="1033"/>
                  <a:pt x="287" y="1024"/>
                </a:cubicBezTo>
                <a:cubicBezTo>
                  <a:pt x="286" y="1003"/>
                  <a:pt x="284" y="981"/>
                  <a:pt x="284" y="959"/>
                </a:cubicBezTo>
                <a:cubicBezTo>
                  <a:pt x="284" y="941"/>
                  <a:pt x="284" y="923"/>
                  <a:pt x="286" y="905"/>
                </a:cubicBezTo>
                <a:cubicBezTo>
                  <a:pt x="286" y="895"/>
                  <a:pt x="287" y="885"/>
                  <a:pt x="287" y="876"/>
                </a:cubicBezTo>
                <a:lnTo>
                  <a:pt x="287" y="876"/>
                </a:lnTo>
                <a:cubicBezTo>
                  <a:pt x="287" y="876"/>
                  <a:pt x="287" y="876"/>
                  <a:pt x="287" y="876"/>
                </a:cubicBezTo>
                <a:cubicBezTo>
                  <a:pt x="287" y="876"/>
                  <a:pt x="287" y="875"/>
                  <a:pt x="287" y="874"/>
                </a:cubicBezTo>
                <a:lnTo>
                  <a:pt x="287" y="874"/>
                </a:lnTo>
                <a:cubicBezTo>
                  <a:pt x="287" y="874"/>
                  <a:pt x="287" y="875"/>
                  <a:pt x="287" y="875"/>
                </a:cubicBezTo>
                <a:cubicBezTo>
                  <a:pt x="287" y="875"/>
                  <a:pt x="287" y="875"/>
                  <a:pt x="287" y="876"/>
                </a:cubicBezTo>
                <a:lnTo>
                  <a:pt x="287" y="876"/>
                </a:lnTo>
                <a:cubicBezTo>
                  <a:pt x="286" y="843"/>
                  <a:pt x="300" y="803"/>
                  <a:pt x="310" y="771"/>
                </a:cubicBezTo>
                <a:cubicBezTo>
                  <a:pt x="315" y="757"/>
                  <a:pt x="319" y="741"/>
                  <a:pt x="324" y="726"/>
                </a:cubicBezTo>
                <a:lnTo>
                  <a:pt x="324" y="726"/>
                </a:lnTo>
                <a:cubicBezTo>
                  <a:pt x="325" y="724"/>
                  <a:pt x="326" y="722"/>
                  <a:pt x="327" y="720"/>
                </a:cubicBezTo>
                <a:lnTo>
                  <a:pt x="327" y="720"/>
                </a:lnTo>
                <a:cubicBezTo>
                  <a:pt x="326" y="722"/>
                  <a:pt x="326" y="723"/>
                  <a:pt x="325" y="725"/>
                </a:cubicBezTo>
                <a:lnTo>
                  <a:pt x="325" y="725"/>
                </a:lnTo>
                <a:cubicBezTo>
                  <a:pt x="325" y="725"/>
                  <a:pt x="325" y="725"/>
                  <a:pt x="325" y="725"/>
                </a:cubicBezTo>
                <a:cubicBezTo>
                  <a:pt x="326" y="723"/>
                  <a:pt x="327" y="721"/>
                  <a:pt x="328" y="718"/>
                </a:cubicBezTo>
                <a:lnTo>
                  <a:pt x="328" y="718"/>
                </a:lnTo>
                <a:cubicBezTo>
                  <a:pt x="328" y="719"/>
                  <a:pt x="328" y="719"/>
                  <a:pt x="327" y="720"/>
                </a:cubicBezTo>
                <a:lnTo>
                  <a:pt x="327" y="720"/>
                </a:lnTo>
                <a:cubicBezTo>
                  <a:pt x="333" y="708"/>
                  <a:pt x="335" y="704"/>
                  <a:pt x="335" y="704"/>
                </a:cubicBezTo>
                <a:lnTo>
                  <a:pt x="335" y="704"/>
                </a:lnTo>
                <a:cubicBezTo>
                  <a:pt x="335" y="704"/>
                  <a:pt x="331" y="712"/>
                  <a:pt x="328" y="718"/>
                </a:cubicBezTo>
                <a:lnTo>
                  <a:pt x="328" y="718"/>
                </a:lnTo>
                <a:cubicBezTo>
                  <a:pt x="330" y="714"/>
                  <a:pt x="332" y="708"/>
                  <a:pt x="335" y="703"/>
                </a:cubicBezTo>
                <a:cubicBezTo>
                  <a:pt x="349" y="675"/>
                  <a:pt x="366" y="644"/>
                  <a:pt x="385" y="617"/>
                </a:cubicBezTo>
                <a:cubicBezTo>
                  <a:pt x="389" y="610"/>
                  <a:pt x="394" y="604"/>
                  <a:pt x="398" y="598"/>
                </a:cubicBezTo>
                <a:lnTo>
                  <a:pt x="398" y="598"/>
                </a:lnTo>
                <a:cubicBezTo>
                  <a:pt x="408" y="586"/>
                  <a:pt x="418" y="575"/>
                  <a:pt x="428" y="564"/>
                </a:cubicBezTo>
                <a:cubicBezTo>
                  <a:pt x="450" y="539"/>
                  <a:pt x="474" y="516"/>
                  <a:pt x="500" y="495"/>
                </a:cubicBezTo>
                <a:cubicBezTo>
                  <a:pt x="501" y="494"/>
                  <a:pt x="502" y="494"/>
                  <a:pt x="503" y="493"/>
                </a:cubicBezTo>
                <a:lnTo>
                  <a:pt x="503" y="493"/>
                </a:lnTo>
                <a:cubicBezTo>
                  <a:pt x="503" y="492"/>
                  <a:pt x="504" y="492"/>
                  <a:pt x="506" y="490"/>
                </a:cubicBezTo>
                <a:cubicBezTo>
                  <a:pt x="509" y="489"/>
                  <a:pt x="512" y="486"/>
                  <a:pt x="515" y="485"/>
                </a:cubicBezTo>
                <a:cubicBezTo>
                  <a:pt x="529" y="473"/>
                  <a:pt x="543" y="463"/>
                  <a:pt x="559" y="454"/>
                </a:cubicBezTo>
                <a:cubicBezTo>
                  <a:pt x="588" y="436"/>
                  <a:pt x="618" y="418"/>
                  <a:pt x="648" y="403"/>
                </a:cubicBezTo>
                <a:cubicBezTo>
                  <a:pt x="664" y="394"/>
                  <a:pt x="680" y="387"/>
                  <a:pt x="697" y="380"/>
                </a:cubicBezTo>
                <a:cubicBezTo>
                  <a:pt x="699" y="379"/>
                  <a:pt x="700" y="378"/>
                  <a:pt x="702" y="377"/>
                </a:cubicBezTo>
                <a:lnTo>
                  <a:pt x="702" y="377"/>
                </a:lnTo>
                <a:cubicBezTo>
                  <a:pt x="695" y="380"/>
                  <a:pt x="687" y="384"/>
                  <a:pt x="686" y="384"/>
                </a:cubicBezTo>
                <a:cubicBezTo>
                  <a:pt x="686" y="384"/>
                  <a:pt x="688" y="383"/>
                  <a:pt x="692" y="381"/>
                </a:cubicBezTo>
                <a:cubicBezTo>
                  <a:pt x="697" y="379"/>
                  <a:pt x="701" y="377"/>
                  <a:pt x="707" y="375"/>
                </a:cubicBezTo>
                <a:lnTo>
                  <a:pt x="707" y="375"/>
                </a:lnTo>
                <a:cubicBezTo>
                  <a:pt x="705" y="376"/>
                  <a:pt x="703" y="377"/>
                  <a:pt x="702" y="377"/>
                </a:cubicBezTo>
                <a:lnTo>
                  <a:pt x="702" y="377"/>
                </a:lnTo>
                <a:cubicBezTo>
                  <a:pt x="706" y="375"/>
                  <a:pt x="710" y="374"/>
                  <a:pt x="710" y="374"/>
                </a:cubicBezTo>
                <a:lnTo>
                  <a:pt x="710" y="374"/>
                </a:lnTo>
                <a:cubicBezTo>
                  <a:pt x="710" y="374"/>
                  <a:pt x="710" y="374"/>
                  <a:pt x="710" y="374"/>
                </a:cubicBezTo>
                <a:lnTo>
                  <a:pt x="710" y="374"/>
                </a:lnTo>
                <a:cubicBezTo>
                  <a:pt x="713" y="373"/>
                  <a:pt x="716" y="372"/>
                  <a:pt x="719" y="371"/>
                </a:cubicBezTo>
                <a:cubicBezTo>
                  <a:pt x="787" y="345"/>
                  <a:pt x="859" y="325"/>
                  <a:pt x="930" y="309"/>
                </a:cubicBezTo>
                <a:cubicBezTo>
                  <a:pt x="960" y="303"/>
                  <a:pt x="991" y="297"/>
                  <a:pt x="1022" y="293"/>
                </a:cubicBezTo>
                <a:lnTo>
                  <a:pt x="1022" y="293"/>
                </a:lnTo>
                <a:cubicBezTo>
                  <a:pt x="1028" y="292"/>
                  <a:pt x="1036" y="291"/>
                  <a:pt x="1040" y="290"/>
                </a:cubicBezTo>
                <a:cubicBezTo>
                  <a:pt x="1050" y="289"/>
                  <a:pt x="1059" y="287"/>
                  <a:pt x="1067" y="287"/>
                </a:cubicBezTo>
                <a:cubicBezTo>
                  <a:pt x="1087" y="285"/>
                  <a:pt x="1108" y="283"/>
                  <a:pt x="1128" y="282"/>
                </a:cubicBezTo>
                <a:cubicBezTo>
                  <a:pt x="1166" y="280"/>
                  <a:pt x="1204" y="278"/>
                  <a:pt x="1243" y="278"/>
                </a:cubicBezTo>
                <a:cubicBezTo>
                  <a:pt x="1282" y="278"/>
                  <a:pt x="1320" y="280"/>
                  <a:pt x="1359" y="282"/>
                </a:cubicBezTo>
                <a:cubicBezTo>
                  <a:pt x="1397" y="285"/>
                  <a:pt x="1436" y="287"/>
                  <a:pt x="1473" y="293"/>
                </a:cubicBezTo>
                <a:cubicBezTo>
                  <a:pt x="1477" y="294"/>
                  <a:pt x="1480" y="294"/>
                  <a:pt x="1481" y="294"/>
                </a:cubicBezTo>
                <a:cubicBezTo>
                  <a:pt x="1481" y="294"/>
                  <a:pt x="1481" y="294"/>
                  <a:pt x="1481" y="294"/>
                </a:cubicBezTo>
                <a:lnTo>
                  <a:pt x="1481" y="294"/>
                </a:lnTo>
                <a:cubicBezTo>
                  <a:pt x="1486" y="294"/>
                  <a:pt x="1491" y="295"/>
                  <a:pt x="1496" y="296"/>
                </a:cubicBezTo>
                <a:cubicBezTo>
                  <a:pt x="1515" y="299"/>
                  <a:pt x="1535" y="302"/>
                  <a:pt x="1554" y="306"/>
                </a:cubicBezTo>
                <a:cubicBezTo>
                  <a:pt x="1624" y="319"/>
                  <a:pt x="1692" y="338"/>
                  <a:pt x="1759" y="359"/>
                </a:cubicBezTo>
                <a:cubicBezTo>
                  <a:pt x="1775" y="365"/>
                  <a:pt x="1791" y="371"/>
                  <a:pt x="1807" y="377"/>
                </a:cubicBezTo>
                <a:cubicBezTo>
                  <a:pt x="1816" y="380"/>
                  <a:pt x="1824" y="384"/>
                  <a:pt x="1833" y="387"/>
                </a:cubicBezTo>
                <a:cubicBezTo>
                  <a:pt x="1836" y="388"/>
                  <a:pt x="1840" y="390"/>
                  <a:pt x="1843" y="391"/>
                </a:cubicBezTo>
                <a:cubicBezTo>
                  <a:pt x="1846" y="392"/>
                  <a:pt x="1848" y="393"/>
                  <a:pt x="1848" y="393"/>
                </a:cubicBezTo>
                <a:cubicBezTo>
                  <a:pt x="1849" y="393"/>
                  <a:pt x="1835" y="387"/>
                  <a:pt x="1828" y="385"/>
                </a:cubicBezTo>
                <a:lnTo>
                  <a:pt x="1828" y="385"/>
                </a:lnTo>
                <a:cubicBezTo>
                  <a:pt x="1859" y="394"/>
                  <a:pt x="1890" y="413"/>
                  <a:pt x="1918" y="427"/>
                </a:cubicBezTo>
                <a:cubicBezTo>
                  <a:pt x="1940" y="439"/>
                  <a:pt x="1965" y="445"/>
                  <a:pt x="1989" y="445"/>
                </a:cubicBezTo>
                <a:cubicBezTo>
                  <a:pt x="2037" y="445"/>
                  <a:pt x="2084" y="423"/>
                  <a:pt x="2108" y="378"/>
                </a:cubicBezTo>
                <a:cubicBezTo>
                  <a:pt x="2142" y="313"/>
                  <a:pt x="2126" y="224"/>
                  <a:pt x="2059" y="188"/>
                </a:cubicBezTo>
                <a:cubicBezTo>
                  <a:pt x="1816" y="59"/>
                  <a:pt x="1534" y="0"/>
                  <a:pt x="1259" y="0"/>
                </a:cubicBezTo>
                <a:close/>
              </a:path>
            </a:pathLst>
          </a:custGeom>
          <a:solidFill>
            <a:schemeClr val="lt2"/>
          </a:solidFill>
          <a:ln cap="flat" cmpd="sng" w="9525">
            <a:solidFill>
              <a:srgbClr val="59D1C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424" name="Google Shape;424;p3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6"/>
          <p:cNvSpPr txBox="1"/>
          <p:nvPr>
            <p:ph type="title"/>
          </p:nvPr>
        </p:nvSpPr>
        <p:spPr>
          <a:xfrm>
            <a:off x="2347920" y="539640"/>
            <a:ext cx="444780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8" name="Google Shape;428;p36"/>
          <p:cNvSpPr/>
          <p:nvPr/>
        </p:nvSpPr>
        <p:spPr>
          <a:xfrm>
            <a:off x="2099160" y="3764520"/>
            <a:ext cx="4945320" cy="555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CREDITS:</a:t>
            </a:r>
            <a:r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This presentation template was created by </a:t>
            </a:r>
            <a:r>
              <a:rPr b="1" i="0" lang="zh-CN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includes icons by </a:t>
            </a:r>
            <a:r>
              <a:rPr b="1" i="0" lang="zh-CN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infographics &amp; images by </a:t>
            </a:r>
            <a:r>
              <a:rPr b="1" i="0" lang="zh-CN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zh-CN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429" name="Google Shape;429;p36"/>
          <p:cNvGrpSpPr/>
          <p:nvPr/>
        </p:nvGrpSpPr>
        <p:grpSpPr>
          <a:xfrm>
            <a:off x="8031960" y="-438120"/>
            <a:ext cx="1941120" cy="1954800"/>
            <a:chOff x="8031960" y="-438120"/>
            <a:chExt cx="1941120" cy="1954800"/>
          </a:xfrm>
        </p:grpSpPr>
        <p:sp>
          <p:nvSpPr>
            <p:cNvPr id="430" name="Google Shape;430;p36"/>
            <p:cNvSpPr/>
            <p:nvPr/>
          </p:nvSpPr>
          <p:spPr>
            <a:xfrm>
              <a:off x="8085600" y="-36000"/>
              <a:ext cx="1086840" cy="1409400"/>
            </a:xfrm>
            <a:custGeom>
              <a:rect b="b" l="l" r="r" t="t"/>
              <a:pathLst>
                <a:path extrusionOk="0" h="36548" w="28187">
                  <a:moveTo>
                    <a:pt x="2370" y="2804"/>
                  </a:moveTo>
                  <a:cubicBezTo>
                    <a:pt x="2388" y="2804"/>
                    <a:pt x="2406" y="2805"/>
                    <a:pt x="2423" y="2806"/>
                  </a:cubicBezTo>
                  <a:cubicBezTo>
                    <a:pt x="2974" y="2836"/>
                    <a:pt x="3396" y="3305"/>
                    <a:pt x="3367" y="3856"/>
                  </a:cubicBezTo>
                  <a:cubicBezTo>
                    <a:pt x="3338" y="4387"/>
                    <a:pt x="2899" y="4800"/>
                    <a:pt x="2372" y="4800"/>
                  </a:cubicBezTo>
                  <a:cubicBezTo>
                    <a:pt x="2354" y="4800"/>
                    <a:pt x="2335" y="4800"/>
                    <a:pt x="2317" y="4799"/>
                  </a:cubicBezTo>
                  <a:cubicBezTo>
                    <a:pt x="1767" y="4770"/>
                    <a:pt x="1344" y="4299"/>
                    <a:pt x="1374" y="3750"/>
                  </a:cubicBezTo>
                  <a:cubicBezTo>
                    <a:pt x="1402" y="3216"/>
                    <a:pt x="1844" y="2804"/>
                    <a:pt x="2370" y="2804"/>
                  </a:cubicBezTo>
                  <a:close/>
                  <a:moveTo>
                    <a:pt x="4319" y="1"/>
                  </a:moveTo>
                  <a:lnTo>
                    <a:pt x="3477" y="188"/>
                  </a:lnTo>
                  <a:lnTo>
                    <a:pt x="0" y="4226"/>
                  </a:lnTo>
                  <a:lnTo>
                    <a:pt x="27842" y="36548"/>
                  </a:lnTo>
                  <a:lnTo>
                    <a:pt x="28186" y="36079"/>
                  </a:lnTo>
                  <a:lnTo>
                    <a:pt x="43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8031960" y="-28800"/>
              <a:ext cx="1127160" cy="1545480"/>
            </a:xfrm>
            <a:custGeom>
              <a:rect b="b" l="l" r="r" t="t"/>
              <a:pathLst>
                <a:path extrusionOk="0" h="40078" w="29232">
                  <a:moveTo>
                    <a:pt x="3345" y="2895"/>
                  </a:moveTo>
                  <a:cubicBezTo>
                    <a:pt x="3363" y="2895"/>
                    <a:pt x="3380" y="2895"/>
                    <a:pt x="3398" y="2896"/>
                  </a:cubicBezTo>
                  <a:cubicBezTo>
                    <a:pt x="3949" y="2926"/>
                    <a:pt x="4371" y="3396"/>
                    <a:pt x="4342" y="3947"/>
                  </a:cubicBezTo>
                  <a:cubicBezTo>
                    <a:pt x="4313" y="4478"/>
                    <a:pt x="3874" y="4891"/>
                    <a:pt x="3347" y="4891"/>
                  </a:cubicBezTo>
                  <a:cubicBezTo>
                    <a:pt x="3329" y="4891"/>
                    <a:pt x="3310" y="4890"/>
                    <a:pt x="3291" y="4889"/>
                  </a:cubicBezTo>
                  <a:cubicBezTo>
                    <a:pt x="2742" y="4861"/>
                    <a:pt x="2319" y="4391"/>
                    <a:pt x="2349" y="3840"/>
                  </a:cubicBezTo>
                  <a:cubicBezTo>
                    <a:pt x="2377" y="3308"/>
                    <a:pt x="2818" y="2895"/>
                    <a:pt x="3345" y="2895"/>
                  </a:cubicBezTo>
                  <a:close/>
                  <a:moveTo>
                    <a:pt x="4866" y="1"/>
                  </a:moveTo>
                  <a:lnTo>
                    <a:pt x="0" y="3816"/>
                  </a:lnTo>
                  <a:lnTo>
                    <a:pt x="24055" y="40078"/>
                  </a:lnTo>
                  <a:lnTo>
                    <a:pt x="29231" y="36361"/>
                  </a:lnTo>
                  <a:lnTo>
                    <a:pt x="4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9075240" y="1303560"/>
              <a:ext cx="36720" cy="24840"/>
            </a:xfrm>
            <a:custGeom>
              <a:rect b="b" l="l" r="r" t="t"/>
              <a:pathLst>
                <a:path extrusionOk="0" fill="none" h="651" w="958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9041400" y="1252440"/>
              <a:ext cx="36720" cy="24840"/>
            </a:xfrm>
            <a:custGeom>
              <a:rect b="b" l="l" r="r" t="t"/>
              <a:pathLst>
                <a:path extrusionOk="0" fill="none" h="652" w="958">
                  <a:moveTo>
                    <a:pt x="0" y="651"/>
                  </a:moveTo>
                  <a:lnTo>
                    <a:pt x="957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9005040" y="1198800"/>
              <a:ext cx="36720" cy="24840"/>
            </a:xfrm>
            <a:custGeom>
              <a:rect b="b" l="l" r="r" t="t"/>
              <a:pathLst>
                <a:path extrusionOk="0" fill="none" h="651" w="958">
                  <a:moveTo>
                    <a:pt x="957" y="0"/>
                  </a:moveTo>
                  <a:lnTo>
                    <a:pt x="0" y="65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8971200" y="1148040"/>
              <a:ext cx="36720" cy="24840"/>
            </a:xfrm>
            <a:custGeom>
              <a:rect b="b" l="l" r="r" t="t"/>
              <a:pathLst>
                <a:path extrusionOk="0" fill="none" h="651" w="960">
                  <a:moveTo>
                    <a:pt x="1" y="651"/>
                  </a:moveTo>
                  <a:lnTo>
                    <a:pt x="959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8934840" y="1093320"/>
              <a:ext cx="36720" cy="24840"/>
            </a:xfrm>
            <a:custGeom>
              <a:rect b="b" l="l" r="r" t="t"/>
              <a:pathLst>
                <a:path extrusionOk="0" fill="none" h="651" w="958">
                  <a:moveTo>
                    <a:pt x="0" y="651"/>
                  </a:moveTo>
                  <a:lnTo>
                    <a:pt x="957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8900280" y="1041480"/>
              <a:ext cx="36720" cy="24840"/>
            </a:xfrm>
            <a:custGeom>
              <a:rect b="b" l="l" r="r" t="t"/>
              <a:pathLst>
                <a:path extrusionOk="0" fill="none" h="652" w="960">
                  <a:moveTo>
                    <a:pt x="1" y="651"/>
                  </a:moveTo>
                  <a:lnTo>
                    <a:pt x="959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8863200" y="987120"/>
              <a:ext cx="36720" cy="24840"/>
            </a:xfrm>
            <a:custGeom>
              <a:rect b="b" l="l" r="r" t="t"/>
              <a:pathLst>
                <a:path extrusionOk="0" fill="none" h="651" w="958">
                  <a:moveTo>
                    <a:pt x="0" y="651"/>
                  </a:moveTo>
                  <a:lnTo>
                    <a:pt x="957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8829720" y="934920"/>
              <a:ext cx="36720" cy="24840"/>
            </a:xfrm>
            <a:custGeom>
              <a:rect b="b" l="l" r="r" t="t"/>
              <a:pathLst>
                <a:path extrusionOk="0" fill="none" h="651" w="958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8794080" y="883440"/>
              <a:ext cx="36720" cy="24840"/>
            </a:xfrm>
            <a:custGeom>
              <a:rect b="b" l="l" r="r" t="t"/>
              <a:pathLst>
                <a:path extrusionOk="0" fill="none" h="651" w="959">
                  <a:moveTo>
                    <a:pt x="0" y="651"/>
                  </a:moveTo>
                  <a:lnTo>
                    <a:pt x="958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8758440" y="831240"/>
              <a:ext cx="36720" cy="24840"/>
            </a:xfrm>
            <a:custGeom>
              <a:rect b="b" l="l" r="r" t="t"/>
              <a:pathLst>
                <a:path extrusionOk="0" fill="none" h="651" w="958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8721720" y="777240"/>
              <a:ext cx="36720" cy="24840"/>
            </a:xfrm>
            <a:custGeom>
              <a:rect b="b" l="l" r="r" t="t"/>
              <a:pathLst>
                <a:path extrusionOk="0" fill="none" h="653" w="958">
                  <a:moveTo>
                    <a:pt x="1" y="652"/>
                  </a:moveTo>
                  <a:lnTo>
                    <a:pt x="958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8687880" y="726480"/>
              <a:ext cx="36720" cy="24840"/>
            </a:xfrm>
            <a:custGeom>
              <a:rect b="b" l="l" r="r" t="t"/>
              <a:pathLst>
                <a:path extrusionOk="0" fill="none" h="652" w="958">
                  <a:moveTo>
                    <a:pt x="1" y="651"/>
                  </a:moveTo>
                  <a:lnTo>
                    <a:pt x="958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8651520" y="671760"/>
              <a:ext cx="36720" cy="24840"/>
            </a:xfrm>
            <a:custGeom>
              <a:rect b="b" l="l" r="r" t="t"/>
              <a:pathLst>
                <a:path extrusionOk="0" fill="none" h="652" w="958">
                  <a:moveTo>
                    <a:pt x="1" y="651"/>
                  </a:moveTo>
                  <a:lnTo>
                    <a:pt x="958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8617320" y="619920"/>
              <a:ext cx="36720" cy="24840"/>
            </a:xfrm>
            <a:custGeom>
              <a:rect b="b" l="l" r="r" t="t"/>
              <a:pathLst>
                <a:path extrusionOk="0" fill="none" h="651" w="958">
                  <a:moveTo>
                    <a:pt x="1" y="651"/>
                  </a:moveTo>
                  <a:lnTo>
                    <a:pt x="958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8580240" y="565560"/>
              <a:ext cx="36720" cy="24840"/>
            </a:xfrm>
            <a:custGeom>
              <a:rect b="b" l="l" r="r" t="t"/>
              <a:pathLst>
                <a:path extrusionOk="0" fill="none" h="652" w="960">
                  <a:moveTo>
                    <a:pt x="1" y="651"/>
                  </a:moveTo>
                  <a:lnTo>
                    <a:pt x="959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8546400" y="513360"/>
              <a:ext cx="36720" cy="24840"/>
            </a:xfrm>
            <a:custGeom>
              <a:rect b="b" l="l" r="r" t="t"/>
              <a:pathLst>
                <a:path extrusionOk="0" fill="none" h="651" w="959">
                  <a:moveTo>
                    <a:pt x="0" y="651"/>
                  </a:moveTo>
                  <a:lnTo>
                    <a:pt x="959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8511120" y="461880"/>
              <a:ext cx="36720" cy="24840"/>
            </a:xfrm>
            <a:custGeom>
              <a:rect b="b" l="l" r="r" t="t"/>
              <a:pathLst>
                <a:path extrusionOk="0" fill="none" h="652" w="958">
                  <a:moveTo>
                    <a:pt x="1" y="651"/>
                  </a:moveTo>
                  <a:lnTo>
                    <a:pt x="958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8476560" y="410400"/>
              <a:ext cx="36720" cy="24840"/>
            </a:xfrm>
            <a:custGeom>
              <a:rect b="b" l="l" r="r" t="t"/>
              <a:pathLst>
                <a:path extrusionOk="0" fill="none" h="651" w="958">
                  <a:moveTo>
                    <a:pt x="0" y="651"/>
                  </a:moveTo>
                  <a:lnTo>
                    <a:pt x="957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8439840" y="357120"/>
              <a:ext cx="40320" cy="26640"/>
            </a:xfrm>
            <a:custGeom>
              <a:rect b="b" l="l" r="r" t="t"/>
              <a:pathLst>
                <a:path extrusionOk="0" fill="none" h="703" w="1053">
                  <a:moveTo>
                    <a:pt x="0" y="702"/>
                  </a:moveTo>
                  <a:lnTo>
                    <a:pt x="1052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3300" lIns="91425" spcFirstLastPara="1" rIns="91425" wrap="square" tIns="13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8405640" y="306000"/>
              <a:ext cx="39600" cy="27000"/>
            </a:xfrm>
            <a:custGeom>
              <a:rect b="b" l="l" r="r" t="t"/>
              <a:pathLst>
                <a:path extrusionOk="0" fill="none" h="713" w="1036">
                  <a:moveTo>
                    <a:pt x="1" y="713"/>
                  </a:moveTo>
                  <a:lnTo>
                    <a:pt x="1035" y="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3675" lIns="91425" spcFirstLastPara="1" rIns="91425" wrap="square" tIns="13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8369640" y="252360"/>
              <a:ext cx="40320" cy="25920"/>
            </a:xfrm>
            <a:custGeom>
              <a:rect b="b" l="l" r="r" t="t"/>
              <a:pathLst>
                <a:path extrusionOk="0" fill="none" h="685" w="1051">
                  <a:moveTo>
                    <a:pt x="1" y="684"/>
                  </a:moveTo>
                  <a:lnTo>
                    <a:pt x="1050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950" lIns="91425" spcFirstLastPara="1" rIns="91425" wrap="square" tIns="12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8335080" y="199080"/>
              <a:ext cx="37440" cy="27360"/>
            </a:xfrm>
            <a:custGeom>
              <a:rect b="b" l="l" r="r" t="t"/>
              <a:pathLst>
                <a:path extrusionOk="0" fill="none" h="715" w="980">
                  <a:moveTo>
                    <a:pt x="1" y="715"/>
                  </a:moveTo>
                  <a:lnTo>
                    <a:pt x="979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3675" lIns="91425" spcFirstLastPara="1" rIns="91425" wrap="square" tIns="13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8298000" y="146160"/>
              <a:ext cx="38520" cy="25560"/>
            </a:xfrm>
            <a:custGeom>
              <a:rect b="b" l="l" r="r" t="t"/>
              <a:pathLst>
                <a:path extrusionOk="0" fill="none" h="673" w="1009">
                  <a:moveTo>
                    <a:pt x="0" y="673"/>
                  </a:moveTo>
                  <a:lnTo>
                    <a:pt x="1009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950" lIns="91425" spcFirstLastPara="1" rIns="91425" wrap="square" tIns="12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8264160" y="93960"/>
              <a:ext cx="38520" cy="25920"/>
            </a:xfrm>
            <a:custGeom>
              <a:rect b="b" l="l" r="r" t="t"/>
              <a:pathLst>
                <a:path extrusionOk="0" fill="none" h="678" w="1011">
                  <a:moveTo>
                    <a:pt x="1" y="677"/>
                  </a:moveTo>
                  <a:lnTo>
                    <a:pt x="1011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950" lIns="91425" spcFirstLastPara="1" rIns="91425" wrap="square" tIns="12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8228880" y="41760"/>
              <a:ext cx="37440" cy="26640"/>
            </a:xfrm>
            <a:custGeom>
              <a:rect b="b" l="l" r="r" t="t"/>
              <a:pathLst>
                <a:path extrusionOk="0" fill="none" h="703" w="977">
                  <a:moveTo>
                    <a:pt x="1" y="703"/>
                  </a:moveTo>
                  <a:lnTo>
                    <a:pt x="977" y="1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3300" lIns="91425" spcFirstLastPara="1" rIns="91425" wrap="square" tIns="13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8294400" y="415080"/>
              <a:ext cx="269280" cy="410400"/>
            </a:xfrm>
            <a:custGeom>
              <a:rect b="b" l="l" r="r" t="t"/>
              <a:pathLst>
                <a:path extrusionOk="0" h="10649" w="6991">
                  <a:moveTo>
                    <a:pt x="1" y="1"/>
                  </a:moveTo>
                  <a:lnTo>
                    <a:pt x="1" y="1"/>
                  </a:lnTo>
                  <a:cubicBezTo>
                    <a:pt x="553" y="907"/>
                    <a:pt x="1122" y="1804"/>
                    <a:pt x="1692" y="2699"/>
                  </a:cubicBezTo>
                  <a:lnTo>
                    <a:pt x="3423" y="5371"/>
                  </a:lnTo>
                  <a:lnTo>
                    <a:pt x="5187" y="8022"/>
                  </a:lnTo>
                  <a:cubicBezTo>
                    <a:pt x="5781" y="8901"/>
                    <a:pt x="6377" y="9780"/>
                    <a:pt x="6990" y="10648"/>
                  </a:cubicBezTo>
                  <a:cubicBezTo>
                    <a:pt x="6437" y="9742"/>
                    <a:pt x="5869" y="8845"/>
                    <a:pt x="5298" y="7950"/>
                  </a:cubicBezTo>
                  <a:lnTo>
                    <a:pt x="3567" y="5276"/>
                  </a:lnTo>
                  <a:lnTo>
                    <a:pt x="1804" y="2626"/>
                  </a:lnTo>
                  <a:cubicBezTo>
                    <a:pt x="1209" y="1746"/>
                    <a:pt x="612" y="869"/>
                    <a:pt x="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8672760" y="1004400"/>
              <a:ext cx="187200" cy="285120"/>
            </a:xfrm>
            <a:custGeom>
              <a:rect b="b" l="l" r="r" t="t"/>
              <a:pathLst>
                <a:path extrusionOk="0" h="7405" w="4859">
                  <a:moveTo>
                    <a:pt x="1" y="0"/>
                  </a:moveTo>
                  <a:cubicBezTo>
                    <a:pt x="376" y="636"/>
                    <a:pt x="766" y="1262"/>
                    <a:pt x="1160" y="1887"/>
                  </a:cubicBezTo>
                  <a:cubicBezTo>
                    <a:pt x="1553" y="2513"/>
                    <a:pt x="1959" y="3129"/>
                    <a:pt x="2358" y="3749"/>
                  </a:cubicBezTo>
                  <a:cubicBezTo>
                    <a:pt x="2768" y="4363"/>
                    <a:pt x="3172" y="4981"/>
                    <a:pt x="3588" y="5590"/>
                  </a:cubicBezTo>
                  <a:cubicBezTo>
                    <a:pt x="4005" y="6200"/>
                    <a:pt x="4424" y="6807"/>
                    <a:pt x="4859" y="7404"/>
                  </a:cubicBezTo>
                  <a:cubicBezTo>
                    <a:pt x="4483" y="6768"/>
                    <a:pt x="4093" y="6142"/>
                    <a:pt x="3699" y="5518"/>
                  </a:cubicBezTo>
                  <a:cubicBezTo>
                    <a:pt x="3306" y="4893"/>
                    <a:pt x="2900" y="4276"/>
                    <a:pt x="2502" y="3655"/>
                  </a:cubicBezTo>
                  <a:cubicBezTo>
                    <a:pt x="2091" y="3042"/>
                    <a:pt x="1687" y="2424"/>
                    <a:pt x="1270" y="1815"/>
                  </a:cubicBezTo>
                  <a:cubicBezTo>
                    <a:pt x="854" y="1206"/>
                    <a:pt x="435" y="598"/>
                    <a:pt x="1" y="0"/>
                  </a:cubicBezTo>
                  <a:close/>
                </a:path>
              </a:pathLst>
            </a:custGeom>
            <a:solidFill>
              <a:srgbClr val="F8F7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8381160" y="-244440"/>
              <a:ext cx="1591920" cy="1753920"/>
            </a:xfrm>
            <a:custGeom>
              <a:rect b="b" l="l" r="r" t="t"/>
              <a:pathLst>
                <a:path extrusionOk="0" h="45481" w="41273">
                  <a:moveTo>
                    <a:pt x="20994" y="1"/>
                  </a:moveTo>
                  <a:cubicBezTo>
                    <a:pt x="13106" y="1"/>
                    <a:pt x="6025" y="5625"/>
                    <a:pt x="4500" y="13641"/>
                  </a:cubicBezTo>
                  <a:lnTo>
                    <a:pt x="568" y="34317"/>
                  </a:lnTo>
                  <a:cubicBezTo>
                    <a:pt x="0" y="37306"/>
                    <a:pt x="1980" y="40217"/>
                    <a:pt x="4969" y="40785"/>
                  </a:cubicBezTo>
                  <a:lnTo>
                    <a:pt x="29149" y="45383"/>
                  </a:lnTo>
                  <a:cubicBezTo>
                    <a:pt x="29494" y="45449"/>
                    <a:pt x="29839" y="45480"/>
                    <a:pt x="30179" y="45480"/>
                  </a:cubicBezTo>
                  <a:cubicBezTo>
                    <a:pt x="32779" y="45480"/>
                    <a:pt x="35115" y="43626"/>
                    <a:pt x="35618" y="40982"/>
                  </a:cubicBezTo>
                  <a:lnTo>
                    <a:pt x="39549" y="20307"/>
                  </a:lnTo>
                  <a:cubicBezTo>
                    <a:pt x="41273" y="11244"/>
                    <a:pt x="35268" y="2417"/>
                    <a:pt x="26203" y="694"/>
                  </a:cubicBezTo>
                  <a:lnTo>
                    <a:pt x="24114" y="295"/>
                  </a:lnTo>
                  <a:cubicBezTo>
                    <a:pt x="23067" y="97"/>
                    <a:pt x="22024" y="1"/>
                    <a:pt x="209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8515440" y="-234360"/>
              <a:ext cx="1439640" cy="1733040"/>
            </a:xfrm>
            <a:custGeom>
              <a:rect b="b" l="l" r="r" t="t"/>
              <a:pathLst>
                <a:path extrusionOk="0" h="44935" w="37329">
                  <a:moveTo>
                    <a:pt x="20224" y="0"/>
                  </a:moveTo>
                  <a:cubicBezTo>
                    <a:pt x="12807" y="0"/>
                    <a:pt x="6149" y="5289"/>
                    <a:pt x="4714" y="12828"/>
                  </a:cubicBezTo>
                  <a:lnTo>
                    <a:pt x="534" y="34810"/>
                  </a:lnTo>
                  <a:cubicBezTo>
                    <a:pt x="0" y="37622"/>
                    <a:pt x="1862" y="40359"/>
                    <a:pt x="4673" y="40893"/>
                  </a:cubicBezTo>
                  <a:lnTo>
                    <a:pt x="25445" y="44843"/>
                  </a:lnTo>
                  <a:cubicBezTo>
                    <a:pt x="25770" y="44905"/>
                    <a:pt x="26093" y="44934"/>
                    <a:pt x="26413" y="44934"/>
                  </a:cubicBezTo>
                  <a:cubicBezTo>
                    <a:pt x="28860" y="44934"/>
                    <a:pt x="31056" y="43190"/>
                    <a:pt x="31528" y="40704"/>
                  </a:cubicBezTo>
                  <a:lnTo>
                    <a:pt x="35708" y="18722"/>
                  </a:lnTo>
                  <a:cubicBezTo>
                    <a:pt x="37329" y="10198"/>
                    <a:pt x="31682" y="1900"/>
                    <a:pt x="23159" y="278"/>
                  </a:cubicBezTo>
                  <a:cubicBezTo>
                    <a:pt x="22174" y="91"/>
                    <a:pt x="21192" y="0"/>
                    <a:pt x="202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9147600" y="-438120"/>
              <a:ext cx="462600" cy="296640"/>
            </a:xfrm>
            <a:custGeom>
              <a:rect b="b" l="l" r="r" t="t"/>
              <a:pathLst>
                <a:path extrusionOk="0" h="7697" w="11998">
                  <a:moveTo>
                    <a:pt x="3757" y="0"/>
                  </a:moveTo>
                  <a:cubicBezTo>
                    <a:pt x="2224" y="0"/>
                    <a:pt x="855" y="1090"/>
                    <a:pt x="559" y="2648"/>
                  </a:cubicBezTo>
                  <a:lnTo>
                    <a:pt x="0" y="5584"/>
                  </a:lnTo>
                  <a:lnTo>
                    <a:pt x="1419" y="5854"/>
                  </a:lnTo>
                  <a:lnTo>
                    <a:pt x="1978" y="2919"/>
                  </a:lnTo>
                  <a:cubicBezTo>
                    <a:pt x="2143" y="2051"/>
                    <a:pt x="2904" y="1444"/>
                    <a:pt x="3756" y="1444"/>
                  </a:cubicBezTo>
                  <a:cubicBezTo>
                    <a:pt x="3868" y="1444"/>
                    <a:pt x="3982" y="1455"/>
                    <a:pt x="4096" y="1477"/>
                  </a:cubicBezTo>
                  <a:lnTo>
                    <a:pt x="8801" y="2372"/>
                  </a:lnTo>
                  <a:cubicBezTo>
                    <a:pt x="9783" y="2559"/>
                    <a:pt x="10430" y="3509"/>
                    <a:pt x="10243" y="4490"/>
                  </a:cubicBezTo>
                  <a:lnTo>
                    <a:pt x="9685" y="7426"/>
                  </a:lnTo>
                  <a:lnTo>
                    <a:pt x="11104" y="7696"/>
                  </a:lnTo>
                  <a:lnTo>
                    <a:pt x="11662" y="4761"/>
                  </a:lnTo>
                  <a:cubicBezTo>
                    <a:pt x="11998" y="2996"/>
                    <a:pt x="10835" y="1288"/>
                    <a:pt x="9072" y="953"/>
                  </a:cubicBezTo>
                  <a:lnTo>
                    <a:pt x="4366" y="58"/>
                  </a:lnTo>
                  <a:cubicBezTo>
                    <a:pt x="4162" y="19"/>
                    <a:pt x="3958" y="0"/>
                    <a:pt x="3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9136440" y="-425520"/>
              <a:ext cx="462600" cy="296640"/>
            </a:xfrm>
            <a:custGeom>
              <a:rect b="b" l="l" r="r" t="t"/>
              <a:pathLst>
                <a:path extrusionOk="0" h="7697" w="11998">
                  <a:moveTo>
                    <a:pt x="3756" y="0"/>
                  </a:moveTo>
                  <a:cubicBezTo>
                    <a:pt x="2224" y="0"/>
                    <a:pt x="855" y="1090"/>
                    <a:pt x="559" y="2648"/>
                  </a:cubicBezTo>
                  <a:lnTo>
                    <a:pt x="0" y="5584"/>
                  </a:lnTo>
                  <a:lnTo>
                    <a:pt x="1419" y="5854"/>
                  </a:lnTo>
                  <a:lnTo>
                    <a:pt x="1977" y="2919"/>
                  </a:lnTo>
                  <a:cubicBezTo>
                    <a:pt x="2142" y="2051"/>
                    <a:pt x="2904" y="1445"/>
                    <a:pt x="3756" y="1445"/>
                  </a:cubicBezTo>
                  <a:cubicBezTo>
                    <a:pt x="3868" y="1445"/>
                    <a:pt x="3982" y="1455"/>
                    <a:pt x="4096" y="1477"/>
                  </a:cubicBezTo>
                  <a:lnTo>
                    <a:pt x="8801" y="2372"/>
                  </a:lnTo>
                  <a:cubicBezTo>
                    <a:pt x="9783" y="2557"/>
                    <a:pt x="10430" y="3509"/>
                    <a:pt x="10243" y="4490"/>
                  </a:cubicBezTo>
                  <a:lnTo>
                    <a:pt x="9685" y="7426"/>
                  </a:lnTo>
                  <a:lnTo>
                    <a:pt x="11104" y="7696"/>
                  </a:lnTo>
                  <a:lnTo>
                    <a:pt x="11104" y="7695"/>
                  </a:lnTo>
                  <a:lnTo>
                    <a:pt x="11662" y="4759"/>
                  </a:lnTo>
                  <a:cubicBezTo>
                    <a:pt x="11997" y="2996"/>
                    <a:pt x="10835" y="1288"/>
                    <a:pt x="9070" y="953"/>
                  </a:cubicBezTo>
                  <a:lnTo>
                    <a:pt x="4365" y="58"/>
                  </a:lnTo>
                  <a:cubicBezTo>
                    <a:pt x="4160" y="19"/>
                    <a:pt x="3957" y="0"/>
                    <a:pt x="37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9154440" y="-399600"/>
              <a:ext cx="419040" cy="285480"/>
            </a:xfrm>
            <a:custGeom>
              <a:rect b="b" l="l" r="r" t="t"/>
              <a:pathLst>
                <a:path extrusionOk="0" fill="none" h="7407" w="10874">
                  <a:moveTo>
                    <a:pt x="9974" y="7406"/>
                  </a:moveTo>
                  <a:lnTo>
                    <a:pt x="10648" y="3863"/>
                  </a:lnTo>
                  <a:cubicBezTo>
                    <a:pt x="10874" y="2679"/>
                    <a:pt x="10094" y="1532"/>
                    <a:pt x="8908" y="1306"/>
                  </a:cubicBezTo>
                  <a:lnTo>
                    <a:pt x="3231" y="227"/>
                  </a:lnTo>
                  <a:cubicBezTo>
                    <a:pt x="2047" y="1"/>
                    <a:pt x="900" y="782"/>
                    <a:pt x="674" y="1967"/>
                  </a:cubicBezTo>
                  <a:lnTo>
                    <a:pt x="0" y="5509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8380440" y="-263880"/>
              <a:ext cx="1439640" cy="1733040"/>
            </a:xfrm>
            <a:custGeom>
              <a:rect b="b" l="l" r="r" t="t"/>
              <a:pathLst>
                <a:path extrusionOk="0" h="44935" w="37331">
                  <a:moveTo>
                    <a:pt x="20224" y="0"/>
                  </a:moveTo>
                  <a:cubicBezTo>
                    <a:pt x="12808" y="0"/>
                    <a:pt x="6149" y="5289"/>
                    <a:pt x="4716" y="12828"/>
                  </a:cubicBezTo>
                  <a:lnTo>
                    <a:pt x="536" y="34810"/>
                  </a:lnTo>
                  <a:cubicBezTo>
                    <a:pt x="0" y="37621"/>
                    <a:pt x="1864" y="40358"/>
                    <a:pt x="4674" y="40893"/>
                  </a:cubicBezTo>
                  <a:lnTo>
                    <a:pt x="25447" y="44843"/>
                  </a:lnTo>
                  <a:cubicBezTo>
                    <a:pt x="25771" y="44905"/>
                    <a:pt x="26095" y="44934"/>
                    <a:pt x="26414" y="44934"/>
                  </a:cubicBezTo>
                  <a:cubicBezTo>
                    <a:pt x="28860" y="44934"/>
                    <a:pt x="31056" y="43190"/>
                    <a:pt x="31528" y="40704"/>
                  </a:cubicBezTo>
                  <a:lnTo>
                    <a:pt x="35708" y="18722"/>
                  </a:lnTo>
                  <a:cubicBezTo>
                    <a:pt x="37330" y="10198"/>
                    <a:pt x="31682" y="1898"/>
                    <a:pt x="23159" y="278"/>
                  </a:cubicBezTo>
                  <a:cubicBezTo>
                    <a:pt x="22174" y="91"/>
                    <a:pt x="21193" y="0"/>
                    <a:pt x="20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9001800" y="-244800"/>
              <a:ext cx="815040" cy="828360"/>
            </a:xfrm>
            <a:custGeom>
              <a:rect b="b" l="l" r="r" t="t"/>
              <a:pathLst>
                <a:path extrusionOk="0" h="21483" w="21136">
                  <a:moveTo>
                    <a:pt x="7769" y="1"/>
                  </a:moveTo>
                  <a:lnTo>
                    <a:pt x="7769" y="1"/>
                  </a:lnTo>
                  <a:cubicBezTo>
                    <a:pt x="0" y="10632"/>
                    <a:pt x="19167" y="21483"/>
                    <a:pt x="19167" y="21483"/>
                  </a:cubicBezTo>
                  <a:lnTo>
                    <a:pt x="19892" y="19474"/>
                  </a:lnTo>
                  <a:cubicBezTo>
                    <a:pt x="21135" y="16024"/>
                    <a:pt x="21129" y="12231"/>
                    <a:pt x="19790" y="8816"/>
                  </a:cubicBezTo>
                  <a:cubicBezTo>
                    <a:pt x="16515" y="473"/>
                    <a:pt x="7770" y="1"/>
                    <a:pt x="7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8367480" y="-266400"/>
              <a:ext cx="1439640" cy="1733040"/>
            </a:xfrm>
            <a:custGeom>
              <a:rect b="b" l="l" r="r" t="t"/>
              <a:pathLst>
                <a:path extrusionOk="0" h="44934" w="37329">
                  <a:moveTo>
                    <a:pt x="20222" y="0"/>
                  </a:moveTo>
                  <a:cubicBezTo>
                    <a:pt x="12806" y="0"/>
                    <a:pt x="6148" y="5289"/>
                    <a:pt x="4715" y="12826"/>
                  </a:cubicBezTo>
                  <a:lnTo>
                    <a:pt x="534" y="34810"/>
                  </a:lnTo>
                  <a:cubicBezTo>
                    <a:pt x="0" y="37621"/>
                    <a:pt x="1863" y="40358"/>
                    <a:pt x="4673" y="40892"/>
                  </a:cubicBezTo>
                  <a:lnTo>
                    <a:pt x="25445" y="44842"/>
                  </a:lnTo>
                  <a:cubicBezTo>
                    <a:pt x="25770" y="44903"/>
                    <a:pt x="26093" y="44933"/>
                    <a:pt x="26412" y="44933"/>
                  </a:cubicBezTo>
                  <a:cubicBezTo>
                    <a:pt x="28858" y="44933"/>
                    <a:pt x="31055" y="43189"/>
                    <a:pt x="31528" y="40703"/>
                  </a:cubicBezTo>
                  <a:lnTo>
                    <a:pt x="35709" y="18721"/>
                  </a:lnTo>
                  <a:cubicBezTo>
                    <a:pt x="37329" y="10197"/>
                    <a:pt x="31681" y="1898"/>
                    <a:pt x="23159" y="278"/>
                  </a:cubicBezTo>
                  <a:cubicBezTo>
                    <a:pt x="22174" y="91"/>
                    <a:pt x="21191" y="0"/>
                    <a:pt x="20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8388360" y="-277560"/>
              <a:ext cx="1384560" cy="1733040"/>
            </a:xfrm>
            <a:custGeom>
              <a:rect b="b" l="l" r="r" t="t"/>
              <a:pathLst>
                <a:path extrusionOk="0" fill="none" h="44936" w="35904">
                  <a:moveTo>
                    <a:pt x="4495" y="40621"/>
                  </a:moveTo>
                  <a:lnTo>
                    <a:pt x="24475" y="44420"/>
                  </a:lnTo>
                  <a:cubicBezTo>
                    <a:pt x="27177" y="44935"/>
                    <a:pt x="29810" y="43144"/>
                    <a:pt x="30324" y="40440"/>
                  </a:cubicBezTo>
                  <a:lnTo>
                    <a:pt x="34345" y="19298"/>
                  </a:lnTo>
                  <a:cubicBezTo>
                    <a:pt x="35903" y="11099"/>
                    <a:pt x="30472" y="3117"/>
                    <a:pt x="22274" y="1559"/>
                  </a:cubicBezTo>
                  <a:lnTo>
                    <a:pt x="22274" y="1559"/>
                  </a:lnTo>
                  <a:cubicBezTo>
                    <a:pt x="14078" y="0"/>
                    <a:pt x="6095" y="5431"/>
                    <a:pt x="4535" y="13629"/>
                  </a:cubicBezTo>
                  <a:lnTo>
                    <a:pt x="515" y="34771"/>
                  </a:lnTo>
                  <a:cubicBezTo>
                    <a:pt x="1" y="37475"/>
                    <a:pt x="1793" y="40107"/>
                    <a:pt x="4495" y="40621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8545320" y="627120"/>
              <a:ext cx="1004400" cy="692280"/>
            </a:xfrm>
            <a:custGeom>
              <a:rect b="b" l="l" r="r" t="t"/>
              <a:pathLst>
                <a:path extrusionOk="0" h="17957" w="26046">
                  <a:moveTo>
                    <a:pt x="4473" y="1"/>
                  </a:moveTo>
                  <a:cubicBezTo>
                    <a:pt x="3313" y="1"/>
                    <a:pt x="2271" y="829"/>
                    <a:pt x="2047" y="2009"/>
                  </a:cubicBezTo>
                  <a:lnTo>
                    <a:pt x="255" y="11433"/>
                  </a:lnTo>
                  <a:cubicBezTo>
                    <a:pt x="1" y="12767"/>
                    <a:pt x="886" y="14066"/>
                    <a:pt x="2219" y="14320"/>
                  </a:cubicBezTo>
                  <a:lnTo>
                    <a:pt x="10587" y="16524"/>
                  </a:lnTo>
                  <a:cubicBezTo>
                    <a:pt x="11749" y="16831"/>
                    <a:pt x="12930" y="17047"/>
                    <a:pt x="14123" y="17173"/>
                  </a:cubicBezTo>
                  <a:lnTo>
                    <a:pt x="21111" y="17913"/>
                  </a:lnTo>
                  <a:cubicBezTo>
                    <a:pt x="21265" y="17942"/>
                    <a:pt x="21419" y="17956"/>
                    <a:pt x="21570" y="17956"/>
                  </a:cubicBezTo>
                  <a:cubicBezTo>
                    <a:pt x="22732" y="17956"/>
                    <a:pt x="23774" y="17129"/>
                    <a:pt x="23999" y="15949"/>
                  </a:cubicBezTo>
                  <a:lnTo>
                    <a:pt x="25791" y="6525"/>
                  </a:lnTo>
                  <a:cubicBezTo>
                    <a:pt x="26046" y="5191"/>
                    <a:pt x="25161" y="3891"/>
                    <a:pt x="23827" y="3636"/>
                  </a:cubicBezTo>
                  <a:lnTo>
                    <a:pt x="14447" y="2364"/>
                  </a:lnTo>
                  <a:lnTo>
                    <a:pt x="4934" y="45"/>
                  </a:lnTo>
                  <a:cubicBezTo>
                    <a:pt x="4779" y="15"/>
                    <a:pt x="4625" y="1"/>
                    <a:pt x="44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8538120" y="617040"/>
              <a:ext cx="1004400" cy="692280"/>
            </a:xfrm>
            <a:custGeom>
              <a:rect b="b" l="l" r="r" t="t"/>
              <a:pathLst>
                <a:path extrusionOk="0" h="17957" w="26045">
                  <a:moveTo>
                    <a:pt x="4475" y="1"/>
                  </a:moveTo>
                  <a:cubicBezTo>
                    <a:pt x="3314" y="1"/>
                    <a:pt x="2271" y="828"/>
                    <a:pt x="2047" y="2008"/>
                  </a:cubicBezTo>
                  <a:lnTo>
                    <a:pt x="254" y="11432"/>
                  </a:lnTo>
                  <a:cubicBezTo>
                    <a:pt x="1" y="12768"/>
                    <a:pt x="884" y="14066"/>
                    <a:pt x="2220" y="14321"/>
                  </a:cubicBezTo>
                  <a:lnTo>
                    <a:pt x="10588" y="16525"/>
                  </a:lnTo>
                  <a:cubicBezTo>
                    <a:pt x="11747" y="16830"/>
                    <a:pt x="12930" y="17048"/>
                    <a:pt x="14123" y="17174"/>
                  </a:cubicBezTo>
                  <a:lnTo>
                    <a:pt x="21111" y="17912"/>
                  </a:lnTo>
                  <a:cubicBezTo>
                    <a:pt x="21266" y="17942"/>
                    <a:pt x="21420" y="17956"/>
                    <a:pt x="21572" y="17956"/>
                  </a:cubicBezTo>
                  <a:cubicBezTo>
                    <a:pt x="22732" y="17956"/>
                    <a:pt x="23774" y="17128"/>
                    <a:pt x="23999" y="15948"/>
                  </a:cubicBezTo>
                  <a:lnTo>
                    <a:pt x="25791" y="6524"/>
                  </a:lnTo>
                  <a:cubicBezTo>
                    <a:pt x="26044" y="5190"/>
                    <a:pt x="25161" y="3891"/>
                    <a:pt x="23827" y="3637"/>
                  </a:cubicBezTo>
                  <a:lnTo>
                    <a:pt x="14447" y="2364"/>
                  </a:lnTo>
                  <a:lnTo>
                    <a:pt x="4934" y="44"/>
                  </a:lnTo>
                  <a:cubicBezTo>
                    <a:pt x="4780" y="15"/>
                    <a:pt x="4626" y="1"/>
                    <a:pt x="44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8521920" y="586440"/>
              <a:ext cx="1046520" cy="752760"/>
            </a:xfrm>
            <a:custGeom>
              <a:rect b="b" l="l" r="r" t="t"/>
              <a:pathLst>
                <a:path extrusionOk="0" fill="none" h="19519" w="27136">
                  <a:moveTo>
                    <a:pt x="21709" y="19256"/>
                  </a:moveTo>
                  <a:lnTo>
                    <a:pt x="14523" y="18497"/>
                  </a:lnTo>
                  <a:cubicBezTo>
                    <a:pt x="13295" y="18367"/>
                    <a:pt x="12081" y="18144"/>
                    <a:pt x="10886" y="17829"/>
                  </a:cubicBezTo>
                  <a:lnTo>
                    <a:pt x="2281" y="15562"/>
                  </a:lnTo>
                  <a:cubicBezTo>
                    <a:pt x="910" y="15300"/>
                    <a:pt x="0" y="13965"/>
                    <a:pt x="261" y="12592"/>
                  </a:cubicBezTo>
                  <a:lnTo>
                    <a:pt x="1622" y="5430"/>
                  </a:lnTo>
                  <a:lnTo>
                    <a:pt x="1277" y="4342"/>
                  </a:lnTo>
                  <a:lnTo>
                    <a:pt x="1859" y="2887"/>
                  </a:lnTo>
                  <a:cubicBezTo>
                    <a:pt x="2121" y="1515"/>
                    <a:pt x="2622" y="1"/>
                    <a:pt x="3993" y="261"/>
                  </a:cubicBezTo>
                  <a:lnTo>
                    <a:pt x="15205" y="2392"/>
                  </a:lnTo>
                  <a:lnTo>
                    <a:pt x="25084" y="4000"/>
                  </a:lnTo>
                  <a:cubicBezTo>
                    <a:pt x="26457" y="4260"/>
                    <a:pt x="27136" y="5931"/>
                    <a:pt x="26874" y="7304"/>
                  </a:cubicBezTo>
                  <a:lnTo>
                    <a:pt x="26808" y="9267"/>
                  </a:lnTo>
                  <a:lnTo>
                    <a:pt x="26091" y="9812"/>
                  </a:lnTo>
                  <a:lnTo>
                    <a:pt x="24680" y="17236"/>
                  </a:lnTo>
                  <a:cubicBezTo>
                    <a:pt x="24418" y="18609"/>
                    <a:pt x="23082" y="19518"/>
                    <a:pt x="21709" y="19256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8595720" y="619200"/>
              <a:ext cx="956520" cy="335160"/>
            </a:xfrm>
            <a:custGeom>
              <a:rect b="b" l="l" r="r" t="t"/>
              <a:pathLst>
                <a:path extrusionOk="0" h="8698" w="24808">
                  <a:moveTo>
                    <a:pt x="2334" y="1"/>
                  </a:moveTo>
                  <a:cubicBezTo>
                    <a:pt x="1546" y="1"/>
                    <a:pt x="973" y="169"/>
                    <a:pt x="900" y="471"/>
                  </a:cubicBezTo>
                  <a:lnTo>
                    <a:pt x="114" y="3747"/>
                  </a:lnTo>
                  <a:cubicBezTo>
                    <a:pt x="0" y="4221"/>
                    <a:pt x="1091" y="4822"/>
                    <a:pt x="2530" y="5080"/>
                  </a:cubicBezTo>
                  <a:lnTo>
                    <a:pt x="11439" y="6890"/>
                  </a:lnTo>
                  <a:cubicBezTo>
                    <a:pt x="12650" y="7136"/>
                    <a:pt x="13863" y="7351"/>
                    <a:pt x="15069" y="7531"/>
                  </a:cubicBezTo>
                  <a:lnTo>
                    <a:pt x="21995" y="8564"/>
                  </a:lnTo>
                  <a:cubicBezTo>
                    <a:pt x="22511" y="8656"/>
                    <a:pt x="22935" y="8698"/>
                    <a:pt x="23278" y="8698"/>
                  </a:cubicBezTo>
                  <a:cubicBezTo>
                    <a:pt x="24072" y="8698"/>
                    <a:pt x="24426" y="8476"/>
                    <a:pt x="24457" y="8151"/>
                  </a:cubicBezTo>
                  <a:lnTo>
                    <a:pt x="24765" y="4965"/>
                  </a:lnTo>
                  <a:cubicBezTo>
                    <a:pt x="24808" y="4523"/>
                    <a:pt x="23803" y="3966"/>
                    <a:pt x="22529" y="3723"/>
                  </a:cubicBezTo>
                  <a:lnTo>
                    <a:pt x="13415" y="2160"/>
                  </a:lnTo>
                  <a:lnTo>
                    <a:pt x="3641" y="131"/>
                  </a:lnTo>
                  <a:cubicBezTo>
                    <a:pt x="3176" y="43"/>
                    <a:pt x="2728" y="1"/>
                    <a:pt x="2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8589960" y="608400"/>
              <a:ext cx="956520" cy="334080"/>
            </a:xfrm>
            <a:custGeom>
              <a:rect b="b" l="l" r="r" t="t"/>
              <a:pathLst>
                <a:path extrusionOk="0" h="8666" w="24809">
                  <a:moveTo>
                    <a:pt x="2333" y="1"/>
                  </a:moveTo>
                  <a:cubicBezTo>
                    <a:pt x="1547" y="1"/>
                    <a:pt x="975" y="169"/>
                    <a:pt x="902" y="472"/>
                  </a:cubicBezTo>
                  <a:lnTo>
                    <a:pt x="115" y="3747"/>
                  </a:lnTo>
                  <a:cubicBezTo>
                    <a:pt x="1" y="4220"/>
                    <a:pt x="1092" y="4822"/>
                    <a:pt x="2532" y="5081"/>
                  </a:cubicBezTo>
                  <a:lnTo>
                    <a:pt x="11441" y="6891"/>
                  </a:lnTo>
                  <a:cubicBezTo>
                    <a:pt x="12651" y="7137"/>
                    <a:pt x="13865" y="7350"/>
                    <a:pt x="15070" y="7530"/>
                  </a:cubicBezTo>
                  <a:lnTo>
                    <a:pt x="21997" y="8565"/>
                  </a:lnTo>
                  <a:lnTo>
                    <a:pt x="21997" y="8565"/>
                  </a:lnTo>
                  <a:lnTo>
                    <a:pt x="21995" y="8563"/>
                  </a:lnTo>
                  <a:lnTo>
                    <a:pt x="21995" y="8563"/>
                  </a:lnTo>
                  <a:cubicBezTo>
                    <a:pt x="22381" y="8633"/>
                    <a:pt x="22748" y="8665"/>
                    <a:pt x="23076" y="8665"/>
                  </a:cubicBezTo>
                  <a:cubicBezTo>
                    <a:pt x="23866" y="8665"/>
                    <a:pt x="24427" y="8476"/>
                    <a:pt x="24457" y="8150"/>
                  </a:cubicBezTo>
                  <a:lnTo>
                    <a:pt x="24765" y="4964"/>
                  </a:lnTo>
                  <a:cubicBezTo>
                    <a:pt x="24808" y="4523"/>
                    <a:pt x="23805" y="3966"/>
                    <a:pt x="22529" y="3722"/>
                  </a:cubicBezTo>
                  <a:lnTo>
                    <a:pt x="13417" y="2160"/>
                  </a:lnTo>
                  <a:lnTo>
                    <a:pt x="3642" y="132"/>
                  </a:lnTo>
                  <a:cubicBezTo>
                    <a:pt x="3176" y="43"/>
                    <a:pt x="2727" y="1"/>
                    <a:pt x="2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8908200" y="12600"/>
              <a:ext cx="540000" cy="540000"/>
            </a:xfrm>
            <a:custGeom>
              <a:rect b="b" l="l" r="r" t="t"/>
              <a:pathLst>
                <a:path extrusionOk="0" h="14006" w="14007">
                  <a:moveTo>
                    <a:pt x="7004" y="1"/>
                  </a:moveTo>
                  <a:cubicBezTo>
                    <a:pt x="5146" y="1"/>
                    <a:pt x="3365" y="737"/>
                    <a:pt x="2052" y="2051"/>
                  </a:cubicBezTo>
                  <a:cubicBezTo>
                    <a:pt x="738" y="3364"/>
                    <a:pt x="0" y="5145"/>
                    <a:pt x="0" y="7003"/>
                  </a:cubicBezTo>
                  <a:cubicBezTo>
                    <a:pt x="0" y="8859"/>
                    <a:pt x="738" y="10641"/>
                    <a:pt x="2052" y="11955"/>
                  </a:cubicBezTo>
                  <a:cubicBezTo>
                    <a:pt x="3365" y="13267"/>
                    <a:pt x="5146" y="14005"/>
                    <a:pt x="7004" y="14005"/>
                  </a:cubicBezTo>
                  <a:cubicBezTo>
                    <a:pt x="8860" y="14005"/>
                    <a:pt x="10642" y="13267"/>
                    <a:pt x="11954" y="11955"/>
                  </a:cubicBezTo>
                  <a:cubicBezTo>
                    <a:pt x="13268" y="10641"/>
                    <a:pt x="14006" y="8859"/>
                    <a:pt x="14006" y="7003"/>
                  </a:cubicBezTo>
                  <a:cubicBezTo>
                    <a:pt x="14006" y="5145"/>
                    <a:pt x="13268" y="3364"/>
                    <a:pt x="11954" y="2051"/>
                  </a:cubicBezTo>
                  <a:cubicBezTo>
                    <a:pt x="10642" y="737"/>
                    <a:pt x="8860" y="1"/>
                    <a:pt x="70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8894880" y="0"/>
              <a:ext cx="540000" cy="540000"/>
            </a:xfrm>
            <a:custGeom>
              <a:rect b="b" l="l" r="r" t="t"/>
              <a:pathLst>
                <a:path extrusionOk="0" h="14005" w="14006">
                  <a:moveTo>
                    <a:pt x="7003" y="0"/>
                  </a:moveTo>
                  <a:cubicBezTo>
                    <a:pt x="5145" y="0"/>
                    <a:pt x="3365" y="738"/>
                    <a:pt x="2051" y="2051"/>
                  </a:cubicBezTo>
                  <a:cubicBezTo>
                    <a:pt x="739" y="3365"/>
                    <a:pt x="0" y="5146"/>
                    <a:pt x="0" y="7003"/>
                  </a:cubicBezTo>
                  <a:cubicBezTo>
                    <a:pt x="0" y="8860"/>
                    <a:pt x="739" y="10640"/>
                    <a:pt x="2051" y="11954"/>
                  </a:cubicBezTo>
                  <a:cubicBezTo>
                    <a:pt x="3365" y="13268"/>
                    <a:pt x="5145" y="14005"/>
                    <a:pt x="7003" y="14005"/>
                  </a:cubicBezTo>
                  <a:cubicBezTo>
                    <a:pt x="8861" y="14005"/>
                    <a:pt x="10641" y="13268"/>
                    <a:pt x="11954" y="11954"/>
                  </a:cubicBezTo>
                  <a:cubicBezTo>
                    <a:pt x="13267" y="10640"/>
                    <a:pt x="14005" y="8860"/>
                    <a:pt x="14005" y="7003"/>
                  </a:cubicBezTo>
                  <a:cubicBezTo>
                    <a:pt x="14005" y="5146"/>
                    <a:pt x="13267" y="3365"/>
                    <a:pt x="11954" y="2051"/>
                  </a:cubicBezTo>
                  <a:cubicBezTo>
                    <a:pt x="10641" y="738"/>
                    <a:pt x="8861" y="0"/>
                    <a:pt x="70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8928360" y="30960"/>
              <a:ext cx="474120" cy="474120"/>
            </a:xfrm>
            <a:custGeom>
              <a:rect b="b" l="l" r="r" t="t"/>
              <a:pathLst>
                <a:path extrusionOk="0" fill="none" h="12298" w="12298">
                  <a:moveTo>
                    <a:pt x="10497" y="1802"/>
                  </a:moveTo>
                  <a:cubicBezTo>
                    <a:pt x="11650" y="2955"/>
                    <a:pt x="12297" y="4519"/>
                    <a:pt x="12297" y="6150"/>
                  </a:cubicBezTo>
                  <a:cubicBezTo>
                    <a:pt x="12297" y="7780"/>
                    <a:pt x="11650" y="9344"/>
                    <a:pt x="10497" y="10497"/>
                  </a:cubicBezTo>
                  <a:cubicBezTo>
                    <a:pt x="9343" y="11650"/>
                    <a:pt x="7780" y="12297"/>
                    <a:pt x="6150" y="12297"/>
                  </a:cubicBezTo>
                  <a:cubicBezTo>
                    <a:pt x="4518" y="12297"/>
                    <a:pt x="2955" y="11650"/>
                    <a:pt x="1802" y="10497"/>
                  </a:cubicBezTo>
                  <a:cubicBezTo>
                    <a:pt x="648" y="9344"/>
                    <a:pt x="1" y="7780"/>
                    <a:pt x="1" y="6150"/>
                  </a:cubicBezTo>
                  <a:cubicBezTo>
                    <a:pt x="1" y="4519"/>
                    <a:pt x="648" y="2955"/>
                    <a:pt x="1802" y="1802"/>
                  </a:cubicBezTo>
                  <a:cubicBezTo>
                    <a:pt x="2955" y="650"/>
                    <a:pt x="4518" y="1"/>
                    <a:pt x="6150" y="1"/>
                  </a:cubicBezTo>
                  <a:cubicBezTo>
                    <a:pt x="7780" y="1"/>
                    <a:pt x="9343" y="650"/>
                    <a:pt x="10497" y="180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8857800" y="-41040"/>
              <a:ext cx="618840" cy="618840"/>
            </a:xfrm>
            <a:custGeom>
              <a:rect b="b" l="l" r="r" t="t"/>
              <a:pathLst>
                <a:path extrusionOk="0" fill="none" h="16056" w="16056">
                  <a:moveTo>
                    <a:pt x="13704" y="2352"/>
                  </a:moveTo>
                  <a:cubicBezTo>
                    <a:pt x="15211" y="3857"/>
                    <a:pt x="16056" y="5899"/>
                    <a:pt x="16056" y="8027"/>
                  </a:cubicBezTo>
                  <a:cubicBezTo>
                    <a:pt x="16056" y="10157"/>
                    <a:pt x="15211" y="12199"/>
                    <a:pt x="13704" y="13704"/>
                  </a:cubicBezTo>
                  <a:cubicBezTo>
                    <a:pt x="12199" y="15209"/>
                    <a:pt x="10157" y="16056"/>
                    <a:pt x="8029" y="16056"/>
                  </a:cubicBezTo>
                  <a:cubicBezTo>
                    <a:pt x="5899" y="16056"/>
                    <a:pt x="3857" y="15209"/>
                    <a:pt x="2352" y="13704"/>
                  </a:cubicBezTo>
                  <a:cubicBezTo>
                    <a:pt x="847" y="12199"/>
                    <a:pt x="0" y="10157"/>
                    <a:pt x="0" y="8027"/>
                  </a:cubicBezTo>
                  <a:cubicBezTo>
                    <a:pt x="0" y="5899"/>
                    <a:pt x="847" y="3857"/>
                    <a:pt x="2352" y="2352"/>
                  </a:cubicBezTo>
                  <a:cubicBezTo>
                    <a:pt x="3857" y="846"/>
                    <a:pt x="5899" y="0"/>
                    <a:pt x="8029" y="0"/>
                  </a:cubicBezTo>
                  <a:cubicBezTo>
                    <a:pt x="10157" y="0"/>
                    <a:pt x="12199" y="846"/>
                    <a:pt x="13704" y="235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8596440" y="792720"/>
              <a:ext cx="917640" cy="175680"/>
            </a:xfrm>
            <a:custGeom>
              <a:rect b="b" l="l" r="r" t="t"/>
              <a:pathLst>
                <a:path extrusionOk="0" fill="none" h="4560" w="23797">
                  <a:moveTo>
                    <a:pt x="1" y="1"/>
                  </a:moveTo>
                  <a:cubicBezTo>
                    <a:pt x="1" y="1"/>
                    <a:pt x="5358" y="2996"/>
                    <a:pt x="23796" y="4560"/>
                  </a:cubicBez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87825" lIns="91425" spcFirstLastPara="1" rIns="91425" wrap="square" tIns="87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8560800" y="752760"/>
              <a:ext cx="80280" cy="86400"/>
            </a:xfrm>
            <a:custGeom>
              <a:rect b="b" l="l" r="r" t="t"/>
              <a:pathLst>
                <a:path extrusionOk="0" h="2253" w="2090">
                  <a:moveTo>
                    <a:pt x="991" y="0"/>
                  </a:moveTo>
                  <a:cubicBezTo>
                    <a:pt x="850" y="0"/>
                    <a:pt x="714" y="79"/>
                    <a:pt x="649" y="214"/>
                  </a:cubicBezTo>
                  <a:lnTo>
                    <a:pt x="89" y="1397"/>
                  </a:lnTo>
                  <a:cubicBezTo>
                    <a:pt x="0" y="1584"/>
                    <a:pt x="81" y="1808"/>
                    <a:pt x="268" y="1898"/>
                  </a:cubicBezTo>
                  <a:lnTo>
                    <a:pt x="938" y="2216"/>
                  </a:lnTo>
                  <a:cubicBezTo>
                    <a:pt x="990" y="2240"/>
                    <a:pt x="1045" y="2252"/>
                    <a:pt x="1099" y="2252"/>
                  </a:cubicBezTo>
                  <a:cubicBezTo>
                    <a:pt x="1240" y="2252"/>
                    <a:pt x="1376" y="2173"/>
                    <a:pt x="1439" y="2037"/>
                  </a:cubicBezTo>
                  <a:lnTo>
                    <a:pt x="2000" y="856"/>
                  </a:lnTo>
                  <a:cubicBezTo>
                    <a:pt x="2089" y="669"/>
                    <a:pt x="2009" y="443"/>
                    <a:pt x="1822" y="355"/>
                  </a:cubicBezTo>
                  <a:lnTo>
                    <a:pt x="1150" y="36"/>
                  </a:lnTo>
                  <a:cubicBezTo>
                    <a:pt x="1099" y="11"/>
                    <a:pt x="1045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3200" lIns="91425" spcFirstLastPara="1" rIns="91425" wrap="square" tIns="43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8557200" y="781920"/>
              <a:ext cx="55440" cy="84960"/>
            </a:xfrm>
            <a:custGeom>
              <a:rect b="b" l="l" r="r" t="t"/>
              <a:pathLst>
                <a:path extrusionOk="0" fill="none" h="2215" w="1445">
                  <a:moveTo>
                    <a:pt x="155" y="2069"/>
                  </a:moveTo>
                  <a:lnTo>
                    <a:pt x="366" y="2166"/>
                  </a:lnTo>
                  <a:cubicBezTo>
                    <a:pt x="473" y="2215"/>
                    <a:pt x="599" y="2167"/>
                    <a:pt x="648" y="2062"/>
                  </a:cubicBezTo>
                  <a:lnTo>
                    <a:pt x="1395" y="426"/>
                  </a:lnTo>
                  <a:cubicBezTo>
                    <a:pt x="1444" y="321"/>
                    <a:pt x="1397" y="194"/>
                    <a:pt x="1290" y="145"/>
                  </a:cubicBezTo>
                  <a:lnTo>
                    <a:pt x="1079" y="49"/>
                  </a:lnTo>
                  <a:cubicBezTo>
                    <a:pt x="972" y="0"/>
                    <a:pt x="845" y="48"/>
                    <a:pt x="797" y="154"/>
                  </a:cubicBezTo>
                  <a:lnTo>
                    <a:pt x="50" y="1789"/>
                  </a:lnTo>
                  <a:cubicBezTo>
                    <a:pt x="1" y="1894"/>
                    <a:pt x="48" y="2021"/>
                    <a:pt x="155" y="206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2475" lIns="91425" spcFirstLastPara="1" rIns="91425" wrap="square" tIns="42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8559000" y="781560"/>
              <a:ext cx="55440" cy="84960"/>
            </a:xfrm>
            <a:custGeom>
              <a:rect b="b" l="l" r="r" t="t"/>
              <a:pathLst>
                <a:path extrusionOk="0" fill="none" h="2216" w="1445">
                  <a:moveTo>
                    <a:pt x="155" y="2070"/>
                  </a:moveTo>
                  <a:lnTo>
                    <a:pt x="366" y="2166"/>
                  </a:lnTo>
                  <a:cubicBezTo>
                    <a:pt x="473" y="2215"/>
                    <a:pt x="599" y="2168"/>
                    <a:pt x="648" y="2063"/>
                  </a:cubicBezTo>
                  <a:lnTo>
                    <a:pt x="1395" y="426"/>
                  </a:lnTo>
                  <a:cubicBezTo>
                    <a:pt x="1444" y="321"/>
                    <a:pt x="1397" y="195"/>
                    <a:pt x="1290" y="146"/>
                  </a:cubicBezTo>
                  <a:lnTo>
                    <a:pt x="1079" y="49"/>
                  </a:lnTo>
                  <a:cubicBezTo>
                    <a:pt x="972" y="0"/>
                    <a:pt x="846" y="48"/>
                    <a:pt x="797" y="154"/>
                  </a:cubicBezTo>
                  <a:lnTo>
                    <a:pt x="50" y="1789"/>
                  </a:lnTo>
                  <a:cubicBezTo>
                    <a:pt x="1" y="1896"/>
                    <a:pt x="48" y="2022"/>
                    <a:pt x="155" y="207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E590E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2475" lIns="91425" spcFirstLastPara="1" rIns="91425" wrap="square" tIns="42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8586720" y="756360"/>
              <a:ext cx="20880" cy="11880"/>
            </a:xfrm>
            <a:custGeom>
              <a:rect b="b" l="l" r="r" t="t"/>
              <a:pathLst>
                <a:path extrusionOk="0" h="314" w="552">
                  <a:moveTo>
                    <a:pt x="299" y="0"/>
                  </a:moveTo>
                  <a:cubicBezTo>
                    <a:pt x="266" y="0"/>
                    <a:pt x="234" y="6"/>
                    <a:pt x="202" y="18"/>
                  </a:cubicBezTo>
                  <a:cubicBezTo>
                    <a:pt x="84" y="66"/>
                    <a:pt x="5" y="189"/>
                    <a:pt x="1" y="313"/>
                  </a:cubicBezTo>
                  <a:cubicBezTo>
                    <a:pt x="41" y="205"/>
                    <a:pt x="110" y="106"/>
                    <a:pt x="219" y="61"/>
                  </a:cubicBezTo>
                  <a:cubicBezTo>
                    <a:pt x="252" y="49"/>
                    <a:pt x="285" y="44"/>
                    <a:pt x="319" y="44"/>
                  </a:cubicBezTo>
                  <a:cubicBezTo>
                    <a:pt x="397" y="44"/>
                    <a:pt x="477" y="72"/>
                    <a:pt x="552" y="100"/>
                  </a:cubicBezTo>
                  <a:cubicBezTo>
                    <a:pt x="483" y="43"/>
                    <a:pt x="391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100" lIns="91425" spcFirstLastPara="1" rIns="91425" wrap="square" tIns="6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8560800" y="821880"/>
              <a:ext cx="12600" cy="28080"/>
            </a:xfrm>
            <a:custGeom>
              <a:rect b="b" l="l" r="r" t="t"/>
              <a:pathLst>
                <a:path extrusionOk="0" h="737" w="334">
                  <a:moveTo>
                    <a:pt x="333" y="1"/>
                  </a:moveTo>
                  <a:lnTo>
                    <a:pt x="333" y="1"/>
                  </a:lnTo>
                  <a:cubicBezTo>
                    <a:pt x="261" y="115"/>
                    <a:pt x="202" y="235"/>
                    <a:pt x="146" y="358"/>
                  </a:cubicBezTo>
                  <a:cubicBezTo>
                    <a:pt x="91" y="480"/>
                    <a:pt x="38" y="608"/>
                    <a:pt x="1" y="736"/>
                  </a:cubicBezTo>
                  <a:cubicBezTo>
                    <a:pt x="73" y="623"/>
                    <a:pt x="133" y="499"/>
                    <a:pt x="189" y="378"/>
                  </a:cubicBezTo>
                  <a:cubicBezTo>
                    <a:pt x="244" y="254"/>
                    <a:pt x="296" y="130"/>
                    <a:pt x="3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025" lIns="91425" spcFirstLastPara="1" rIns="91425" wrap="square" tIns="14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8588160" y="782280"/>
              <a:ext cx="16920" cy="8640"/>
            </a:xfrm>
            <a:custGeom>
              <a:rect b="b" l="l" r="r" t="t"/>
              <a:pathLst>
                <a:path extrusionOk="0" h="232" w="449">
                  <a:moveTo>
                    <a:pt x="247" y="0"/>
                  </a:moveTo>
                  <a:cubicBezTo>
                    <a:pt x="126" y="0"/>
                    <a:pt x="18" y="78"/>
                    <a:pt x="0" y="231"/>
                  </a:cubicBezTo>
                  <a:cubicBezTo>
                    <a:pt x="71" y="95"/>
                    <a:pt x="158" y="44"/>
                    <a:pt x="271" y="44"/>
                  </a:cubicBezTo>
                  <a:cubicBezTo>
                    <a:pt x="324" y="44"/>
                    <a:pt x="383" y="56"/>
                    <a:pt x="449" y="75"/>
                  </a:cubicBezTo>
                  <a:cubicBezTo>
                    <a:pt x="387" y="25"/>
                    <a:pt x="315" y="0"/>
                    <a:pt x="2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300" lIns="91425" spcFirstLastPara="1" rIns="91425" wrap="square" tIns="4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9705960" y="526320"/>
              <a:ext cx="68400" cy="83520"/>
            </a:xfrm>
            <a:custGeom>
              <a:rect b="b" l="l" r="r" t="t"/>
              <a:pathLst>
                <a:path extrusionOk="0" h="2174" w="1779">
                  <a:moveTo>
                    <a:pt x="641" y="1"/>
                  </a:moveTo>
                  <a:cubicBezTo>
                    <a:pt x="463" y="1"/>
                    <a:pt x="304" y="129"/>
                    <a:pt x="271" y="309"/>
                  </a:cubicBezTo>
                  <a:lnTo>
                    <a:pt x="36" y="1597"/>
                  </a:lnTo>
                  <a:cubicBezTo>
                    <a:pt x="0" y="1800"/>
                    <a:pt x="135" y="1997"/>
                    <a:pt x="340" y="2035"/>
                  </a:cubicBezTo>
                  <a:lnTo>
                    <a:pt x="1071" y="2167"/>
                  </a:lnTo>
                  <a:cubicBezTo>
                    <a:pt x="1093" y="2171"/>
                    <a:pt x="1116" y="2173"/>
                    <a:pt x="1138" y="2173"/>
                  </a:cubicBezTo>
                  <a:cubicBezTo>
                    <a:pt x="1316" y="2173"/>
                    <a:pt x="1475" y="2045"/>
                    <a:pt x="1508" y="1865"/>
                  </a:cubicBezTo>
                  <a:lnTo>
                    <a:pt x="1741" y="577"/>
                  </a:lnTo>
                  <a:cubicBezTo>
                    <a:pt x="1779" y="374"/>
                    <a:pt x="1642" y="177"/>
                    <a:pt x="1439" y="139"/>
                  </a:cubicBezTo>
                  <a:lnTo>
                    <a:pt x="708" y="7"/>
                  </a:lnTo>
                  <a:cubicBezTo>
                    <a:pt x="686" y="3"/>
                    <a:pt x="663" y="1"/>
                    <a:pt x="6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1750" lIns="91425" spcFirstLastPara="1" rIns="91425" wrap="square" tIns="41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9713160" y="555840"/>
              <a:ext cx="37440" cy="87120"/>
            </a:xfrm>
            <a:custGeom>
              <a:rect b="b" l="l" r="r" t="t"/>
              <a:pathLst>
                <a:path extrusionOk="0" fill="none" h="2270" w="984">
                  <a:moveTo>
                    <a:pt x="193" y="2212"/>
                  </a:moveTo>
                  <a:lnTo>
                    <a:pt x="424" y="2249"/>
                  </a:lnTo>
                  <a:cubicBezTo>
                    <a:pt x="539" y="2270"/>
                    <a:pt x="648" y="2190"/>
                    <a:pt x="668" y="2075"/>
                  </a:cubicBezTo>
                  <a:lnTo>
                    <a:pt x="965" y="302"/>
                  </a:lnTo>
                  <a:cubicBezTo>
                    <a:pt x="983" y="187"/>
                    <a:pt x="906" y="78"/>
                    <a:pt x="791" y="58"/>
                  </a:cubicBezTo>
                  <a:lnTo>
                    <a:pt x="560" y="20"/>
                  </a:lnTo>
                  <a:cubicBezTo>
                    <a:pt x="445" y="0"/>
                    <a:pt x="336" y="79"/>
                    <a:pt x="316" y="194"/>
                  </a:cubicBezTo>
                  <a:lnTo>
                    <a:pt x="19" y="1967"/>
                  </a:lnTo>
                  <a:cubicBezTo>
                    <a:pt x="1" y="2082"/>
                    <a:pt x="78" y="2192"/>
                    <a:pt x="193" y="2212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3550" lIns="91425" spcFirstLastPara="1" rIns="91425" wrap="square" tIns="43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9714960" y="555120"/>
              <a:ext cx="37440" cy="87120"/>
            </a:xfrm>
            <a:custGeom>
              <a:rect b="b" l="l" r="r" t="t"/>
              <a:pathLst>
                <a:path extrusionOk="0" fill="none" h="2270" w="984">
                  <a:moveTo>
                    <a:pt x="195" y="2210"/>
                  </a:moveTo>
                  <a:lnTo>
                    <a:pt x="423" y="2249"/>
                  </a:lnTo>
                  <a:cubicBezTo>
                    <a:pt x="539" y="2269"/>
                    <a:pt x="649" y="2190"/>
                    <a:pt x="668" y="2075"/>
                  </a:cubicBezTo>
                  <a:lnTo>
                    <a:pt x="965" y="302"/>
                  </a:lnTo>
                  <a:cubicBezTo>
                    <a:pt x="983" y="187"/>
                    <a:pt x="906" y="78"/>
                    <a:pt x="790" y="58"/>
                  </a:cubicBezTo>
                  <a:lnTo>
                    <a:pt x="560" y="19"/>
                  </a:lnTo>
                  <a:cubicBezTo>
                    <a:pt x="445" y="0"/>
                    <a:pt x="336" y="79"/>
                    <a:pt x="315" y="194"/>
                  </a:cubicBezTo>
                  <a:lnTo>
                    <a:pt x="19" y="1967"/>
                  </a:lnTo>
                  <a:cubicBezTo>
                    <a:pt x="0" y="2082"/>
                    <a:pt x="79" y="2192"/>
                    <a:pt x="195" y="2210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FD6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3550" lIns="91425" spcFirstLastPara="1" rIns="91425" wrap="square" tIns="43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9725400" y="555120"/>
              <a:ext cx="15840" cy="11160"/>
            </a:xfrm>
            <a:custGeom>
              <a:rect b="b" l="l" r="r" t="t"/>
              <a:pathLst>
                <a:path extrusionOk="0" h="299" w="422">
                  <a:moveTo>
                    <a:pt x="285" y="1"/>
                  </a:moveTo>
                  <a:cubicBezTo>
                    <a:pt x="130" y="1"/>
                    <a:pt x="0" y="113"/>
                    <a:pt x="28" y="299"/>
                  </a:cubicBezTo>
                  <a:cubicBezTo>
                    <a:pt x="40" y="253"/>
                    <a:pt x="54" y="210"/>
                    <a:pt x="74" y="171"/>
                  </a:cubicBezTo>
                  <a:cubicBezTo>
                    <a:pt x="137" y="53"/>
                    <a:pt x="274" y="30"/>
                    <a:pt x="398" y="30"/>
                  </a:cubicBezTo>
                  <a:cubicBezTo>
                    <a:pt x="406" y="30"/>
                    <a:pt x="413" y="30"/>
                    <a:pt x="421" y="30"/>
                  </a:cubicBezTo>
                  <a:cubicBezTo>
                    <a:pt x="376" y="10"/>
                    <a:pt x="329" y="1"/>
                    <a:pt x="2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5750" lIns="91425" spcFirstLastPara="1" rIns="91425" wrap="square" tIns="5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9715680" y="600120"/>
              <a:ext cx="4680" cy="30600"/>
            </a:xfrm>
            <a:custGeom>
              <a:rect b="b" l="l" r="r" t="t"/>
              <a:pathLst>
                <a:path extrusionOk="0" h="799" w="131">
                  <a:moveTo>
                    <a:pt x="131" y="1"/>
                  </a:moveTo>
                  <a:cubicBezTo>
                    <a:pt x="91" y="130"/>
                    <a:pt x="65" y="263"/>
                    <a:pt x="42" y="395"/>
                  </a:cubicBezTo>
                  <a:cubicBezTo>
                    <a:pt x="22" y="528"/>
                    <a:pt x="3" y="664"/>
                    <a:pt x="0" y="798"/>
                  </a:cubicBezTo>
                  <a:cubicBezTo>
                    <a:pt x="40" y="670"/>
                    <a:pt x="66" y="535"/>
                    <a:pt x="89" y="404"/>
                  </a:cubicBezTo>
                  <a:cubicBezTo>
                    <a:pt x="109" y="270"/>
                    <a:pt x="128" y="136"/>
                    <a:pt x="1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5475" lIns="91425" spcFirstLastPara="1" rIns="91425" wrap="square" tIns="154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9718200" y="530280"/>
              <a:ext cx="19080" cy="14760"/>
            </a:xfrm>
            <a:custGeom>
              <a:rect b="b" l="l" r="r" t="t"/>
              <a:pathLst>
                <a:path extrusionOk="0" h="392" w="506">
                  <a:moveTo>
                    <a:pt x="323" y="0"/>
                  </a:moveTo>
                  <a:cubicBezTo>
                    <a:pt x="260" y="0"/>
                    <a:pt x="198" y="16"/>
                    <a:pt x="146" y="54"/>
                  </a:cubicBezTo>
                  <a:cubicBezTo>
                    <a:pt x="45" y="130"/>
                    <a:pt x="0" y="269"/>
                    <a:pt x="28" y="392"/>
                  </a:cubicBezTo>
                  <a:cubicBezTo>
                    <a:pt x="39" y="275"/>
                    <a:pt x="81" y="163"/>
                    <a:pt x="174" y="91"/>
                  </a:cubicBezTo>
                  <a:cubicBezTo>
                    <a:pt x="236" y="47"/>
                    <a:pt x="311" y="35"/>
                    <a:pt x="386" y="35"/>
                  </a:cubicBezTo>
                  <a:cubicBezTo>
                    <a:pt x="426" y="35"/>
                    <a:pt x="466" y="38"/>
                    <a:pt x="505" y="42"/>
                  </a:cubicBezTo>
                  <a:cubicBezTo>
                    <a:pt x="450" y="16"/>
                    <a:pt x="386" y="0"/>
                    <a:pt x="3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7550" lIns="91425" spcFirstLastPara="1" rIns="91425" wrap="square" tIns="75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9079560" y="288360"/>
              <a:ext cx="118800" cy="148320"/>
            </a:xfrm>
            <a:custGeom>
              <a:rect b="b" l="l" r="r" t="t"/>
              <a:pathLst>
                <a:path extrusionOk="0" h="3854" w="3093">
                  <a:moveTo>
                    <a:pt x="2111" y="1"/>
                  </a:moveTo>
                  <a:cubicBezTo>
                    <a:pt x="1390" y="1"/>
                    <a:pt x="430" y="1459"/>
                    <a:pt x="223" y="2112"/>
                  </a:cubicBezTo>
                  <a:cubicBezTo>
                    <a:pt x="0" y="2811"/>
                    <a:pt x="413" y="3561"/>
                    <a:pt x="1144" y="3788"/>
                  </a:cubicBezTo>
                  <a:cubicBezTo>
                    <a:pt x="1287" y="3833"/>
                    <a:pt x="1432" y="3854"/>
                    <a:pt x="1573" y="3854"/>
                  </a:cubicBezTo>
                  <a:cubicBezTo>
                    <a:pt x="2156" y="3854"/>
                    <a:pt x="2691" y="3496"/>
                    <a:pt x="2870" y="2935"/>
                  </a:cubicBezTo>
                  <a:cubicBezTo>
                    <a:pt x="3093" y="2235"/>
                    <a:pt x="2988" y="250"/>
                    <a:pt x="2256" y="22"/>
                  </a:cubicBezTo>
                  <a:cubicBezTo>
                    <a:pt x="2209" y="8"/>
                    <a:pt x="2161" y="1"/>
                    <a:pt x="2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74150" lIns="91425" spcFirstLastPara="1" rIns="91425" wrap="square" tIns="74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8995680" y="244440"/>
              <a:ext cx="165960" cy="103320"/>
            </a:xfrm>
            <a:custGeom>
              <a:rect b="b" l="l" r="r" t="t"/>
              <a:pathLst>
                <a:path extrusionOk="0" h="2690" w="4314">
                  <a:moveTo>
                    <a:pt x="1942" y="0"/>
                  </a:moveTo>
                  <a:cubicBezTo>
                    <a:pt x="1652" y="0"/>
                    <a:pt x="1392" y="21"/>
                    <a:pt x="1209" y="59"/>
                  </a:cubicBezTo>
                  <a:cubicBezTo>
                    <a:pt x="464" y="211"/>
                    <a:pt x="0" y="918"/>
                    <a:pt x="174" y="1636"/>
                  </a:cubicBezTo>
                  <a:cubicBezTo>
                    <a:pt x="325" y="2261"/>
                    <a:pt x="907" y="2690"/>
                    <a:pt x="1546" y="2690"/>
                  </a:cubicBezTo>
                  <a:cubicBezTo>
                    <a:pt x="1641" y="2690"/>
                    <a:pt x="1737" y="2680"/>
                    <a:pt x="1834" y="2661"/>
                  </a:cubicBezTo>
                  <a:cubicBezTo>
                    <a:pt x="2579" y="2508"/>
                    <a:pt x="4313" y="1461"/>
                    <a:pt x="4140" y="742"/>
                  </a:cubicBezTo>
                  <a:cubicBezTo>
                    <a:pt x="4010" y="200"/>
                    <a:pt x="2832" y="0"/>
                    <a:pt x="19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1825" lIns="91425" spcFirstLastPara="1" rIns="91425" wrap="square" tIns="51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9031320" y="131760"/>
              <a:ext cx="154080" cy="128880"/>
            </a:xfrm>
            <a:custGeom>
              <a:rect b="b" l="l" r="r" t="t"/>
              <a:pathLst>
                <a:path extrusionOk="0" h="3351" w="4001">
                  <a:moveTo>
                    <a:pt x="1506" y="0"/>
                  </a:moveTo>
                  <a:cubicBezTo>
                    <a:pt x="1176" y="0"/>
                    <a:pt x="848" y="113"/>
                    <a:pt x="588" y="341"/>
                  </a:cubicBezTo>
                  <a:cubicBezTo>
                    <a:pt x="31" y="833"/>
                    <a:pt x="1" y="1674"/>
                    <a:pt x="523" y="2220"/>
                  </a:cubicBezTo>
                  <a:cubicBezTo>
                    <a:pt x="942" y="2659"/>
                    <a:pt x="2212" y="3350"/>
                    <a:pt x="2985" y="3350"/>
                  </a:cubicBezTo>
                  <a:cubicBezTo>
                    <a:pt x="3174" y="3350"/>
                    <a:pt x="3333" y="3309"/>
                    <a:pt x="3443" y="3212"/>
                  </a:cubicBezTo>
                  <a:cubicBezTo>
                    <a:pt x="4000" y="2721"/>
                    <a:pt x="3066" y="986"/>
                    <a:pt x="2544" y="440"/>
                  </a:cubicBezTo>
                  <a:cubicBezTo>
                    <a:pt x="2264" y="149"/>
                    <a:pt x="1884" y="0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4425" lIns="91425" spcFirstLastPara="1" rIns="91425" wrap="square" tIns="64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9151920" y="106920"/>
              <a:ext cx="118800" cy="148320"/>
            </a:xfrm>
            <a:custGeom>
              <a:rect b="b" l="l" r="r" t="t"/>
              <a:pathLst>
                <a:path extrusionOk="0" h="3853" w="3092">
                  <a:moveTo>
                    <a:pt x="1519" y="1"/>
                  </a:moveTo>
                  <a:cubicBezTo>
                    <a:pt x="936" y="1"/>
                    <a:pt x="402" y="358"/>
                    <a:pt x="224" y="920"/>
                  </a:cubicBezTo>
                  <a:cubicBezTo>
                    <a:pt x="1" y="1618"/>
                    <a:pt x="106" y="3604"/>
                    <a:pt x="837" y="3831"/>
                  </a:cubicBezTo>
                  <a:cubicBezTo>
                    <a:pt x="884" y="3846"/>
                    <a:pt x="933" y="3853"/>
                    <a:pt x="983" y="3853"/>
                  </a:cubicBezTo>
                  <a:cubicBezTo>
                    <a:pt x="1704" y="3853"/>
                    <a:pt x="2661" y="2396"/>
                    <a:pt x="2870" y="1742"/>
                  </a:cubicBezTo>
                  <a:cubicBezTo>
                    <a:pt x="3092" y="1044"/>
                    <a:pt x="2680" y="292"/>
                    <a:pt x="1949" y="67"/>
                  </a:cubicBezTo>
                  <a:cubicBezTo>
                    <a:pt x="1806" y="22"/>
                    <a:pt x="1661" y="1"/>
                    <a:pt x="1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74150" lIns="91425" spcFirstLastPara="1" rIns="91425" wrap="square" tIns="74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9188640" y="195840"/>
              <a:ext cx="165960" cy="103320"/>
            </a:xfrm>
            <a:custGeom>
              <a:rect b="b" l="l" r="r" t="t"/>
              <a:pathLst>
                <a:path extrusionOk="0" h="2691" w="4314">
                  <a:moveTo>
                    <a:pt x="2769" y="1"/>
                  </a:moveTo>
                  <a:cubicBezTo>
                    <a:pt x="2673" y="1"/>
                    <a:pt x="2577" y="10"/>
                    <a:pt x="2480" y="30"/>
                  </a:cubicBezTo>
                  <a:cubicBezTo>
                    <a:pt x="1736" y="183"/>
                    <a:pt x="1" y="1230"/>
                    <a:pt x="175" y="1948"/>
                  </a:cubicBezTo>
                  <a:cubicBezTo>
                    <a:pt x="305" y="2490"/>
                    <a:pt x="1485" y="2690"/>
                    <a:pt x="2375" y="2690"/>
                  </a:cubicBezTo>
                  <a:cubicBezTo>
                    <a:pt x="2665" y="2690"/>
                    <a:pt x="2924" y="2669"/>
                    <a:pt x="3106" y="2632"/>
                  </a:cubicBezTo>
                  <a:cubicBezTo>
                    <a:pt x="3850" y="2479"/>
                    <a:pt x="4313" y="1773"/>
                    <a:pt x="4141" y="1055"/>
                  </a:cubicBezTo>
                  <a:cubicBezTo>
                    <a:pt x="3990" y="428"/>
                    <a:pt x="3408" y="1"/>
                    <a:pt x="2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51825" lIns="91425" spcFirstLastPara="1" rIns="91425" wrap="square" tIns="51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9165240" y="282960"/>
              <a:ext cx="154080" cy="128880"/>
            </a:xfrm>
            <a:custGeom>
              <a:rect b="b" l="l" r="r" t="t"/>
              <a:pathLst>
                <a:path extrusionOk="0" h="3352" w="4002">
                  <a:moveTo>
                    <a:pt x="1016" y="1"/>
                  </a:moveTo>
                  <a:cubicBezTo>
                    <a:pt x="827" y="1"/>
                    <a:pt x="669" y="42"/>
                    <a:pt x="559" y="138"/>
                  </a:cubicBezTo>
                  <a:cubicBezTo>
                    <a:pt x="1" y="630"/>
                    <a:pt x="936" y="2364"/>
                    <a:pt x="1458" y="2911"/>
                  </a:cubicBezTo>
                  <a:cubicBezTo>
                    <a:pt x="1737" y="3203"/>
                    <a:pt x="2116" y="3351"/>
                    <a:pt x="2495" y="3351"/>
                  </a:cubicBezTo>
                  <a:cubicBezTo>
                    <a:pt x="2825" y="3351"/>
                    <a:pt x="3153" y="3238"/>
                    <a:pt x="3413" y="3009"/>
                  </a:cubicBezTo>
                  <a:cubicBezTo>
                    <a:pt x="3971" y="2518"/>
                    <a:pt x="4001" y="1677"/>
                    <a:pt x="3479" y="1131"/>
                  </a:cubicBezTo>
                  <a:cubicBezTo>
                    <a:pt x="3059" y="693"/>
                    <a:pt x="1788" y="1"/>
                    <a:pt x="10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4425" lIns="91425" spcFirstLastPara="1" rIns="91425" wrap="square" tIns="64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6" name="Google Shape;496;p36"/>
            <p:cNvSpPr/>
            <p:nvPr/>
          </p:nvSpPr>
          <p:spPr>
            <a:xfrm>
              <a:off x="8614080" y="639000"/>
              <a:ext cx="27360" cy="105480"/>
            </a:xfrm>
            <a:custGeom>
              <a:rect b="b" l="l" r="r" t="t"/>
              <a:pathLst>
                <a:path extrusionOk="0" h="2741" w="719">
                  <a:moveTo>
                    <a:pt x="712" y="0"/>
                  </a:moveTo>
                  <a:cubicBezTo>
                    <a:pt x="476" y="415"/>
                    <a:pt x="327" y="872"/>
                    <a:pt x="203" y="1330"/>
                  </a:cubicBezTo>
                  <a:cubicBezTo>
                    <a:pt x="101" y="1732"/>
                    <a:pt x="23" y="2142"/>
                    <a:pt x="3" y="2558"/>
                  </a:cubicBezTo>
                  <a:cubicBezTo>
                    <a:pt x="1" y="2618"/>
                    <a:pt x="0" y="2678"/>
                    <a:pt x="1" y="2740"/>
                  </a:cubicBezTo>
                  <a:cubicBezTo>
                    <a:pt x="35" y="2687"/>
                    <a:pt x="62" y="2634"/>
                    <a:pt x="89" y="2579"/>
                  </a:cubicBezTo>
                  <a:cubicBezTo>
                    <a:pt x="275" y="2208"/>
                    <a:pt x="406" y="1811"/>
                    <a:pt x="511" y="1411"/>
                  </a:cubicBezTo>
                  <a:cubicBezTo>
                    <a:pt x="626" y="950"/>
                    <a:pt x="718" y="478"/>
                    <a:pt x="7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52900" lIns="91425" spcFirstLastPara="1" rIns="91425" wrap="square" tIns="52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7" name="Google Shape;497;p36"/>
            <p:cNvSpPr/>
            <p:nvPr/>
          </p:nvSpPr>
          <p:spPr>
            <a:xfrm>
              <a:off x="8563680" y="892080"/>
              <a:ext cx="42120" cy="236160"/>
            </a:xfrm>
            <a:custGeom>
              <a:rect b="b" l="l" r="r" t="t"/>
              <a:pathLst>
                <a:path extrusionOk="0" h="6128" w="1097">
                  <a:moveTo>
                    <a:pt x="1023" y="0"/>
                  </a:moveTo>
                  <a:lnTo>
                    <a:pt x="1023" y="0"/>
                  </a:lnTo>
                  <a:cubicBezTo>
                    <a:pt x="643" y="1188"/>
                    <a:pt x="379" y="2412"/>
                    <a:pt x="144" y="3635"/>
                  </a:cubicBezTo>
                  <a:cubicBezTo>
                    <a:pt x="108" y="3844"/>
                    <a:pt x="61" y="4053"/>
                    <a:pt x="32" y="4260"/>
                  </a:cubicBezTo>
                  <a:cubicBezTo>
                    <a:pt x="4" y="4477"/>
                    <a:pt x="0" y="4697"/>
                    <a:pt x="27" y="4915"/>
                  </a:cubicBezTo>
                  <a:cubicBezTo>
                    <a:pt x="78" y="5355"/>
                    <a:pt x="285" y="5793"/>
                    <a:pt x="694" y="6001"/>
                  </a:cubicBezTo>
                  <a:cubicBezTo>
                    <a:pt x="822" y="6067"/>
                    <a:pt x="959" y="6108"/>
                    <a:pt x="1097" y="6128"/>
                  </a:cubicBezTo>
                  <a:cubicBezTo>
                    <a:pt x="846" y="6026"/>
                    <a:pt x="619" y="5864"/>
                    <a:pt x="479" y="5634"/>
                  </a:cubicBezTo>
                  <a:cubicBezTo>
                    <a:pt x="341" y="5414"/>
                    <a:pt x="287" y="5151"/>
                    <a:pt x="276" y="4893"/>
                  </a:cubicBezTo>
                  <a:cubicBezTo>
                    <a:pt x="268" y="4633"/>
                    <a:pt x="299" y="4366"/>
                    <a:pt x="363" y="4113"/>
                  </a:cubicBezTo>
                  <a:cubicBezTo>
                    <a:pt x="392" y="3997"/>
                    <a:pt x="425" y="3824"/>
                    <a:pt x="451" y="3706"/>
                  </a:cubicBezTo>
                  <a:cubicBezTo>
                    <a:pt x="698" y="2483"/>
                    <a:pt x="920" y="1245"/>
                    <a:pt x="10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9123120" y="1244520"/>
              <a:ext cx="314640" cy="34560"/>
            </a:xfrm>
            <a:custGeom>
              <a:rect b="b" l="l" r="r" t="t"/>
              <a:pathLst>
                <a:path extrusionOk="0" h="906" w="8168">
                  <a:moveTo>
                    <a:pt x="8167" y="0"/>
                  </a:moveTo>
                  <a:lnTo>
                    <a:pt x="8167" y="0"/>
                  </a:lnTo>
                  <a:cubicBezTo>
                    <a:pt x="8070" y="146"/>
                    <a:pt x="7929" y="251"/>
                    <a:pt x="7776" y="333"/>
                  </a:cubicBezTo>
                  <a:cubicBezTo>
                    <a:pt x="7317" y="568"/>
                    <a:pt x="6794" y="643"/>
                    <a:pt x="6279" y="643"/>
                  </a:cubicBezTo>
                  <a:cubicBezTo>
                    <a:pt x="6195" y="643"/>
                    <a:pt x="6112" y="641"/>
                    <a:pt x="6029" y="638"/>
                  </a:cubicBezTo>
                  <a:cubicBezTo>
                    <a:pt x="5861" y="632"/>
                    <a:pt x="5685" y="610"/>
                    <a:pt x="5518" y="589"/>
                  </a:cubicBezTo>
                  <a:cubicBezTo>
                    <a:pt x="5265" y="556"/>
                    <a:pt x="4984" y="524"/>
                    <a:pt x="4732" y="495"/>
                  </a:cubicBezTo>
                  <a:cubicBezTo>
                    <a:pt x="3163" y="328"/>
                    <a:pt x="1582" y="202"/>
                    <a:pt x="1" y="202"/>
                  </a:cubicBezTo>
                  <a:cubicBezTo>
                    <a:pt x="1728" y="513"/>
                    <a:pt x="3479" y="694"/>
                    <a:pt x="5225" y="856"/>
                  </a:cubicBezTo>
                  <a:cubicBezTo>
                    <a:pt x="5466" y="877"/>
                    <a:pt x="5730" y="906"/>
                    <a:pt x="5976" y="906"/>
                  </a:cubicBezTo>
                  <a:cubicBezTo>
                    <a:pt x="5992" y="906"/>
                    <a:pt x="6009" y="906"/>
                    <a:pt x="6025" y="905"/>
                  </a:cubicBezTo>
                  <a:cubicBezTo>
                    <a:pt x="6649" y="894"/>
                    <a:pt x="7305" y="776"/>
                    <a:pt x="7824" y="406"/>
                  </a:cubicBezTo>
                  <a:cubicBezTo>
                    <a:pt x="7966" y="300"/>
                    <a:pt x="8100" y="167"/>
                    <a:pt x="81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7275" lIns="91425" spcFirstLastPara="1" rIns="91425" wrap="square" tIns="17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9196200" y="878040"/>
              <a:ext cx="222480" cy="29160"/>
            </a:xfrm>
            <a:custGeom>
              <a:rect b="b" l="l" r="r" t="t"/>
              <a:pathLst>
                <a:path extrusionOk="0" h="764" w="5780">
                  <a:moveTo>
                    <a:pt x="0" y="1"/>
                  </a:moveTo>
                  <a:lnTo>
                    <a:pt x="0" y="1"/>
                  </a:lnTo>
                  <a:cubicBezTo>
                    <a:pt x="941" y="252"/>
                    <a:pt x="1905" y="408"/>
                    <a:pt x="2868" y="540"/>
                  </a:cubicBezTo>
                  <a:cubicBezTo>
                    <a:pt x="3834" y="662"/>
                    <a:pt x="4805" y="763"/>
                    <a:pt x="5779" y="763"/>
                  </a:cubicBezTo>
                  <a:cubicBezTo>
                    <a:pt x="4838" y="510"/>
                    <a:pt x="3874" y="355"/>
                    <a:pt x="2911" y="224"/>
                  </a:cubicBezTo>
                  <a:cubicBezTo>
                    <a:pt x="1946" y="101"/>
                    <a:pt x="974" y="2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14750" lIns="91425" spcFirstLastPara="1" rIns="91425" wrap="square" tIns="14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8860680" y="192600"/>
              <a:ext cx="141120" cy="313200"/>
            </a:xfrm>
            <a:custGeom>
              <a:rect b="b" l="l" r="r" t="t"/>
              <a:pathLst>
                <a:path extrusionOk="0" h="8128" w="3663">
                  <a:moveTo>
                    <a:pt x="697" y="0"/>
                  </a:moveTo>
                  <a:lnTo>
                    <a:pt x="697" y="0"/>
                  </a:lnTo>
                  <a:cubicBezTo>
                    <a:pt x="0" y="1818"/>
                    <a:pt x="183" y="4009"/>
                    <a:pt x="1173" y="5687"/>
                  </a:cubicBezTo>
                  <a:cubicBezTo>
                    <a:pt x="1570" y="6366"/>
                    <a:pt x="2095" y="6968"/>
                    <a:pt x="2703" y="7466"/>
                  </a:cubicBezTo>
                  <a:cubicBezTo>
                    <a:pt x="2888" y="7618"/>
                    <a:pt x="3091" y="7768"/>
                    <a:pt x="3291" y="7899"/>
                  </a:cubicBezTo>
                  <a:cubicBezTo>
                    <a:pt x="3408" y="7977"/>
                    <a:pt x="3543" y="8059"/>
                    <a:pt x="3663" y="8128"/>
                  </a:cubicBezTo>
                  <a:cubicBezTo>
                    <a:pt x="3589" y="8064"/>
                    <a:pt x="3514" y="8004"/>
                    <a:pt x="3442" y="7939"/>
                  </a:cubicBezTo>
                  <a:cubicBezTo>
                    <a:pt x="3262" y="7785"/>
                    <a:pt x="3080" y="7617"/>
                    <a:pt x="2910" y="7451"/>
                  </a:cubicBezTo>
                  <a:cubicBezTo>
                    <a:pt x="2350" y="6903"/>
                    <a:pt x="1854" y="6284"/>
                    <a:pt x="1469" y="5601"/>
                  </a:cubicBezTo>
                  <a:cubicBezTo>
                    <a:pt x="520" y="3917"/>
                    <a:pt x="312" y="1882"/>
                    <a:pt x="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8482680" y="-281880"/>
              <a:ext cx="131040" cy="132480"/>
            </a:xfrm>
            <a:custGeom>
              <a:rect b="b" l="l" r="r" t="t"/>
              <a:pathLst>
                <a:path extrusionOk="0" h="3441" w="3406">
                  <a:moveTo>
                    <a:pt x="1976" y="0"/>
                  </a:moveTo>
                  <a:cubicBezTo>
                    <a:pt x="1556" y="0"/>
                    <a:pt x="1146" y="215"/>
                    <a:pt x="919" y="601"/>
                  </a:cubicBezTo>
                  <a:lnTo>
                    <a:pt x="343" y="1572"/>
                  </a:lnTo>
                  <a:cubicBezTo>
                    <a:pt x="1" y="2152"/>
                    <a:pt x="193" y="2907"/>
                    <a:pt x="773" y="3250"/>
                  </a:cubicBezTo>
                  <a:lnTo>
                    <a:pt x="809" y="3271"/>
                  </a:lnTo>
                  <a:cubicBezTo>
                    <a:pt x="1004" y="3386"/>
                    <a:pt x="1217" y="3441"/>
                    <a:pt x="1428" y="3441"/>
                  </a:cubicBezTo>
                  <a:cubicBezTo>
                    <a:pt x="1848" y="3441"/>
                    <a:pt x="2258" y="3225"/>
                    <a:pt x="2487" y="2840"/>
                  </a:cubicBezTo>
                  <a:lnTo>
                    <a:pt x="3061" y="1868"/>
                  </a:lnTo>
                  <a:cubicBezTo>
                    <a:pt x="3405" y="1288"/>
                    <a:pt x="3211" y="533"/>
                    <a:pt x="2631" y="190"/>
                  </a:cubicBezTo>
                  <a:lnTo>
                    <a:pt x="2597" y="170"/>
                  </a:lnTo>
                  <a:cubicBezTo>
                    <a:pt x="2402" y="55"/>
                    <a:pt x="2188" y="0"/>
                    <a:pt x="1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6225" lIns="91425" spcFirstLastPara="1" rIns="91425" wrap="square" tIns="66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8475120" y="-289440"/>
              <a:ext cx="131040" cy="132480"/>
            </a:xfrm>
            <a:custGeom>
              <a:rect b="b" l="l" r="r" t="t"/>
              <a:pathLst>
                <a:path extrusionOk="0" h="3442" w="3406">
                  <a:moveTo>
                    <a:pt x="1976" y="0"/>
                  </a:moveTo>
                  <a:cubicBezTo>
                    <a:pt x="1557" y="0"/>
                    <a:pt x="1147" y="215"/>
                    <a:pt x="919" y="600"/>
                  </a:cubicBezTo>
                  <a:lnTo>
                    <a:pt x="343" y="1573"/>
                  </a:lnTo>
                  <a:cubicBezTo>
                    <a:pt x="1" y="2153"/>
                    <a:pt x="195" y="2907"/>
                    <a:pt x="775" y="3251"/>
                  </a:cubicBezTo>
                  <a:lnTo>
                    <a:pt x="810" y="3271"/>
                  </a:lnTo>
                  <a:cubicBezTo>
                    <a:pt x="1004" y="3386"/>
                    <a:pt x="1218" y="3441"/>
                    <a:pt x="1430" y="3441"/>
                  </a:cubicBezTo>
                  <a:cubicBezTo>
                    <a:pt x="1850" y="3441"/>
                    <a:pt x="2260" y="3226"/>
                    <a:pt x="2488" y="2841"/>
                  </a:cubicBezTo>
                  <a:lnTo>
                    <a:pt x="3062" y="1868"/>
                  </a:lnTo>
                  <a:cubicBezTo>
                    <a:pt x="3406" y="1289"/>
                    <a:pt x="3211" y="534"/>
                    <a:pt x="2631" y="191"/>
                  </a:cubicBezTo>
                  <a:lnTo>
                    <a:pt x="2597" y="170"/>
                  </a:lnTo>
                  <a:cubicBezTo>
                    <a:pt x="2402" y="55"/>
                    <a:pt x="2188" y="0"/>
                    <a:pt x="19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66225" lIns="91425" spcFirstLastPara="1" rIns="91425" wrap="square" tIns="66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8100000" y="-194400"/>
              <a:ext cx="474120" cy="811080"/>
            </a:xfrm>
            <a:custGeom>
              <a:rect b="b" l="l" r="r" t="t"/>
              <a:pathLst>
                <a:path extrusionOk="0" h="21037" w="12299">
                  <a:moveTo>
                    <a:pt x="10127" y="1"/>
                  </a:moveTo>
                  <a:lnTo>
                    <a:pt x="511" y="18076"/>
                  </a:lnTo>
                  <a:lnTo>
                    <a:pt x="490" y="18537"/>
                  </a:lnTo>
                  <a:lnTo>
                    <a:pt x="1153" y="18325"/>
                  </a:lnTo>
                  <a:lnTo>
                    <a:pt x="1215" y="18823"/>
                  </a:lnTo>
                  <a:lnTo>
                    <a:pt x="1858" y="18639"/>
                  </a:lnTo>
                  <a:lnTo>
                    <a:pt x="1858" y="18639"/>
                  </a:lnTo>
                  <a:lnTo>
                    <a:pt x="0" y="21036"/>
                  </a:lnTo>
                  <a:lnTo>
                    <a:pt x="0" y="21036"/>
                  </a:lnTo>
                  <a:lnTo>
                    <a:pt x="2576" y="18912"/>
                  </a:lnTo>
                  <a:lnTo>
                    <a:pt x="12298" y="871"/>
                  </a:lnTo>
                  <a:lnTo>
                    <a:pt x="11582" y="393"/>
                  </a:lnTo>
                  <a:lnTo>
                    <a:pt x="10364" y="713"/>
                  </a:lnTo>
                  <a:lnTo>
                    <a:pt x="101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8088480" y="462240"/>
              <a:ext cx="97560" cy="152280"/>
            </a:xfrm>
            <a:custGeom>
              <a:rect b="b" l="l" r="r" t="t"/>
              <a:pathLst>
                <a:path extrusionOk="0" h="3955" w="2542">
                  <a:moveTo>
                    <a:pt x="1556" y="0"/>
                  </a:moveTo>
                  <a:lnTo>
                    <a:pt x="476" y="841"/>
                  </a:lnTo>
                  <a:lnTo>
                    <a:pt x="163" y="2763"/>
                  </a:lnTo>
                  <a:lnTo>
                    <a:pt x="0" y="3765"/>
                  </a:lnTo>
                  <a:lnTo>
                    <a:pt x="407" y="3955"/>
                  </a:lnTo>
                  <a:lnTo>
                    <a:pt x="1052" y="3267"/>
                  </a:lnTo>
                  <a:lnTo>
                    <a:pt x="2541" y="1678"/>
                  </a:lnTo>
                  <a:cubicBezTo>
                    <a:pt x="2541" y="1678"/>
                    <a:pt x="2429" y="645"/>
                    <a:pt x="2448" y="586"/>
                  </a:cubicBezTo>
                  <a:cubicBezTo>
                    <a:pt x="2467" y="529"/>
                    <a:pt x="1556" y="0"/>
                    <a:pt x="15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76300" lIns="91425" spcFirstLastPara="1" rIns="91425" wrap="square" tIns="76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8106120" y="-202320"/>
              <a:ext cx="453960" cy="740520"/>
            </a:xfrm>
            <a:custGeom>
              <a:rect b="b" l="l" r="r" t="t"/>
              <a:pathLst>
                <a:path extrusionOk="0" h="19202" w="11781">
                  <a:moveTo>
                    <a:pt x="9638" y="0"/>
                  </a:moveTo>
                  <a:lnTo>
                    <a:pt x="20" y="18077"/>
                  </a:lnTo>
                  <a:lnTo>
                    <a:pt x="0" y="18536"/>
                  </a:lnTo>
                  <a:lnTo>
                    <a:pt x="0" y="18536"/>
                  </a:lnTo>
                  <a:lnTo>
                    <a:pt x="662" y="18326"/>
                  </a:lnTo>
                  <a:lnTo>
                    <a:pt x="726" y="18824"/>
                  </a:lnTo>
                  <a:lnTo>
                    <a:pt x="1367" y="18638"/>
                  </a:lnTo>
                  <a:lnTo>
                    <a:pt x="1398" y="19201"/>
                  </a:lnTo>
                  <a:lnTo>
                    <a:pt x="2085" y="18913"/>
                  </a:lnTo>
                  <a:lnTo>
                    <a:pt x="11780" y="888"/>
                  </a:lnTo>
                  <a:lnTo>
                    <a:pt x="10983" y="861"/>
                  </a:lnTo>
                  <a:lnTo>
                    <a:pt x="9976" y="430"/>
                  </a:lnTo>
                  <a:lnTo>
                    <a:pt x="96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8474040" y="-238320"/>
              <a:ext cx="119160" cy="77040"/>
            </a:xfrm>
            <a:custGeom>
              <a:rect b="b" l="l" r="r" t="t"/>
              <a:pathLst>
                <a:path extrusionOk="0" h="2009" w="3102">
                  <a:moveTo>
                    <a:pt x="517" y="1"/>
                  </a:moveTo>
                  <a:lnTo>
                    <a:pt x="0" y="1020"/>
                  </a:lnTo>
                  <a:lnTo>
                    <a:pt x="550" y="1549"/>
                  </a:lnTo>
                  <a:lnTo>
                    <a:pt x="1336" y="2001"/>
                  </a:lnTo>
                  <a:lnTo>
                    <a:pt x="2606" y="2008"/>
                  </a:lnTo>
                  <a:lnTo>
                    <a:pt x="3101" y="1063"/>
                  </a:lnTo>
                  <a:lnTo>
                    <a:pt x="3101" y="1063"/>
                  </a:lnTo>
                  <a:lnTo>
                    <a:pt x="2483" y="1068"/>
                  </a:lnTo>
                  <a:lnTo>
                    <a:pt x="1811" y="1007"/>
                  </a:lnTo>
                  <a:lnTo>
                    <a:pt x="1106" y="648"/>
                  </a:lnTo>
                  <a:lnTo>
                    <a:pt x="51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38500" lIns="91425" spcFirstLastPara="1" rIns="91425" wrap="square" tIns="38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8088480" y="575640"/>
              <a:ext cx="40320" cy="39600"/>
            </a:xfrm>
            <a:custGeom>
              <a:rect b="b" l="l" r="r" t="t"/>
              <a:pathLst>
                <a:path extrusionOk="0" h="1035" w="1053">
                  <a:moveTo>
                    <a:pt x="138" y="1"/>
                  </a:moveTo>
                  <a:lnTo>
                    <a:pt x="0" y="827"/>
                  </a:lnTo>
                  <a:cubicBezTo>
                    <a:pt x="107" y="999"/>
                    <a:pt x="229" y="1034"/>
                    <a:pt x="311" y="1034"/>
                  </a:cubicBezTo>
                  <a:cubicBezTo>
                    <a:pt x="369" y="1034"/>
                    <a:pt x="407" y="1017"/>
                    <a:pt x="407" y="1017"/>
                  </a:cubicBezTo>
                  <a:lnTo>
                    <a:pt x="1052" y="329"/>
                  </a:lnTo>
                  <a:lnTo>
                    <a:pt x="1052" y="329"/>
                  </a:lnTo>
                  <a:cubicBezTo>
                    <a:pt x="1015" y="332"/>
                    <a:pt x="979" y="334"/>
                    <a:pt x="944" y="334"/>
                  </a:cubicBezTo>
                  <a:cubicBezTo>
                    <a:pt x="441" y="334"/>
                    <a:pt x="138" y="2"/>
                    <a:pt x="138" y="2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19800" lIns="91425" spcFirstLastPara="1" rIns="91425" wrap="square" tIns="19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8161200" y="224640"/>
              <a:ext cx="159120" cy="288000"/>
            </a:xfrm>
            <a:custGeom>
              <a:rect b="b" l="l" r="r" t="t"/>
              <a:pathLst>
                <a:path extrusionOk="0" h="7476" w="4135">
                  <a:moveTo>
                    <a:pt x="4135" y="1"/>
                  </a:moveTo>
                  <a:lnTo>
                    <a:pt x="4135" y="1"/>
                  </a:lnTo>
                  <a:cubicBezTo>
                    <a:pt x="3769" y="611"/>
                    <a:pt x="3414" y="1228"/>
                    <a:pt x="3060" y="1847"/>
                  </a:cubicBezTo>
                  <a:lnTo>
                    <a:pt x="2013" y="3708"/>
                  </a:lnTo>
                  <a:lnTo>
                    <a:pt x="993" y="5584"/>
                  </a:lnTo>
                  <a:cubicBezTo>
                    <a:pt x="656" y="6212"/>
                    <a:pt x="323" y="6840"/>
                    <a:pt x="0" y="7475"/>
                  </a:cubicBezTo>
                  <a:cubicBezTo>
                    <a:pt x="366" y="6863"/>
                    <a:pt x="721" y="6246"/>
                    <a:pt x="1075" y="5629"/>
                  </a:cubicBezTo>
                  <a:lnTo>
                    <a:pt x="2121" y="3767"/>
                  </a:lnTo>
                  <a:lnTo>
                    <a:pt x="3143" y="1892"/>
                  </a:lnTo>
                  <a:cubicBezTo>
                    <a:pt x="3478" y="1264"/>
                    <a:pt x="3812" y="635"/>
                    <a:pt x="41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09" name="Google Shape;509;p36"/>
            <p:cNvSpPr/>
            <p:nvPr/>
          </p:nvSpPr>
          <p:spPr>
            <a:xfrm>
              <a:off x="8382960" y="-41760"/>
              <a:ext cx="82080" cy="149400"/>
            </a:xfrm>
            <a:custGeom>
              <a:rect b="b" l="l" r="r" t="t"/>
              <a:pathLst>
                <a:path extrusionOk="0" h="3879" w="2141">
                  <a:moveTo>
                    <a:pt x="2141" y="0"/>
                  </a:moveTo>
                  <a:cubicBezTo>
                    <a:pt x="1941" y="311"/>
                    <a:pt x="1752" y="629"/>
                    <a:pt x="1565" y="947"/>
                  </a:cubicBezTo>
                  <a:cubicBezTo>
                    <a:pt x="1378" y="1265"/>
                    <a:pt x="1199" y="1589"/>
                    <a:pt x="1017" y="1910"/>
                  </a:cubicBezTo>
                  <a:cubicBezTo>
                    <a:pt x="843" y="2235"/>
                    <a:pt x="664" y="2557"/>
                    <a:pt x="494" y="2885"/>
                  </a:cubicBezTo>
                  <a:cubicBezTo>
                    <a:pt x="325" y="3213"/>
                    <a:pt x="156" y="3543"/>
                    <a:pt x="1" y="3878"/>
                  </a:cubicBezTo>
                  <a:cubicBezTo>
                    <a:pt x="201" y="3566"/>
                    <a:pt x="389" y="3249"/>
                    <a:pt x="576" y="2931"/>
                  </a:cubicBezTo>
                  <a:cubicBezTo>
                    <a:pt x="763" y="2613"/>
                    <a:pt x="942" y="2290"/>
                    <a:pt x="1125" y="1969"/>
                  </a:cubicBezTo>
                  <a:cubicBezTo>
                    <a:pt x="1299" y="1643"/>
                    <a:pt x="1477" y="1320"/>
                    <a:pt x="1647" y="993"/>
                  </a:cubicBezTo>
                  <a:cubicBezTo>
                    <a:pt x="1817" y="665"/>
                    <a:pt x="1985" y="335"/>
                    <a:pt x="21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74875" lIns="91425" spcFirstLastPara="1" rIns="91425" wrap="square" tIns="74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8279640" y="77040"/>
              <a:ext cx="82080" cy="149400"/>
            </a:xfrm>
            <a:custGeom>
              <a:rect b="b" l="l" r="r" t="t"/>
              <a:pathLst>
                <a:path extrusionOk="0" h="3878" w="2141">
                  <a:moveTo>
                    <a:pt x="2140" y="0"/>
                  </a:moveTo>
                  <a:lnTo>
                    <a:pt x="2140" y="0"/>
                  </a:lnTo>
                  <a:cubicBezTo>
                    <a:pt x="1940" y="311"/>
                    <a:pt x="1752" y="628"/>
                    <a:pt x="1565" y="947"/>
                  </a:cubicBezTo>
                  <a:cubicBezTo>
                    <a:pt x="1378" y="1265"/>
                    <a:pt x="1199" y="1589"/>
                    <a:pt x="1018" y="1909"/>
                  </a:cubicBezTo>
                  <a:cubicBezTo>
                    <a:pt x="844" y="2235"/>
                    <a:pt x="664" y="2558"/>
                    <a:pt x="494" y="2886"/>
                  </a:cubicBezTo>
                  <a:cubicBezTo>
                    <a:pt x="326" y="3214"/>
                    <a:pt x="157" y="3542"/>
                    <a:pt x="0" y="3877"/>
                  </a:cubicBezTo>
                  <a:cubicBezTo>
                    <a:pt x="202" y="3566"/>
                    <a:pt x="390" y="3248"/>
                    <a:pt x="578" y="2930"/>
                  </a:cubicBezTo>
                  <a:cubicBezTo>
                    <a:pt x="765" y="2612"/>
                    <a:pt x="942" y="2288"/>
                    <a:pt x="1124" y="1968"/>
                  </a:cubicBezTo>
                  <a:cubicBezTo>
                    <a:pt x="1299" y="1642"/>
                    <a:pt x="1477" y="1320"/>
                    <a:pt x="1647" y="992"/>
                  </a:cubicBezTo>
                  <a:cubicBezTo>
                    <a:pt x="1817" y="664"/>
                    <a:pt x="1985" y="336"/>
                    <a:pt x="2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74875" lIns="91425" spcFirstLastPara="1" rIns="91425" wrap="square" tIns="74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8412480" y="-173160"/>
              <a:ext cx="82080" cy="149400"/>
            </a:xfrm>
            <a:custGeom>
              <a:rect b="b" l="l" r="r" t="t"/>
              <a:pathLst>
                <a:path extrusionOk="0" h="3878" w="2141">
                  <a:moveTo>
                    <a:pt x="2140" y="1"/>
                  </a:moveTo>
                  <a:lnTo>
                    <a:pt x="2140" y="1"/>
                  </a:lnTo>
                  <a:cubicBezTo>
                    <a:pt x="1940" y="312"/>
                    <a:pt x="1752" y="628"/>
                    <a:pt x="1565" y="946"/>
                  </a:cubicBezTo>
                  <a:cubicBezTo>
                    <a:pt x="1378" y="1266"/>
                    <a:pt x="1199" y="1589"/>
                    <a:pt x="1016" y="1909"/>
                  </a:cubicBezTo>
                  <a:cubicBezTo>
                    <a:pt x="842" y="2236"/>
                    <a:pt x="664" y="2558"/>
                    <a:pt x="494" y="2886"/>
                  </a:cubicBezTo>
                  <a:cubicBezTo>
                    <a:pt x="324" y="3214"/>
                    <a:pt x="156" y="3542"/>
                    <a:pt x="0" y="3877"/>
                  </a:cubicBezTo>
                  <a:cubicBezTo>
                    <a:pt x="200" y="3567"/>
                    <a:pt x="389" y="3249"/>
                    <a:pt x="576" y="2931"/>
                  </a:cubicBezTo>
                  <a:cubicBezTo>
                    <a:pt x="763" y="2613"/>
                    <a:pt x="942" y="2289"/>
                    <a:pt x="1124" y="1968"/>
                  </a:cubicBezTo>
                  <a:cubicBezTo>
                    <a:pt x="1298" y="1643"/>
                    <a:pt x="1477" y="1320"/>
                    <a:pt x="1647" y="992"/>
                  </a:cubicBezTo>
                  <a:cubicBezTo>
                    <a:pt x="1817" y="664"/>
                    <a:pt x="1985" y="336"/>
                    <a:pt x="21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74875" lIns="91425" spcFirstLastPara="1" rIns="91425" wrap="square" tIns="74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9087120" y="273600"/>
              <a:ext cx="113040" cy="140040"/>
            </a:xfrm>
            <a:custGeom>
              <a:rect b="b" l="l" r="r" t="t"/>
              <a:pathLst>
                <a:path extrusionOk="0" h="3643" w="2941">
                  <a:moveTo>
                    <a:pt x="2004" y="0"/>
                  </a:moveTo>
                  <a:cubicBezTo>
                    <a:pt x="1317" y="0"/>
                    <a:pt x="407" y="1376"/>
                    <a:pt x="211" y="1994"/>
                  </a:cubicBezTo>
                  <a:cubicBezTo>
                    <a:pt x="1" y="2654"/>
                    <a:pt x="394" y="3364"/>
                    <a:pt x="1089" y="3579"/>
                  </a:cubicBezTo>
                  <a:cubicBezTo>
                    <a:pt x="1226" y="3622"/>
                    <a:pt x="1364" y="3642"/>
                    <a:pt x="1500" y="3642"/>
                  </a:cubicBezTo>
                  <a:cubicBezTo>
                    <a:pt x="2054" y="3642"/>
                    <a:pt x="2562" y="3306"/>
                    <a:pt x="2731" y="2775"/>
                  </a:cubicBezTo>
                  <a:cubicBezTo>
                    <a:pt x="2941" y="2115"/>
                    <a:pt x="2839" y="237"/>
                    <a:pt x="2143" y="21"/>
                  </a:cubicBezTo>
                  <a:cubicBezTo>
                    <a:pt x="2098" y="7"/>
                    <a:pt x="2051" y="0"/>
                    <a:pt x="2004" y="0"/>
                  </a:cubicBezTo>
                  <a:close/>
                </a:path>
              </a:pathLst>
            </a:custGeom>
            <a:solidFill>
              <a:srgbClr val="FE8AFF"/>
            </a:solidFill>
            <a:ln>
              <a:noFill/>
            </a:ln>
          </p:spPr>
          <p:txBody>
            <a:bodyPr anchorCtr="0" anchor="ctr" bIns="70200" lIns="91425" spcFirstLastPara="1" rIns="91425" wrap="square" tIns="70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9007200" y="232200"/>
              <a:ext cx="158040" cy="97560"/>
            </a:xfrm>
            <a:custGeom>
              <a:rect b="b" l="l" r="r" t="t"/>
              <a:pathLst>
                <a:path extrusionOk="0" h="2543" w="4105">
                  <a:moveTo>
                    <a:pt x="1835" y="0"/>
                  </a:moveTo>
                  <a:cubicBezTo>
                    <a:pt x="1564" y="0"/>
                    <a:pt x="1321" y="20"/>
                    <a:pt x="1149" y="54"/>
                  </a:cubicBezTo>
                  <a:cubicBezTo>
                    <a:pt x="441" y="198"/>
                    <a:pt x="1" y="864"/>
                    <a:pt x="166" y="1545"/>
                  </a:cubicBezTo>
                  <a:cubicBezTo>
                    <a:pt x="310" y="2136"/>
                    <a:pt x="866" y="2542"/>
                    <a:pt x="1474" y="2542"/>
                  </a:cubicBezTo>
                  <a:cubicBezTo>
                    <a:pt x="1565" y="2542"/>
                    <a:pt x="1656" y="2533"/>
                    <a:pt x="1748" y="2515"/>
                  </a:cubicBezTo>
                  <a:cubicBezTo>
                    <a:pt x="2456" y="2372"/>
                    <a:pt x="4105" y="1384"/>
                    <a:pt x="3939" y="705"/>
                  </a:cubicBezTo>
                  <a:cubicBezTo>
                    <a:pt x="3814" y="190"/>
                    <a:pt x="2684" y="0"/>
                    <a:pt x="1835" y="0"/>
                  </a:cubicBezTo>
                  <a:close/>
                </a:path>
              </a:pathLst>
            </a:custGeom>
            <a:solidFill>
              <a:srgbClr val="FE8AFF"/>
            </a:solidFill>
            <a:ln>
              <a:noFill/>
            </a:ln>
          </p:spPr>
          <p:txBody>
            <a:bodyPr anchorCtr="0" anchor="ctr" bIns="48950" lIns="91425" spcFirstLastPara="1" rIns="91425" wrap="square" tIns="48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9041040" y="125640"/>
              <a:ext cx="146520" cy="122040"/>
            </a:xfrm>
            <a:custGeom>
              <a:rect b="b" l="l" r="r" t="t"/>
              <a:pathLst>
                <a:path extrusionOk="0" h="3171" w="3809">
                  <a:moveTo>
                    <a:pt x="1430" y="1"/>
                  </a:moveTo>
                  <a:cubicBezTo>
                    <a:pt x="1116" y="1"/>
                    <a:pt x="804" y="107"/>
                    <a:pt x="557" y="323"/>
                  </a:cubicBezTo>
                  <a:cubicBezTo>
                    <a:pt x="28" y="786"/>
                    <a:pt x="1" y="1582"/>
                    <a:pt x="498" y="2098"/>
                  </a:cubicBezTo>
                  <a:cubicBezTo>
                    <a:pt x="899" y="2514"/>
                    <a:pt x="2110" y="3171"/>
                    <a:pt x="2844" y="3171"/>
                  </a:cubicBezTo>
                  <a:cubicBezTo>
                    <a:pt x="3023" y="3171"/>
                    <a:pt x="3174" y="3132"/>
                    <a:pt x="3277" y="3041"/>
                  </a:cubicBezTo>
                  <a:cubicBezTo>
                    <a:pt x="3808" y="2578"/>
                    <a:pt x="2916" y="936"/>
                    <a:pt x="2418" y="418"/>
                  </a:cubicBezTo>
                  <a:lnTo>
                    <a:pt x="2418" y="419"/>
                  </a:lnTo>
                  <a:cubicBezTo>
                    <a:pt x="2152" y="142"/>
                    <a:pt x="1790" y="1"/>
                    <a:pt x="1430" y="1"/>
                  </a:cubicBezTo>
                  <a:close/>
                </a:path>
              </a:pathLst>
            </a:custGeom>
            <a:solidFill>
              <a:srgbClr val="FE8AFF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9155520" y="102240"/>
              <a:ext cx="113040" cy="140040"/>
            </a:xfrm>
            <a:custGeom>
              <a:rect b="b" l="l" r="r" t="t"/>
              <a:pathLst>
                <a:path extrusionOk="0" h="3642" w="2942">
                  <a:moveTo>
                    <a:pt x="1441" y="1"/>
                  </a:moveTo>
                  <a:cubicBezTo>
                    <a:pt x="888" y="1"/>
                    <a:pt x="381" y="337"/>
                    <a:pt x="211" y="868"/>
                  </a:cubicBezTo>
                  <a:cubicBezTo>
                    <a:pt x="1" y="1528"/>
                    <a:pt x="103" y="3405"/>
                    <a:pt x="799" y="3620"/>
                  </a:cubicBezTo>
                  <a:cubicBezTo>
                    <a:pt x="844" y="3635"/>
                    <a:pt x="891" y="3641"/>
                    <a:pt x="939" y="3641"/>
                  </a:cubicBezTo>
                  <a:cubicBezTo>
                    <a:pt x="1624" y="3641"/>
                    <a:pt x="2534" y="2265"/>
                    <a:pt x="2730" y="1649"/>
                  </a:cubicBezTo>
                  <a:cubicBezTo>
                    <a:pt x="2942" y="989"/>
                    <a:pt x="2548" y="278"/>
                    <a:pt x="1853" y="63"/>
                  </a:cubicBezTo>
                  <a:cubicBezTo>
                    <a:pt x="1716" y="21"/>
                    <a:pt x="1577" y="1"/>
                    <a:pt x="1441" y="1"/>
                  </a:cubicBezTo>
                  <a:close/>
                </a:path>
              </a:pathLst>
            </a:custGeom>
            <a:solidFill>
              <a:srgbClr val="FE8AFF"/>
            </a:solidFill>
            <a:ln>
              <a:noFill/>
            </a:ln>
          </p:spPr>
          <p:txBody>
            <a:bodyPr anchorCtr="0" anchor="ctr" bIns="70200" lIns="91425" spcFirstLastPara="1" rIns="91425" wrap="square" tIns="70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9190800" y="186480"/>
              <a:ext cx="158040" cy="97560"/>
            </a:xfrm>
            <a:custGeom>
              <a:rect b="b" l="l" r="r" t="t"/>
              <a:pathLst>
                <a:path extrusionOk="0" h="2543" w="4105">
                  <a:moveTo>
                    <a:pt x="2630" y="0"/>
                  </a:moveTo>
                  <a:cubicBezTo>
                    <a:pt x="2540" y="0"/>
                    <a:pt x="2450" y="9"/>
                    <a:pt x="2359" y="27"/>
                  </a:cubicBezTo>
                  <a:cubicBezTo>
                    <a:pt x="1651" y="171"/>
                    <a:pt x="0" y="1158"/>
                    <a:pt x="166" y="1839"/>
                  </a:cubicBezTo>
                  <a:cubicBezTo>
                    <a:pt x="291" y="2353"/>
                    <a:pt x="1419" y="2543"/>
                    <a:pt x="2267" y="2543"/>
                  </a:cubicBezTo>
                  <a:cubicBezTo>
                    <a:pt x="2541" y="2543"/>
                    <a:pt x="2785" y="2523"/>
                    <a:pt x="2958" y="2488"/>
                  </a:cubicBezTo>
                  <a:cubicBezTo>
                    <a:pt x="3666" y="2346"/>
                    <a:pt x="4105" y="1678"/>
                    <a:pt x="3939" y="999"/>
                  </a:cubicBezTo>
                  <a:cubicBezTo>
                    <a:pt x="3795" y="407"/>
                    <a:pt x="3238" y="0"/>
                    <a:pt x="2630" y="0"/>
                  </a:cubicBezTo>
                  <a:close/>
                </a:path>
              </a:pathLst>
            </a:custGeom>
            <a:solidFill>
              <a:srgbClr val="FE8AFF"/>
            </a:solidFill>
            <a:ln>
              <a:noFill/>
            </a:ln>
          </p:spPr>
          <p:txBody>
            <a:bodyPr anchorCtr="0" anchor="ctr" bIns="48950" lIns="91425" spcFirstLastPara="1" rIns="91425" wrap="square" tIns="48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9168480" y="268560"/>
              <a:ext cx="146520" cy="122040"/>
            </a:xfrm>
            <a:custGeom>
              <a:rect b="b" l="l" r="r" t="t"/>
              <a:pathLst>
                <a:path extrusionOk="0" h="3171" w="3808">
                  <a:moveTo>
                    <a:pt x="965" y="1"/>
                  </a:moveTo>
                  <a:cubicBezTo>
                    <a:pt x="786" y="1"/>
                    <a:pt x="635" y="40"/>
                    <a:pt x="531" y="131"/>
                  </a:cubicBezTo>
                  <a:cubicBezTo>
                    <a:pt x="0" y="594"/>
                    <a:pt x="892" y="2236"/>
                    <a:pt x="1390" y="2753"/>
                  </a:cubicBezTo>
                  <a:cubicBezTo>
                    <a:pt x="1656" y="3029"/>
                    <a:pt x="2019" y="3170"/>
                    <a:pt x="2379" y="3170"/>
                  </a:cubicBezTo>
                  <a:cubicBezTo>
                    <a:pt x="2692" y="3170"/>
                    <a:pt x="3004" y="3064"/>
                    <a:pt x="3251" y="2849"/>
                  </a:cubicBezTo>
                  <a:cubicBezTo>
                    <a:pt x="3780" y="2384"/>
                    <a:pt x="3808" y="1590"/>
                    <a:pt x="3310" y="1073"/>
                  </a:cubicBezTo>
                  <a:cubicBezTo>
                    <a:pt x="2911" y="658"/>
                    <a:pt x="1699" y="1"/>
                    <a:pt x="965" y="1"/>
                  </a:cubicBezTo>
                  <a:close/>
                </a:path>
              </a:pathLst>
            </a:custGeom>
            <a:solidFill>
              <a:srgbClr val="FE8AFF"/>
            </a:solidFill>
            <a:ln>
              <a:noFill/>
            </a:ln>
          </p:spPr>
          <p:txBody>
            <a:bodyPr anchorCtr="0" anchor="ctr" bIns="61200" lIns="91425" spcFirstLastPara="1" rIns="91425" wrap="square" tIns="61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9127440" y="211320"/>
              <a:ext cx="91800" cy="85680"/>
            </a:xfrm>
            <a:custGeom>
              <a:rect b="b" l="l" r="r" t="t"/>
              <a:pathLst>
                <a:path extrusionOk="0" h="2235" w="2387">
                  <a:moveTo>
                    <a:pt x="1195" y="0"/>
                  </a:moveTo>
                  <a:cubicBezTo>
                    <a:pt x="1143" y="0"/>
                    <a:pt x="1090" y="4"/>
                    <a:pt x="1037" y="11"/>
                  </a:cubicBezTo>
                  <a:cubicBezTo>
                    <a:pt x="425" y="98"/>
                    <a:pt x="1" y="665"/>
                    <a:pt x="87" y="1275"/>
                  </a:cubicBezTo>
                  <a:cubicBezTo>
                    <a:pt x="167" y="1832"/>
                    <a:pt x="645" y="2235"/>
                    <a:pt x="1191" y="2235"/>
                  </a:cubicBezTo>
                  <a:cubicBezTo>
                    <a:pt x="1243" y="2235"/>
                    <a:pt x="1297" y="2231"/>
                    <a:pt x="1351" y="2223"/>
                  </a:cubicBezTo>
                  <a:cubicBezTo>
                    <a:pt x="1962" y="2137"/>
                    <a:pt x="2387" y="1571"/>
                    <a:pt x="2300" y="960"/>
                  </a:cubicBezTo>
                  <a:cubicBezTo>
                    <a:pt x="2220" y="403"/>
                    <a:pt x="1742" y="0"/>
                    <a:pt x="11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2825" lIns="91425" spcFirstLastPara="1" rIns="91425" wrap="square" tIns="42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519" name="Google Shape;519;p36"/>
          <p:cNvGrpSpPr/>
          <p:nvPr/>
        </p:nvGrpSpPr>
        <p:grpSpPr>
          <a:xfrm>
            <a:off x="-998984" y="3480919"/>
            <a:ext cx="2341534" cy="2460937"/>
            <a:chOff x="-998984" y="3480919"/>
            <a:chExt cx="2341534" cy="2460937"/>
          </a:xfrm>
        </p:grpSpPr>
        <p:sp>
          <p:nvSpPr>
            <p:cNvPr id="520" name="Google Shape;520;p36"/>
            <p:cNvSpPr/>
            <p:nvPr/>
          </p:nvSpPr>
          <p:spPr>
            <a:xfrm rot="-1744800">
              <a:off x="-672480" y="3889080"/>
              <a:ext cx="1643040" cy="1764720"/>
            </a:xfrm>
            <a:custGeom>
              <a:rect b="b" l="l" r="r" t="t"/>
              <a:pathLst>
                <a:path extrusionOk="0" h="36269" w="33770">
                  <a:moveTo>
                    <a:pt x="11207" y="0"/>
                  </a:moveTo>
                  <a:lnTo>
                    <a:pt x="1" y="28917"/>
                  </a:lnTo>
                  <a:lnTo>
                    <a:pt x="23379" y="36268"/>
                  </a:lnTo>
                  <a:lnTo>
                    <a:pt x="33769" y="6495"/>
                  </a:lnTo>
                  <a:lnTo>
                    <a:pt x="112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21" name="Google Shape;521;p36"/>
            <p:cNvSpPr/>
            <p:nvPr/>
          </p:nvSpPr>
          <p:spPr>
            <a:xfrm rot="-1744800">
              <a:off x="-628920" y="3769560"/>
              <a:ext cx="1645920" cy="1766520"/>
            </a:xfrm>
            <a:custGeom>
              <a:rect b="b" l="l" r="r" t="t"/>
              <a:pathLst>
                <a:path extrusionOk="0" h="36307" w="33833">
                  <a:moveTo>
                    <a:pt x="11232" y="0"/>
                  </a:moveTo>
                  <a:lnTo>
                    <a:pt x="1" y="28969"/>
                  </a:lnTo>
                  <a:lnTo>
                    <a:pt x="23417" y="36307"/>
                  </a:lnTo>
                  <a:lnTo>
                    <a:pt x="33832" y="6480"/>
                  </a:lnTo>
                  <a:lnTo>
                    <a:pt x="112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22" name="Google Shape;522;p36"/>
            <p:cNvSpPr/>
            <p:nvPr/>
          </p:nvSpPr>
          <p:spPr>
            <a:xfrm rot="-1744800">
              <a:off x="-673200" y="3819240"/>
              <a:ext cx="1649160" cy="1768320"/>
            </a:xfrm>
            <a:custGeom>
              <a:rect b="b" l="l" r="r" t="t"/>
              <a:pathLst>
                <a:path extrusionOk="0" h="36348" w="33900">
                  <a:moveTo>
                    <a:pt x="11260" y="1"/>
                  </a:moveTo>
                  <a:lnTo>
                    <a:pt x="1" y="29029"/>
                  </a:lnTo>
                  <a:lnTo>
                    <a:pt x="23458" y="36347"/>
                  </a:lnTo>
                  <a:lnTo>
                    <a:pt x="33900" y="6462"/>
                  </a:lnTo>
                  <a:lnTo>
                    <a:pt x="112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23" name="Google Shape;523;p36"/>
            <p:cNvSpPr/>
            <p:nvPr/>
          </p:nvSpPr>
          <p:spPr>
            <a:xfrm rot="-1744800">
              <a:off x="-399240" y="4086000"/>
              <a:ext cx="920880" cy="243000"/>
            </a:xfrm>
            <a:custGeom>
              <a:rect b="b" l="l" r="r" t="t"/>
              <a:pathLst>
                <a:path extrusionOk="0" fill="none" h="5003" w="18933">
                  <a:moveTo>
                    <a:pt x="1" y="0"/>
                  </a:moveTo>
                  <a:lnTo>
                    <a:pt x="18932" y="5002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24" name="Google Shape;524;p36"/>
            <p:cNvSpPr/>
            <p:nvPr/>
          </p:nvSpPr>
          <p:spPr>
            <a:xfrm rot="-1744800">
              <a:off x="-371520" y="4186800"/>
              <a:ext cx="918000" cy="245880"/>
            </a:xfrm>
            <a:custGeom>
              <a:rect b="b" l="l" r="r" t="t"/>
              <a:pathLst>
                <a:path extrusionOk="0" fill="none" h="5059" w="18869">
                  <a:moveTo>
                    <a:pt x="0" y="0"/>
                  </a:moveTo>
                  <a:lnTo>
                    <a:pt x="18869" y="5058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25" name="Google Shape;525;p36"/>
            <p:cNvSpPr/>
            <p:nvPr/>
          </p:nvSpPr>
          <p:spPr>
            <a:xfrm rot="-1744800">
              <a:off x="-354960" y="4295880"/>
              <a:ext cx="914040" cy="248400"/>
            </a:xfrm>
            <a:custGeom>
              <a:rect b="b" l="l" r="r" t="t"/>
              <a:pathLst>
                <a:path extrusionOk="0" fill="none" h="5114" w="18789">
                  <a:moveTo>
                    <a:pt x="0" y="0"/>
                  </a:moveTo>
                  <a:lnTo>
                    <a:pt x="18788" y="5113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26" name="Google Shape;526;p36"/>
            <p:cNvSpPr/>
            <p:nvPr/>
          </p:nvSpPr>
          <p:spPr>
            <a:xfrm rot="-1744800">
              <a:off x="-314280" y="4525920"/>
              <a:ext cx="905760" cy="254160"/>
            </a:xfrm>
            <a:custGeom>
              <a:rect b="b" l="l" r="r" t="t"/>
              <a:pathLst>
                <a:path extrusionOk="0" fill="none" h="5229" w="18619">
                  <a:moveTo>
                    <a:pt x="0" y="0"/>
                  </a:moveTo>
                  <a:lnTo>
                    <a:pt x="18619" y="5228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27" name="Google Shape;527;p36"/>
            <p:cNvSpPr/>
            <p:nvPr/>
          </p:nvSpPr>
          <p:spPr>
            <a:xfrm rot="-1744800">
              <a:off x="-285120" y="4647600"/>
              <a:ext cx="901800" cy="257040"/>
            </a:xfrm>
            <a:custGeom>
              <a:rect b="b" l="l" r="r" t="t"/>
              <a:pathLst>
                <a:path extrusionOk="0" fill="none" h="5293" w="18538">
                  <a:moveTo>
                    <a:pt x="0" y="1"/>
                  </a:moveTo>
                  <a:lnTo>
                    <a:pt x="18538" y="5292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28" name="Google Shape;528;p36"/>
            <p:cNvSpPr/>
            <p:nvPr/>
          </p:nvSpPr>
          <p:spPr>
            <a:xfrm rot="-1744800">
              <a:off x="-254880" y="4780080"/>
              <a:ext cx="897480" cy="260640"/>
            </a:xfrm>
            <a:custGeom>
              <a:rect b="b" l="l" r="r" t="t"/>
              <a:pathLst>
                <a:path extrusionOk="0" fill="none" h="5361" w="18451">
                  <a:moveTo>
                    <a:pt x="1" y="0"/>
                  </a:moveTo>
                  <a:lnTo>
                    <a:pt x="18451" y="5360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29" name="Google Shape;529;p36"/>
            <p:cNvSpPr/>
            <p:nvPr/>
          </p:nvSpPr>
          <p:spPr>
            <a:xfrm rot="-1744800">
              <a:off x="-255600" y="4900680"/>
              <a:ext cx="1000800" cy="550440"/>
            </a:xfrm>
            <a:custGeom>
              <a:rect b="b" l="l" r="r" t="t"/>
              <a:pathLst>
                <a:path extrusionOk="0" h="11316" w="20577">
                  <a:moveTo>
                    <a:pt x="2283" y="0"/>
                  </a:moveTo>
                  <a:lnTo>
                    <a:pt x="0" y="5765"/>
                  </a:lnTo>
                  <a:lnTo>
                    <a:pt x="18813" y="11315"/>
                  </a:lnTo>
                  <a:lnTo>
                    <a:pt x="20577" y="533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30" name="Google Shape;530;p36"/>
            <p:cNvSpPr/>
            <p:nvPr/>
          </p:nvSpPr>
          <p:spPr>
            <a:xfrm rot="-1744800">
              <a:off x="129960" y="3910320"/>
              <a:ext cx="385200" cy="266400"/>
            </a:xfrm>
            <a:custGeom>
              <a:rect b="b" l="l" r="r" t="t"/>
              <a:pathLst>
                <a:path extrusionOk="0" fill="none" h="5479" w="7920">
                  <a:moveTo>
                    <a:pt x="6588" y="812"/>
                  </a:moveTo>
                  <a:cubicBezTo>
                    <a:pt x="6007" y="235"/>
                    <a:pt x="5007" y="0"/>
                    <a:pt x="3949" y="27"/>
                  </a:cubicBezTo>
                  <a:cubicBezTo>
                    <a:pt x="3596" y="36"/>
                    <a:pt x="3228" y="73"/>
                    <a:pt x="2870" y="206"/>
                  </a:cubicBezTo>
                  <a:cubicBezTo>
                    <a:pt x="2442" y="363"/>
                    <a:pt x="2065" y="639"/>
                    <a:pt x="1707" y="909"/>
                  </a:cubicBezTo>
                  <a:cubicBezTo>
                    <a:pt x="1146" y="1333"/>
                    <a:pt x="567" y="1790"/>
                    <a:pt x="310" y="2330"/>
                  </a:cubicBezTo>
                  <a:cubicBezTo>
                    <a:pt x="0" y="2974"/>
                    <a:pt x="223" y="3589"/>
                    <a:pt x="585" y="4058"/>
                  </a:cubicBezTo>
                  <a:cubicBezTo>
                    <a:pt x="1078" y="4701"/>
                    <a:pt x="1851" y="5192"/>
                    <a:pt x="2842" y="5334"/>
                  </a:cubicBezTo>
                  <a:cubicBezTo>
                    <a:pt x="3837" y="5478"/>
                    <a:pt x="5073" y="5244"/>
                    <a:pt x="6070" y="4628"/>
                  </a:cubicBezTo>
                  <a:cubicBezTo>
                    <a:pt x="7088" y="3998"/>
                    <a:pt x="7778" y="3005"/>
                    <a:pt x="7849" y="2115"/>
                  </a:cubicBezTo>
                  <a:cubicBezTo>
                    <a:pt x="7919" y="1215"/>
                    <a:pt x="7372" y="452"/>
                    <a:pt x="6462" y="104"/>
                  </a:cubicBezTo>
                </a:path>
              </a:pathLst>
            </a:custGeom>
            <a:noFill/>
            <a:ln cap="rnd" cmpd="sng" w="9525">
              <a:solidFill>
                <a:srgbClr val="FF81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31" name="Google Shape;531;p36"/>
            <p:cNvSpPr/>
            <p:nvPr/>
          </p:nvSpPr>
          <p:spPr>
            <a:xfrm rot="-1744800">
              <a:off x="236880" y="4000320"/>
              <a:ext cx="113400" cy="111600"/>
            </a:xfrm>
            <a:custGeom>
              <a:rect b="b" l="l" r="r" t="t"/>
              <a:pathLst>
                <a:path extrusionOk="0" fill="none" h="2304" w="2338">
                  <a:moveTo>
                    <a:pt x="0" y="1778"/>
                  </a:moveTo>
                  <a:cubicBezTo>
                    <a:pt x="575" y="1179"/>
                    <a:pt x="1181" y="555"/>
                    <a:pt x="1969" y="123"/>
                  </a:cubicBezTo>
                  <a:cubicBezTo>
                    <a:pt x="2087" y="58"/>
                    <a:pt x="2255" y="1"/>
                    <a:pt x="2310" y="77"/>
                  </a:cubicBezTo>
                  <a:cubicBezTo>
                    <a:pt x="2337" y="116"/>
                    <a:pt x="2317" y="175"/>
                    <a:pt x="2297" y="228"/>
                  </a:cubicBezTo>
                  <a:cubicBezTo>
                    <a:pt x="2025" y="929"/>
                    <a:pt x="1745" y="1620"/>
                    <a:pt x="1455" y="2303"/>
                  </a:cubicBezTo>
                </a:path>
              </a:pathLst>
            </a:custGeom>
            <a:noFill/>
            <a:ln cap="rnd" cmpd="sng" w="9525">
              <a:solidFill>
                <a:srgbClr val="FF81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55800" lIns="91425" spcFirstLastPara="1" rIns="91425" wrap="square" tIns="55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32" name="Google Shape;532;p36"/>
            <p:cNvSpPr/>
            <p:nvPr/>
          </p:nvSpPr>
          <p:spPr>
            <a:xfrm rot="-1744800">
              <a:off x="241920" y="4061880"/>
              <a:ext cx="116280" cy="24840"/>
            </a:xfrm>
            <a:custGeom>
              <a:rect b="b" l="l" r="r" t="t"/>
              <a:pathLst>
                <a:path extrusionOk="0" fill="none" h="517" w="2395">
                  <a:moveTo>
                    <a:pt x="1" y="1"/>
                  </a:moveTo>
                  <a:cubicBezTo>
                    <a:pt x="837" y="56"/>
                    <a:pt x="1624" y="225"/>
                    <a:pt x="2318" y="505"/>
                  </a:cubicBezTo>
                  <a:cubicBezTo>
                    <a:pt x="2335" y="512"/>
                    <a:pt x="2362" y="516"/>
                    <a:pt x="2378" y="500"/>
                  </a:cubicBezTo>
                  <a:cubicBezTo>
                    <a:pt x="2394" y="484"/>
                    <a:pt x="2345" y="483"/>
                    <a:pt x="2357" y="496"/>
                  </a:cubicBezTo>
                </a:path>
              </a:pathLst>
            </a:custGeom>
            <a:noFill/>
            <a:ln cap="rnd" cmpd="sng" w="9525">
              <a:solidFill>
                <a:srgbClr val="FF81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12600" lIns="91425" spcFirstLastPara="1" rIns="91425" wrap="square" tIns="12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33" name="Google Shape;533;p36"/>
            <p:cNvSpPr/>
            <p:nvPr/>
          </p:nvSpPr>
          <p:spPr>
            <a:xfrm rot="-1744800">
              <a:off x="373680" y="4016160"/>
              <a:ext cx="74160" cy="14400"/>
            </a:xfrm>
            <a:custGeom>
              <a:rect b="b" l="l" r="r" t="t"/>
              <a:pathLst>
                <a:path extrusionOk="0" fill="none" h="306" w="1535">
                  <a:moveTo>
                    <a:pt x="1" y="0"/>
                  </a:moveTo>
                  <a:cubicBezTo>
                    <a:pt x="536" y="62"/>
                    <a:pt x="1051" y="164"/>
                    <a:pt x="1535" y="305"/>
                  </a:cubicBezTo>
                </a:path>
              </a:pathLst>
            </a:custGeom>
            <a:noFill/>
            <a:ln cap="rnd" cmpd="sng" w="9525">
              <a:solidFill>
                <a:srgbClr val="FF81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7200" lIns="91425" spcFirstLastPara="1" rIns="91425" wrap="square" tIns="7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34" name="Google Shape;534;p36"/>
            <p:cNvSpPr/>
            <p:nvPr/>
          </p:nvSpPr>
          <p:spPr>
            <a:xfrm rot="-1744800">
              <a:off x="-412920" y="4079160"/>
              <a:ext cx="505440" cy="132120"/>
            </a:xfrm>
            <a:custGeom>
              <a:rect b="b" l="l" r="r" t="t"/>
              <a:pathLst>
                <a:path extrusionOk="0" fill="none" h="2725" w="10394">
                  <a:moveTo>
                    <a:pt x="1" y="1"/>
                  </a:moveTo>
                  <a:lnTo>
                    <a:pt x="10393" y="2725"/>
                  </a:lnTo>
                </a:path>
              </a:pathLst>
            </a:custGeom>
            <a:noFill/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66225" lIns="91425" spcFirstLastPara="1" rIns="91425" wrap="square" tIns="662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8093520" y="4136400"/>
            <a:ext cx="1589400" cy="1279440"/>
            <a:chOff x="8093520" y="4136400"/>
            <a:chExt cx="1589400" cy="1279440"/>
          </a:xfrm>
        </p:grpSpPr>
        <p:sp>
          <p:nvSpPr>
            <p:cNvPr id="536" name="Google Shape;536;p36"/>
            <p:cNvSpPr/>
            <p:nvPr/>
          </p:nvSpPr>
          <p:spPr>
            <a:xfrm>
              <a:off x="8100360" y="4233960"/>
              <a:ext cx="1546560" cy="1181880"/>
            </a:xfrm>
            <a:custGeom>
              <a:rect b="b" l="l" r="r" t="t"/>
              <a:pathLst>
                <a:path extrusionOk="0" h="22373" w="29271">
                  <a:moveTo>
                    <a:pt x="14423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30" y="2750"/>
                  </a:cubicBezTo>
                  <a:cubicBezTo>
                    <a:pt x="13475" y="3254"/>
                    <a:pt x="13863" y="3743"/>
                    <a:pt x="13808" y="4302"/>
                  </a:cubicBezTo>
                  <a:cubicBezTo>
                    <a:pt x="13757" y="4827"/>
                    <a:pt x="13227" y="5218"/>
                    <a:pt x="12713" y="5218"/>
                  </a:cubicBezTo>
                  <a:cubicBezTo>
                    <a:pt x="12558" y="5218"/>
                    <a:pt x="12404" y="5183"/>
                    <a:pt x="12266" y="5105"/>
                  </a:cubicBezTo>
                  <a:cubicBezTo>
                    <a:pt x="12034" y="4974"/>
                    <a:pt x="11867" y="4764"/>
                    <a:pt x="11730" y="4532"/>
                  </a:cubicBezTo>
                  <a:lnTo>
                    <a:pt x="11729" y="4532"/>
                  </a:lnTo>
                  <a:cubicBezTo>
                    <a:pt x="11640" y="4378"/>
                    <a:pt x="11561" y="4214"/>
                    <a:pt x="11484" y="4054"/>
                  </a:cubicBezTo>
                  <a:cubicBezTo>
                    <a:pt x="10868" y="2768"/>
                    <a:pt x="9917" y="1406"/>
                    <a:pt x="8498" y="1264"/>
                  </a:cubicBezTo>
                  <a:cubicBezTo>
                    <a:pt x="8423" y="1257"/>
                    <a:pt x="8348" y="1253"/>
                    <a:pt x="8272" y="1253"/>
                  </a:cubicBezTo>
                  <a:cubicBezTo>
                    <a:pt x="7402" y="1253"/>
                    <a:pt x="6566" y="1738"/>
                    <a:pt x="5984" y="2398"/>
                  </a:cubicBezTo>
                  <a:cubicBezTo>
                    <a:pt x="5367" y="3100"/>
                    <a:pt x="4989" y="4149"/>
                    <a:pt x="5427" y="4975"/>
                  </a:cubicBezTo>
                  <a:cubicBezTo>
                    <a:pt x="5826" y="5723"/>
                    <a:pt x="6747" y="6043"/>
                    <a:pt x="7245" y="6729"/>
                  </a:cubicBezTo>
                  <a:cubicBezTo>
                    <a:pt x="7855" y="7573"/>
                    <a:pt x="7644" y="8843"/>
                    <a:pt x="6910" y="9582"/>
                  </a:cubicBezTo>
                  <a:cubicBezTo>
                    <a:pt x="6326" y="10170"/>
                    <a:pt x="5488" y="10444"/>
                    <a:pt x="4654" y="10444"/>
                  </a:cubicBezTo>
                  <a:cubicBezTo>
                    <a:pt x="4439" y="10444"/>
                    <a:pt x="4224" y="10426"/>
                    <a:pt x="4014" y="10390"/>
                  </a:cubicBezTo>
                  <a:cubicBezTo>
                    <a:pt x="3438" y="10292"/>
                    <a:pt x="2875" y="10076"/>
                    <a:pt x="2295" y="10076"/>
                  </a:cubicBezTo>
                  <a:cubicBezTo>
                    <a:pt x="2264" y="10076"/>
                    <a:pt x="2234" y="10077"/>
                    <a:pt x="2204" y="10078"/>
                  </a:cubicBezTo>
                  <a:cubicBezTo>
                    <a:pt x="1485" y="10105"/>
                    <a:pt x="791" y="10513"/>
                    <a:pt x="418" y="11127"/>
                  </a:cubicBezTo>
                  <a:cubicBezTo>
                    <a:pt x="44" y="11741"/>
                    <a:pt x="1" y="12546"/>
                    <a:pt x="307" y="13196"/>
                  </a:cubicBezTo>
                  <a:cubicBezTo>
                    <a:pt x="470" y="13542"/>
                    <a:pt x="746" y="13855"/>
                    <a:pt x="1112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3" y="14000"/>
                    <a:pt x="1719" y="13979"/>
                    <a:pt x="1862" y="13950"/>
                  </a:cubicBezTo>
                  <a:cubicBezTo>
                    <a:pt x="3085" y="13709"/>
                    <a:pt x="4175" y="13002"/>
                    <a:pt x="5397" y="12750"/>
                  </a:cubicBezTo>
                  <a:cubicBezTo>
                    <a:pt x="5527" y="12723"/>
                    <a:pt x="5664" y="12703"/>
                    <a:pt x="5797" y="12703"/>
                  </a:cubicBezTo>
                  <a:cubicBezTo>
                    <a:pt x="5961" y="12703"/>
                    <a:pt x="6121" y="12734"/>
                    <a:pt x="6259" y="12821"/>
                  </a:cubicBezTo>
                  <a:cubicBezTo>
                    <a:pt x="6633" y="13060"/>
                    <a:pt x="6665" y="13592"/>
                    <a:pt x="6605" y="14032"/>
                  </a:cubicBezTo>
                  <a:cubicBezTo>
                    <a:pt x="6458" y="15076"/>
                    <a:pt x="6026" y="16054"/>
                    <a:pt x="5751" y="17070"/>
                  </a:cubicBezTo>
                  <a:cubicBezTo>
                    <a:pt x="5475" y="18088"/>
                    <a:pt x="5370" y="19219"/>
                    <a:pt x="5853" y="20155"/>
                  </a:cubicBezTo>
                  <a:cubicBezTo>
                    <a:pt x="6265" y="20954"/>
                    <a:pt x="7065" y="21504"/>
                    <a:pt x="7924" y="21769"/>
                  </a:cubicBezTo>
                  <a:cubicBezTo>
                    <a:pt x="8494" y="21945"/>
                    <a:pt x="9091" y="22007"/>
                    <a:pt x="9689" y="22007"/>
                  </a:cubicBezTo>
                  <a:cubicBezTo>
                    <a:pt x="9992" y="22007"/>
                    <a:pt x="10295" y="21991"/>
                    <a:pt x="10595" y="21966"/>
                  </a:cubicBezTo>
                  <a:cubicBezTo>
                    <a:pt x="12069" y="21842"/>
                    <a:pt x="13698" y="21382"/>
                    <a:pt x="14411" y="20086"/>
                  </a:cubicBezTo>
                  <a:cubicBezTo>
                    <a:pt x="14729" y="19509"/>
                    <a:pt x="14821" y="18834"/>
                    <a:pt x="15076" y="18227"/>
                  </a:cubicBezTo>
                  <a:cubicBezTo>
                    <a:pt x="15479" y="17264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80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8"/>
                    <a:pt x="20198" y="20226"/>
                  </a:cubicBezTo>
                  <a:cubicBezTo>
                    <a:pt x="20224" y="21115"/>
                    <a:pt x="20606" y="22150"/>
                    <a:pt x="21473" y="22344"/>
                  </a:cubicBezTo>
                  <a:cubicBezTo>
                    <a:pt x="21558" y="22363"/>
                    <a:pt x="21643" y="22373"/>
                    <a:pt x="21727" y="22373"/>
                  </a:cubicBezTo>
                  <a:cubicBezTo>
                    <a:pt x="22503" y="22373"/>
                    <a:pt x="23191" y="21591"/>
                    <a:pt x="23269" y="20784"/>
                  </a:cubicBezTo>
                  <a:cubicBezTo>
                    <a:pt x="23372" y="19702"/>
                    <a:pt x="22702" y="18709"/>
                    <a:pt x="22460" y="17647"/>
                  </a:cubicBezTo>
                  <a:cubicBezTo>
                    <a:pt x="22129" y="16185"/>
                    <a:pt x="22657" y="14609"/>
                    <a:pt x="23643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1"/>
                    <a:pt x="29232" y="9973"/>
                  </a:cubicBezTo>
                  <a:cubicBezTo>
                    <a:pt x="29271" y="9360"/>
                    <a:pt x="28628" y="8881"/>
                    <a:pt x="28013" y="8861"/>
                  </a:cubicBezTo>
                  <a:cubicBezTo>
                    <a:pt x="27992" y="8860"/>
                    <a:pt x="27971" y="8859"/>
                    <a:pt x="27950" y="8859"/>
                  </a:cubicBezTo>
                  <a:cubicBezTo>
                    <a:pt x="27361" y="8859"/>
                    <a:pt x="26807" y="9148"/>
                    <a:pt x="26282" y="9422"/>
                  </a:cubicBezTo>
                  <a:cubicBezTo>
                    <a:pt x="25784" y="9681"/>
                    <a:pt x="25252" y="9940"/>
                    <a:pt x="24697" y="9940"/>
                  </a:cubicBezTo>
                  <a:cubicBezTo>
                    <a:pt x="24645" y="9940"/>
                    <a:pt x="24592" y="9937"/>
                    <a:pt x="24539" y="9933"/>
                  </a:cubicBezTo>
                  <a:cubicBezTo>
                    <a:pt x="24405" y="9920"/>
                    <a:pt x="24269" y="9889"/>
                    <a:pt x="24164" y="9807"/>
                  </a:cubicBezTo>
                  <a:cubicBezTo>
                    <a:pt x="23928" y="9623"/>
                    <a:pt x="23933" y="9263"/>
                    <a:pt x="24026" y="8980"/>
                  </a:cubicBezTo>
                  <a:cubicBezTo>
                    <a:pt x="24287" y="8173"/>
                    <a:pt x="25020" y="7630"/>
                    <a:pt x="25634" y="7045"/>
                  </a:cubicBezTo>
                  <a:cubicBezTo>
                    <a:pt x="26112" y="6590"/>
                    <a:pt x="27023" y="5508"/>
                    <a:pt x="26519" y="4817"/>
                  </a:cubicBezTo>
                  <a:cubicBezTo>
                    <a:pt x="26200" y="4377"/>
                    <a:pt x="25597" y="4196"/>
                    <a:pt x="25034" y="4196"/>
                  </a:cubicBezTo>
                  <a:cubicBezTo>
                    <a:pt x="24803" y="4196"/>
                    <a:pt x="24579" y="4226"/>
                    <a:pt x="24384" y="4282"/>
                  </a:cubicBezTo>
                  <a:cubicBezTo>
                    <a:pt x="23633" y="4495"/>
                    <a:pt x="23005" y="5003"/>
                    <a:pt x="22404" y="5500"/>
                  </a:cubicBezTo>
                  <a:cubicBezTo>
                    <a:pt x="21802" y="5997"/>
                    <a:pt x="21182" y="6509"/>
                    <a:pt x="20434" y="6735"/>
                  </a:cubicBezTo>
                  <a:cubicBezTo>
                    <a:pt x="20172" y="6814"/>
                    <a:pt x="19900" y="6852"/>
                    <a:pt x="19628" y="6852"/>
                  </a:cubicBezTo>
                  <a:cubicBezTo>
                    <a:pt x="18776" y="6852"/>
                    <a:pt x="17920" y="6480"/>
                    <a:pt x="17369" y="5827"/>
                  </a:cubicBezTo>
                  <a:cubicBezTo>
                    <a:pt x="16756" y="5100"/>
                    <a:pt x="16535" y="4130"/>
                    <a:pt x="16327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8" y="634"/>
                    <a:pt x="15282" y="339"/>
                    <a:pt x="14998" y="162"/>
                  </a:cubicBezTo>
                  <a:cubicBezTo>
                    <a:pt x="14823" y="51"/>
                    <a:pt x="14624" y="1"/>
                    <a:pt x="14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9232920" y="4172400"/>
              <a:ext cx="201240" cy="245880"/>
            </a:xfrm>
            <a:custGeom>
              <a:rect b="b" l="l" r="r" t="t"/>
              <a:pathLst>
                <a:path extrusionOk="0" h="4660" w="3817">
                  <a:moveTo>
                    <a:pt x="2222" y="0"/>
                  </a:moveTo>
                  <a:cubicBezTo>
                    <a:pt x="1756" y="0"/>
                    <a:pt x="2023" y="2795"/>
                    <a:pt x="0" y="4659"/>
                  </a:cubicBezTo>
                  <a:cubicBezTo>
                    <a:pt x="0" y="4659"/>
                    <a:pt x="3817" y="2181"/>
                    <a:pt x="2671" y="450"/>
                  </a:cubicBezTo>
                  <a:cubicBezTo>
                    <a:pt x="2464" y="137"/>
                    <a:pt x="2325" y="0"/>
                    <a:pt x="2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9374760" y="5046120"/>
              <a:ext cx="308160" cy="173160"/>
            </a:xfrm>
            <a:custGeom>
              <a:rect b="b" l="l" r="r" t="t"/>
              <a:pathLst>
                <a:path extrusionOk="0" h="3285" w="5837">
                  <a:moveTo>
                    <a:pt x="2484" y="0"/>
                  </a:moveTo>
                  <a:cubicBezTo>
                    <a:pt x="1615" y="0"/>
                    <a:pt x="1241" y="508"/>
                    <a:pt x="1241" y="508"/>
                  </a:cubicBezTo>
                  <a:cubicBezTo>
                    <a:pt x="1241" y="508"/>
                    <a:pt x="1" y="1636"/>
                    <a:pt x="2178" y="2932"/>
                  </a:cubicBezTo>
                  <a:cubicBezTo>
                    <a:pt x="2595" y="3179"/>
                    <a:pt x="3000" y="3284"/>
                    <a:pt x="3369" y="3284"/>
                  </a:cubicBezTo>
                  <a:cubicBezTo>
                    <a:pt x="4930" y="3284"/>
                    <a:pt x="5837" y="1406"/>
                    <a:pt x="4155" y="497"/>
                  </a:cubicBezTo>
                  <a:cubicBezTo>
                    <a:pt x="3467" y="125"/>
                    <a:pt x="2915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6750" lIns="91425" spcFirstLastPara="1" rIns="91425" wrap="square" tIns="86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8093520" y="4203360"/>
              <a:ext cx="1546560" cy="1181880"/>
            </a:xfrm>
            <a:custGeom>
              <a:rect b="b" l="l" r="r" t="t"/>
              <a:pathLst>
                <a:path extrusionOk="0" h="22373" w="29271">
                  <a:moveTo>
                    <a:pt x="14424" y="1"/>
                  </a:moveTo>
                  <a:cubicBezTo>
                    <a:pt x="13940" y="1"/>
                    <a:pt x="13439" y="288"/>
                    <a:pt x="13191" y="719"/>
                  </a:cubicBezTo>
                  <a:cubicBezTo>
                    <a:pt x="12838" y="1330"/>
                    <a:pt x="12920" y="2116"/>
                    <a:pt x="13228" y="2749"/>
                  </a:cubicBezTo>
                  <a:cubicBezTo>
                    <a:pt x="13474" y="3254"/>
                    <a:pt x="13863" y="3742"/>
                    <a:pt x="13808" y="4300"/>
                  </a:cubicBezTo>
                  <a:cubicBezTo>
                    <a:pt x="13757" y="4826"/>
                    <a:pt x="13228" y="5218"/>
                    <a:pt x="12714" y="5218"/>
                  </a:cubicBezTo>
                  <a:cubicBezTo>
                    <a:pt x="12558" y="5218"/>
                    <a:pt x="12404" y="5182"/>
                    <a:pt x="12265" y="5103"/>
                  </a:cubicBezTo>
                  <a:cubicBezTo>
                    <a:pt x="12034" y="4972"/>
                    <a:pt x="11867" y="4764"/>
                    <a:pt x="11730" y="4531"/>
                  </a:cubicBezTo>
                  <a:lnTo>
                    <a:pt x="11730" y="4532"/>
                  </a:lnTo>
                  <a:cubicBezTo>
                    <a:pt x="11639" y="4378"/>
                    <a:pt x="11560" y="4213"/>
                    <a:pt x="11484" y="4054"/>
                  </a:cubicBezTo>
                  <a:cubicBezTo>
                    <a:pt x="10868" y="2768"/>
                    <a:pt x="9917" y="1405"/>
                    <a:pt x="8498" y="1264"/>
                  </a:cubicBezTo>
                  <a:cubicBezTo>
                    <a:pt x="8422" y="1256"/>
                    <a:pt x="8345" y="1253"/>
                    <a:pt x="8270" y="1253"/>
                  </a:cubicBezTo>
                  <a:cubicBezTo>
                    <a:pt x="7400" y="1253"/>
                    <a:pt x="6565" y="1739"/>
                    <a:pt x="5985" y="2398"/>
                  </a:cubicBezTo>
                  <a:cubicBezTo>
                    <a:pt x="5367" y="3100"/>
                    <a:pt x="4988" y="4148"/>
                    <a:pt x="5427" y="4974"/>
                  </a:cubicBezTo>
                  <a:cubicBezTo>
                    <a:pt x="5826" y="5724"/>
                    <a:pt x="6747" y="6043"/>
                    <a:pt x="7245" y="6729"/>
                  </a:cubicBezTo>
                  <a:cubicBezTo>
                    <a:pt x="7856" y="7573"/>
                    <a:pt x="7645" y="8843"/>
                    <a:pt x="6909" y="9582"/>
                  </a:cubicBezTo>
                  <a:cubicBezTo>
                    <a:pt x="6326" y="10169"/>
                    <a:pt x="5488" y="10443"/>
                    <a:pt x="4653" y="10443"/>
                  </a:cubicBezTo>
                  <a:cubicBezTo>
                    <a:pt x="4439" y="10443"/>
                    <a:pt x="4224" y="10425"/>
                    <a:pt x="4014" y="10389"/>
                  </a:cubicBezTo>
                  <a:cubicBezTo>
                    <a:pt x="3436" y="10291"/>
                    <a:pt x="2872" y="10075"/>
                    <a:pt x="2289" y="10075"/>
                  </a:cubicBezTo>
                  <a:cubicBezTo>
                    <a:pt x="2261" y="10075"/>
                    <a:pt x="2232" y="10076"/>
                    <a:pt x="2204" y="10077"/>
                  </a:cubicBezTo>
                  <a:cubicBezTo>
                    <a:pt x="1484" y="10104"/>
                    <a:pt x="792" y="10513"/>
                    <a:pt x="418" y="11127"/>
                  </a:cubicBezTo>
                  <a:cubicBezTo>
                    <a:pt x="44" y="11742"/>
                    <a:pt x="0" y="12545"/>
                    <a:pt x="308" y="13195"/>
                  </a:cubicBezTo>
                  <a:cubicBezTo>
                    <a:pt x="471" y="13540"/>
                    <a:pt x="746" y="13855"/>
                    <a:pt x="1113" y="13959"/>
                  </a:cubicBezTo>
                  <a:cubicBezTo>
                    <a:pt x="1215" y="13988"/>
                    <a:pt x="1321" y="14000"/>
                    <a:pt x="1428" y="14000"/>
                  </a:cubicBezTo>
                  <a:cubicBezTo>
                    <a:pt x="1572" y="14000"/>
                    <a:pt x="1719" y="13979"/>
                    <a:pt x="1861" y="13950"/>
                  </a:cubicBezTo>
                  <a:cubicBezTo>
                    <a:pt x="3084" y="13709"/>
                    <a:pt x="4177" y="13002"/>
                    <a:pt x="5397" y="12750"/>
                  </a:cubicBezTo>
                  <a:cubicBezTo>
                    <a:pt x="5527" y="12723"/>
                    <a:pt x="5664" y="12702"/>
                    <a:pt x="5799" y="12702"/>
                  </a:cubicBezTo>
                  <a:cubicBezTo>
                    <a:pt x="5962" y="12702"/>
                    <a:pt x="6121" y="12733"/>
                    <a:pt x="6259" y="12821"/>
                  </a:cubicBezTo>
                  <a:cubicBezTo>
                    <a:pt x="6633" y="13060"/>
                    <a:pt x="6666" y="13592"/>
                    <a:pt x="6604" y="14032"/>
                  </a:cubicBezTo>
                  <a:cubicBezTo>
                    <a:pt x="6459" y="15076"/>
                    <a:pt x="6026" y="16054"/>
                    <a:pt x="5751" y="17070"/>
                  </a:cubicBezTo>
                  <a:cubicBezTo>
                    <a:pt x="5476" y="18088"/>
                    <a:pt x="5370" y="19219"/>
                    <a:pt x="5853" y="20154"/>
                  </a:cubicBezTo>
                  <a:cubicBezTo>
                    <a:pt x="6265" y="20953"/>
                    <a:pt x="7065" y="21504"/>
                    <a:pt x="7924" y="21769"/>
                  </a:cubicBezTo>
                  <a:cubicBezTo>
                    <a:pt x="8493" y="21944"/>
                    <a:pt x="9087" y="22006"/>
                    <a:pt x="9683" y="22006"/>
                  </a:cubicBezTo>
                  <a:cubicBezTo>
                    <a:pt x="9988" y="22006"/>
                    <a:pt x="10293" y="21990"/>
                    <a:pt x="10596" y="21964"/>
                  </a:cubicBezTo>
                  <a:cubicBezTo>
                    <a:pt x="12068" y="21842"/>
                    <a:pt x="13697" y="21382"/>
                    <a:pt x="14411" y="20086"/>
                  </a:cubicBezTo>
                  <a:cubicBezTo>
                    <a:pt x="14729" y="19508"/>
                    <a:pt x="14821" y="18835"/>
                    <a:pt x="15076" y="18226"/>
                  </a:cubicBezTo>
                  <a:cubicBezTo>
                    <a:pt x="15479" y="17263"/>
                    <a:pt x="16345" y="16473"/>
                    <a:pt x="17374" y="16296"/>
                  </a:cubicBezTo>
                  <a:cubicBezTo>
                    <a:pt x="17508" y="16273"/>
                    <a:pt x="17644" y="16262"/>
                    <a:pt x="17779" y="16262"/>
                  </a:cubicBezTo>
                  <a:cubicBezTo>
                    <a:pt x="18689" y="16262"/>
                    <a:pt x="19606" y="16764"/>
                    <a:pt x="19980" y="17591"/>
                  </a:cubicBezTo>
                  <a:cubicBezTo>
                    <a:pt x="20346" y="18401"/>
                    <a:pt x="20173" y="19337"/>
                    <a:pt x="20199" y="20226"/>
                  </a:cubicBezTo>
                  <a:cubicBezTo>
                    <a:pt x="20223" y="21114"/>
                    <a:pt x="20606" y="22150"/>
                    <a:pt x="21472" y="22344"/>
                  </a:cubicBezTo>
                  <a:cubicBezTo>
                    <a:pt x="21557" y="22363"/>
                    <a:pt x="21642" y="22372"/>
                    <a:pt x="21725" y="22372"/>
                  </a:cubicBezTo>
                  <a:cubicBezTo>
                    <a:pt x="22502" y="22372"/>
                    <a:pt x="23190" y="21590"/>
                    <a:pt x="23268" y="20784"/>
                  </a:cubicBezTo>
                  <a:cubicBezTo>
                    <a:pt x="23372" y="19701"/>
                    <a:pt x="22701" y="18708"/>
                    <a:pt x="22459" y="17647"/>
                  </a:cubicBezTo>
                  <a:cubicBezTo>
                    <a:pt x="22128" y="16185"/>
                    <a:pt x="22657" y="14610"/>
                    <a:pt x="23642" y="13480"/>
                  </a:cubicBezTo>
                  <a:cubicBezTo>
                    <a:pt x="24628" y="12352"/>
                    <a:pt x="26024" y="11638"/>
                    <a:pt x="27473" y="11257"/>
                  </a:cubicBezTo>
                  <a:cubicBezTo>
                    <a:pt x="28227" y="11058"/>
                    <a:pt x="29183" y="10750"/>
                    <a:pt x="29232" y="9973"/>
                  </a:cubicBezTo>
                  <a:cubicBezTo>
                    <a:pt x="29270" y="9360"/>
                    <a:pt x="28627" y="8881"/>
                    <a:pt x="28013" y="8859"/>
                  </a:cubicBezTo>
                  <a:cubicBezTo>
                    <a:pt x="27993" y="8859"/>
                    <a:pt x="27973" y="8858"/>
                    <a:pt x="27954" y="8858"/>
                  </a:cubicBezTo>
                  <a:cubicBezTo>
                    <a:pt x="27363" y="8858"/>
                    <a:pt x="26808" y="9146"/>
                    <a:pt x="26282" y="9420"/>
                  </a:cubicBezTo>
                  <a:cubicBezTo>
                    <a:pt x="25783" y="9679"/>
                    <a:pt x="25251" y="9938"/>
                    <a:pt x="24697" y="9938"/>
                  </a:cubicBezTo>
                  <a:cubicBezTo>
                    <a:pt x="24644" y="9938"/>
                    <a:pt x="24592" y="9936"/>
                    <a:pt x="24539" y="9931"/>
                  </a:cubicBezTo>
                  <a:cubicBezTo>
                    <a:pt x="24405" y="9920"/>
                    <a:pt x="24268" y="9888"/>
                    <a:pt x="24163" y="9806"/>
                  </a:cubicBezTo>
                  <a:cubicBezTo>
                    <a:pt x="23927" y="9623"/>
                    <a:pt x="23933" y="9264"/>
                    <a:pt x="24025" y="8980"/>
                  </a:cubicBezTo>
                  <a:cubicBezTo>
                    <a:pt x="24288" y="8171"/>
                    <a:pt x="25019" y="7629"/>
                    <a:pt x="25634" y="7043"/>
                  </a:cubicBezTo>
                  <a:cubicBezTo>
                    <a:pt x="26112" y="6590"/>
                    <a:pt x="27023" y="5508"/>
                    <a:pt x="26520" y="4817"/>
                  </a:cubicBezTo>
                  <a:cubicBezTo>
                    <a:pt x="26200" y="4377"/>
                    <a:pt x="25597" y="4196"/>
                    <a:pt x="25033" y="4196"/>
                  </a:cubicBezTo>
                  <a:cubicBezTo>
                    <a:pt x="24803" y="4196"/>
                    <a:pt x="24579" y="4226"/>
                    <a:pt x="24383" y="4282"/>
                  </a:cubicBezTo>
                  <a:cubicBezTo>
                    <a:pt x="23632" y="4495"/>
                    <a:pt x="23005" y="5001"/>
                    <a:pt x="22403" y="5499"/>
                  </a:cubicBezTo>
                  <a:cubicBezTo>
                    <a:pt x="21802" y="5997"/>
                    <a:pt x="21182" y="6509"/>
                    <a:pt x="20433" y="6735"/>
                  </a:cubicBezTo>
                  <a:cubicBezTo>
                    <a:pt x="20172" y="6814"/>
                    <a:pt x="19901" y="6852"/>
                    <a:pt x="19629" y="6852"/>
                  </a:cubicBezTo>
                  <a:cubicBezTo>
                    <a:pt x="18777" y="6852"/>
                    <a:pt x="17920" y="6480"/>
                    <a:pt x="17368" y="5827"/>
                  </a:cubicBezTo>
                  <a:cubicBezTo>
                    <a:pt x="16755" y="5100"/>
                    <a:pt x="16535" y="4131"/>
                    <a:pt x="16326" y="3204"/>
                  </a:cubicBezTo>
                  <a:cubicBezTo>
                    <a:pt x="16151" y="2428"/>
                    <a:pt x="15967" y="1645"/>
                    <a:pt x="15614" y="933"/>
                  </a:cubicBezTo>
                  <a:cubicBezTo>
                    <a:pt x="15467" y="634"/>
                    <a:pt x="15282" y="339"/>
                    <a:pt x="14998" y="160"/>
                  </a:cubicBezTo>
                  <a:cubicBezTo>
                    <a:pt x="14823" y="50"/>
                    <a:pt x="14625" y="1"/>
                    <a:pt x="144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9248400" y="4136400"/>
              <a:ext cx="177120" cy="262080"/>
            </a:xfrm>
            <a:custGeom>
              <a:rect b="b" l="l" r="r" t="t"/>
              <a:pathLst>
                <a:path extrusionOk="0" h="4964" w="3355">
                  <a:moveTo>
                    <a:pt x="1441" y="0"/>
                  </a:moveTo>
                  <a:cubicBezTo>
                    <a:pt x="939" y="0"/>
                    <a:pt x="1711" y="2759"/>
                    <a:pt x="0" y="4963"/>
                  </a:cubicBezTo>
                  <a:cubicBezTo>
                    <a:pt x="0" y="4963"/>
                    <a:pt x="3355" y="1888"/>
                    <a:pt x="1939" y="371"/>
                  </a:cubicBezTo>
                  <a:cubicBezTo>
                    <a:pt x="1699" y="114"/>
                    <a:pt x="1544" y="0"/>
                    <a:pt x="14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9367920" y="5015520"/>
              <a:ext cx="308160" cy="173160"/>
            </a:xfrm>
            <a:custGeom>
              <a:rect b="b" l="l" r="r" t="t"/>
              <a:pathLst>
                <a:path extrusionOk="0" h="3286" w="5837">
                  <a:moveTo>
                    <a:pt x="2485" y="0"/>
                  </a:moveTo>
                  <a:cubicBezTo>
                    <a:pt x="1615" y="0"/>
                    <a:pt x="1241" y="509"/>
                    <a:pt x="1241" y="509"/>
                  </a:cubicBezTo>
                  <a:cubicBezTo>
                    <a:pt x="1241" y="509"/>
                    <a:pt x="0" y="1638"/>
                    <a:pt x="2178" y="2933"/>
                  </a:cubicBezTo>
                  <a:cubicBezTo>
                    <a:pt x="2594" y="3180"/>
                    <a:pt x="2999" y="3285"/>
                    <a:pt x="3368" y="3285"/>
                  </a:cubicBezTo>
                  <a:cubicBezTo>
                    <a:pt x="4930" y="3285"/>
                    <a:pt x="5837" y="1405"/>
                    <a:pt x="4155" y="496"/>
                  </a:cubicBezTo>
                  <a:cubicBezTo>
                    <a:pt x="3467" y="125"/>
                    <a:pt x="2915" y="0"/>
                    <a:pt x="24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86750" lIns="91425" spcFirstLastPara="1" rIns="91425" wrap="square" tIns="867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8394840" y="4322160"/>
              <a:ext cx="74880" cy="133200"/>
            </a:xfrm>
            <a:custGeom>
              <a:rect b="b" l="l" r="r" t="t"/>
              <a:pathLst>
                <a:path extrusionOk="0" h="2528" w="1424">
                  <a:moveTo>
                    <a:pt x="1423" y="0"/>
                  </a:moveTo>
                  <a:lnTo>
                    <a:pt x="1423" y="0"/>
                  </a:lnTo>
                  <a:cubicBezTo>
                    <a:pt x="833" y="135"/>
                    <a:pt x="289" y="569"/>
                    <a:pt x="100" y="1159"/>
                  </a:cubicBezTo>
                  <a:cubicBezTo>
                    <a:pt x="81" y="1213"/>
                    <a:pt x="66" y="1278"/>
                    <a:pt x="53" y="1334"/>
                  </a:cubicBezTo>
                  <a:cubicBezTo>
                    <a:pt x="52" y="1351"/>
                    <a:pt x="38" y="1445"/>
                    <a:pt x="35" y="1464"/>
                  </a:cubicBezTo>
                  <a:cubicBezTo>
                    <a:pt x="0" y="1834"/>
                    <a:pt x="104" y="2219"/>
                    <a:pt x="298" y="2527"/>
                  </a:cubicBezTo>
                  <a:cubicBezTo>
                    <a:pt x="288" y="2462"/>
                    <a:pt x="272" y="2398"/>
                    <a:pt x="259" y="2334"/>
                  </a:cubicBezTo>
                  <a:cubicBezTo>
                    <a:pt x="252" y="2288"/>
                    <a:pt x="243" y="2236"/>
                    <a:pt x="236" y="2190"/>
                  </a:cubicBezTo>
                  <a:cubicBezTo>
                    <a:pt x="229" y="2147"/>
                    <a:pt x="222" y="2068"/>
                    <a:pt x="216" y="2025"/>
                  </a:cubicBezTo>
                  <a:cubicBezTo>
                    <a:pt x="213" y="1990"/>
                    <a:pt x="210" y="1940"/>
                    <a:pt x="209" y="1907"/>
                  </a:cubicBezTo>
                  <a:cubicBezTo>
                    <a:pt x="205" y="1852"/>
                    <a:pt x="209" y="1796"/>
                    <a:pt x="207" y="1743"/>
                  </a:cubicBezTo>
                  <a:cubicBezTo>
                    <a:pt x="209" y="1728"/>
                    <a:pt x="212" y="1688"/>
                    <a:pt x="212" y="1672"/>
                  </a:cubicBezTo>
                  <a:cubicBezTo>
                    <a:pt x="215" y="1612"/>
                    <a:pt x="226" y="1551"/>
                    <a:pt x="233" y="1490"/>
                  </a:cubicBezTo>
                  <a:cubicBezTo>
                    <a:pt x="236" y="1474"/>
                    <a:pt x="254" y="1392"/>
                    <a:pt x="256" y="1379"/>
                  </a:cubicBezTo>
                  <a:cubicBezTo>
                    <a:pt x="265" y="1346"/>
                    <a:pt x="279" y="1301"/>
                    <a:pt x="288" y="1268"/>
                  </a:cubicBezTo>
                  <a:cubicBezTo>
                    <a:pt x="469" y="710"/>
                    <a:pt x="931" y="308"/>
                    <a:pt x="14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6600" lIns="91425" spcFirstLastPara="1" rIns="91425" wrap="square" tIns="66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8758800" y="4260240"/>
              <a:ext cx="110160" cy="246240"/>
            </a:xfrm>
            <a:custGeom>
              <a:rect b="b" l="l" r="r" t="t"/>
              <a:pathLst>
                <a:path extrusionOk="0" h="4666" w="2089">
                  <a:moveTo>
                    <a:pt x="983" y="0"/>
                  </a:moveTo>
                  <a:cubicBezTo>
                    <a:pt x="697" y="753"/>
                    <a:pt x="842" y="1639"/>
                    <a:pt x="1310" y="2290"/>
                  </a:cubicBezTo>
                  <a:cubicBezTo>
                    <a:pt x="1360" y="2363"/>
                    <a:pt x="1428" y="2441"/>
                    <a:pt x="1481" y="2513"/>
                  </a:cubicBezTo>
                  <a:cubicBezTo>
                    <a:pt x="2008" y="3224"/>
                    <a:pt x="1411" y="4204"/>
                    <a:pt x="697" y="4517"/>
                  </a:cubicBezTo>
                  <a:cubicBezTo>
                    <a:pt x="583" y="4567"/>
                    <a:pt x="457" y="4599"/>
                    <a:pt x="333" y="4599"/>
                  </a:cubicBezTo>
                  <a:cubicBezTo>
                    <a:pt x="217" y="4599"/>
                    <a:pt x="103" y="4571"/>
                    <a:pt x="0" y="4504"/>
                  </a:cubicBezTo>
                  <a:lnTo>
                    <a:pt x="0" y="4504"/>
                  </a:lnTo>
                  <a:cubicBezTo>
                    <a:pt x="119" y="4619"/>
                    <a:pt x="278" y="4665"/>
                    <a:pt x="440" y="4665"/>
                  </a:cubicBezTo>
                  <a:cubicBezTo>
                    <a:pt x="540" y="4665"/>
                    <a:pt x="641" y="4648"/>
                    <a:pt x="733" y="4618"/>
                  </a:cubicBezTo>
                  <a:cubicBezTo>
                    <a:pt x="1468" y="4381"/>
                    <a:pt x="2088" y="3532"/>
                    <a:pt x="1841" y="2749"/>
                  </a:cubicBezTo>
                  <a:cubicBezTo>
                    <a:pt x="1789" y="2585"/>
                    <a:pt x="1701" y="2437"/>
                    <a:pt x="1591" y="2307"/>
                  </a:cubicBezTo>
                  <a:lnTo>
                    <a:pt x="1534" y="2238"/>
                  </a:lnTo>
                  <a:cubicBezTo>
                    <a:pt x="1421" y="2097"/>
                    <a:pt x="1323" y="1944"/>
                    <a:pt x="1238" y="1785"/>
                  </a:cubicBezTo>
                  <a:cubicBezTo>
                    <a:pt x="957" y="1241"/>
                    <a:pt x="871" y="605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8610120" y="4342680"/>
              <a:ext cx="62640" cy="75960"/>
            </a:xfrm>
            <a:custGeom>
              <a:rect b="b" l="l" r="r" t="t"/>
              <a:pathLst>
                <a:path extrusionOk="0" h="1443" w="1194">
                  <a:moveTo>
                    <a:pt x="108" y="0"/>
                  </a:moveTo>
                  <a:cubicBezTo>
                    <a:pt x="70" y="0"/>
                    <a:pt x="34" y="7"/>
                    <a:pt x="0" y="21"/>
                  </a:cubicBezTo>
                  <a:cubicBezTo>
                    <a:pt x="261" y="67"/>
                    <a:pt x="508" y="437"/>
                    <a:pt x="655" y="645"/>
                  </a:cubicBezTo>
                  <a:cubicBezTo>
                    <a:pt x="774" y="822"/>
                    <a:pt x="890" y="1012"/>
                    <a:pt x="1013" y="1192"/>
                  </a:cubicBezTo>
                  <a:cubicBezTo>
                    <a:pt x="1069" y="1279"/>
                    <a:pt x="1126" y="1362"/>
                    <a:pt x="1193" y="1443"/>
                  </a:cubicBezTo>
                  <a:cubicBezTo>
                    <a:pt x="1179" y="1339"/>
                    <a:pt x="1156" y="1238"/>
                    <a:pt x="1127" y="1139"/>
                  </a:cubicBezTo>
                  <a:cubicBezTo>
                    <a:pt x="998" y="745"/>
                    <a:pt x="789" y="352"/>
                    <a:pt x="433" y="114"/>
                  </a:cubicBezTo>
                  <a:cubicBezTo>
                    <a:pt x="347" y="57"/>
                    <a:pt x="222" y="0"/>
                    <a:pt x="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8150" lIns="91425" spcFirstLastPara="1" rIns="91425" wrap="square" tIns="381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8377920" y="4668120"/>
              <a:ext cx="137880" cy="110880"/>
            </a:xfrm>
            <a:custGeom>
              <a:rect b="b" l="l" r="r" t="t"/>
              <a:pathLst>
                <a:path extrusionOk="0" h="2108" w="2613">
                  <a:moveTo>
                    <a:pt x="2481" y="0"/>
                  </a:moveTo>
                  <a:lnTo>
                    <a:pt x="2481" y="0"/>
                  </a:lnTo>
                  <a:cubicBezTo>
                    <a:pt x="2473" y="537"/>
                    <a:pt x="2195" y="1028"/>
                    <a:pt x="1773" y="1350"/>
                  </a:cubicBezTo>
                  <a:cubicBezTo>
                    <a:pt x="1618" y="1471"/>
                    <a:pt x="1442" y="1575"/>
                    <a:pt x="1265" y="1661"/>
                  </a:cubicBezTo>
                  <a:cubicBezTo>
                    <a:pt x="1170" y="1708"/>
                    <a:pt x="1062" y="1754"/>
                    <a:pt x="963" y="1793"/>
                  </a:cubicBezTo>
                  <a:cubicBezTo>
                    <a:pt x="934" y="1805"/>
                    <a:pt x="888" y="1825"/>
                    <a:pt x="859" y="1835"/>
                  </a:cubicBezTo>
                  <a:cubicBezTo>
                    <a:pt x="582" y="1939"/>
                    <a:pt x="294" y="2021"/>
                    <a:pt x="0" y="2107"/>
                  </a:cubicBezTo>
                  <a:cubicBezTo>
                    <a:pt x="6" y="2107"/>
                    <a:pt x="12" y="2107"/>
                    <a:pt x="18" y="2107"/>
                  </a:cubicBezTo>
                  <a:cubicBezTo>
                    <a:pt x="663" y="2107"/>
                    <a:pt x="1338" y="1948"/>
                    <a:pt x="1861" y="1554"/>
                  </a:cubicBezTo>
                  <a:cubicBezTo>
                    <a:pt x="1906" y="1521"/>
                    <a:pt x="1955" y="1477"/>
                    <a:pt x="1998" y="1441"/>
                  </a:cubicBezTo>
                  <a:cubicBezTo>
                    <a:pt x="2037" y="1402"/>
                    <a:pt x="2088" y="1356"/>
                    <a:pt x="2123" y="1313"/>
                  </a:cubicBezTo>
                  <a:cubicBezTo>
                    <a:pt x="2438" y="966"/>
                    <a:pt x="2612" y="459"/>
                    <a:pt x="24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55425" lIns="91425" spcFirstLastPara="1" rIns="91425" wrap="square" tIns="55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8129880" y="4861800"/>
              <a:ext cx="74880" cy="56160"/>
            </a:xfrm>
            <a:custGeom>
              <a:rect b="b" l="l" r="r" t="t"/>
              <a:pathLst>
                <a:path extrusionOk="0" h="1072" w="1423">
                  <a:moveTo>
                    <a:pt x="38" y="1"/>
                  </a:moveTo>
                  <a:cubicBezTo>
                    <a:pt x="1" y="521"/>
                    <a:pt x="343" y="1072"/>
                    <a:pt x="859" y="1072"/>
                  </a:cubicBezTo>
                  <a:cubicBezTo>
                    <a:pt x="941" y="1072"/>
                    <a:pt x="1028" y="1057"/>
                    <a:pt x="1118" y="1027"/>
                  </a:cubicBezTo>
                  <a:cubicBezTo>
                    <a:pt x="1126" y="1025"/>
                    <a:pt x="1141" y="1020"/>
                    <a:pt x="1149" y="1015"/>
                  </a:cubicBezTo>
                  <a:cubicBezTo>
                    <a:pt x="1206" y="994"/>
                    <a:pt x="1268" y="962"/>
                    <a:pt x="1320" y="929"/>
                  </a:cubicBezTo>
                  <a:cubicBezTo>
                    <a:pt x="1356" y="905"/>
                    <a:pt x="1389" y="879"/>
                    <a:pt x="1422" y="851"/>
                  </a:cubicBezTo>
                  <a:lnTo>
                    <a:pt x="1422" y="851"/>
                  </a:lnTo>
                  <a:cubicBezTo>
                    <a:pt x="1379" y="857"/>
                    <a:pt x="1339" y="864"/>
                    <a:pt x="1298" y="871"/>
                  </a:cubicBezTo>
                  <a:cubicBezTo>
                    <a:pt x="1221" y="883"/>
                    <a:pt x="1140" y="894"/>
                    <a:pt x="1062" y="896"/>
                  </a:cubicBezTo>
                  <a:cubicBezTo>
                    <a:pt x="1045" y="897"/>
                    <a:pt x="1027" y="897"/>
                    <a:pt x="1010" y="897"/>
                  </a:cubicBezTo>
                  <a:cubicBezTo>
                    <a:pt x="482" y="897"/>
                    <a:pt x="254" y="432"/>
                    <a:pt x="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8390520" y="5072400"/>
              <a:ext cx="149400" cy="255960"/>
            </a:xfrm>
            <a:custGeom>
              <a:rect b="b" l="l" r="r" t="t"/>
              <a:pathLst>
                <a:path extrusionOk="0" h="4850" w="2831">
                  <a:moveTo>
                    <a:pt x="733" y="0"/>
                  </a:moveTo>
                  <a:lnTo>
                    <a:pt x="733" y="0"/>
                  </a:lnTo>
                  <a:cubicBezTo>
                    <a:pt x="0" y="1744"/>
                    <a:pt x="89" y="4191"/>
                    <a:pt x="2258" y="4753"/>
                  </a:cubicBezTo>
                  <a:cubicBezTo>
                    <a:pt x="2379" y="4786"/>
                    <a:pt x="2514" y="4811"/>
                    <a:pt x="2638" y="4828"/>
                  </a:cubicBezTo>
                  <a:cubicBezTo>
                    <a:pt x="2701" y="4838"/>
                    <a:pt x="2766" y="4842"/>
                    <a:pt x="2831" y="4850"/>
                  </a:cubicBezTo>
                  <a:cubicBezTo>
                    <a:pt x="2706" y="4815"/>
                    <a:pt x="2583" y="4781"/>
                    <a:pt x="2462" y="4739"/>
                  </a:cubicBezTo>
                  <a:cubicBezTo>
                    <a:pt x="2195" y="4648"/>
                    <a:pt x="1933" y="4530"/>
                    <a:pt x="1697" y="4375"/>
                  </a:cubicBezTo>
                  <a:cubicBezTo>
                    <a:pt x="1308" y="4124"/>
                    <a:pt x="995" y="3760"/>
                    <a:pt x="806" y="3339"/>
                  </a:cubicBezTo>
                  <a:cubicBezTo>
                    <a:pt x="354" y="2326"/>
                    <a:pt x="495" y="1056"/>
                    <a:pt x="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9171000" y="4504680"/>
              <a:ext cx="126360" cy="74880"/>
            </a:xfrm>
            <a:custGeom>
              <a:rect b="b" l="l" r="r" t="t"/>
              <a:pathLst>
                <a:path extrusionOk="0" h="1427" w="2397">
                  <a:moveTo>
                    <a:pt x="2397" y="0"/>
                  </a:moveTo>
                  <a:lnTo>
                    <a:pt x="2397" y="0"/>
                  </a:lnTo>
                  <a:cubicBezTo>
                    <a:pt x="2084" y="279"/>
                    <a:pt x="1774" y="530"/>
                    <a:pt x="1421" y="744"/>
                  </a:cubicBezTo>
                  <a:cubicBezTo>
                    <a:pt x="975" y="1022"/>
                    <a:pt x="493" y="1238"/>
                    <a:pt x="1" y="1426"/>
                  </a:cubicBezTo>
                  <a:cubicBezTo>
                    <a:pt x="756" y="1423"/>
                    <a:pt x="1592" y="1013"/>
                    <a:pt x="2089" y="449"/>
                  </a:cubicBezTo>
                  <a:cubicBezTo>
                    <a:pt x="2169" y="357"/>
                    <a:pt x="2243" y="261"/>
                    <a:pt x="2307" y="159"/>
                  </a:cubicBezTo>
                  <a:cubicBezTo>
                    <a:pt x="2341" y="108"/>
                    <a:pt x="2368" y="54"/>
                    <a:pt x="23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7425" lIns="91425" spcFirstLastPara="1" rIns="91425" wrap="square" tIns="37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9252000" y="4827240"/>
              <a:ext cx="150840" cy="264240"/>
            </a:xfrm>
            <a:custGeom>
              <a:rect b="b" l="l" r="r" t="t"/>
              <a:pathLst>
                <a:path extrusionOk="0" h="5009" w="2863">
                  <a:moveTo>
                    <a:pt x="2862" y="1"/>
                  </a:moveTo>
                  <a:cubicBezTo>
                    <a:pt x="1406" y="785"/>
                    <a:pt x="58" y="2348"/>
                    <a:pt x="4" y="4063"/>
                  </a:cubicBezTo>
                  <a:cubicBezTo>
                    <a:pt x="0" y="4254"/>
                    <a:pt x="9" y="4446"/>
                    <a:pt x="36" y="4636"/>
                  </a:cubicBezTo>
                  <a:cubicBezTo>
                    <a:pt x="52" y="4762"/>
                    <a:pt x="79" y="4886"/>
                    <a:pt x="111" y="5008"/>
                  </a:cubicBezTo>
                  <a:cubicBezTo>
                    <a:pt x="94" y="4757"/>
                    <a:pt x="89" y="4506"/>
                    <a:pt x="111" y="4257"/>
                  </a:cubicBezTo>
                  <a:cubicBezTo>
                    <a:pt x="258" y="2487"/>
                    <a:pt x="1524" y="1058"/>
                    <a:pt x="2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9423360" y="5037120"/>
              <a:ext cx="51480" cy="78840"/>
            </a:xfrm>
            <a:custGeom>
              <a:rect b="b" l="l" r="r" t="t"/>
              <a:pathLst>
                <a:path extrusionOk="0" h="1499" w="978">
                  <a:moveTo>
                    <a:pt x="977" y="1"/>
                  </a:moveTo>
                  <a:cubicBezTo>
                    <a:pt x="977" y="1"/>
                    <a:pt x="976" y="2"/>
                    <a:pt x="975" y="3"/>
                  </a:cubicBezTo>
                  <a:lnTo>
                    <a:pt x="975" y="3"/>
                  </a:lnTo>
                  <a:cubicBezTo>
                    <a:pt x="976" y="2"/>
                    <a:pt x="977" y="2"/>
                    <a:pt x="977" y="2"/>
                  </a:cubicBezTo>
                  <a:lnTo>
                    <a:pt x="977" y="1"/>
                  </a:lnTo>
                  <a:close/>
                  <a:moveTo>
                    <a:pt x="975" y="3"/>
                  </a:moveTo>
                  <a:lnTo>
                    <a:pt x="975" y="3"/>
                  </a:lnTo>
                  <a:cubicBezTo>
                    <a:pt x="646" y="55"/>
                    <a:pt x="299" y="260"/>
                    <a:pt x="133" y="556"/>
                  </a:cubicBezTo>
                  <a:cubicBezTo>
                    <a:pt x="0" y="794"/>
                    <a:pt x="16" y="1058"/>
                    <a:pt x="174" y="1282"/>
                  </a:cubicBezTo>
                  <a:cubicBezTo>
                    <a:pt x="199" y="1310"/>
                    <a:pt x="233" y="1355"/>
                    <a:pt x="261" y="1379"/>
                  </a:cubicBezTo>
                  <a:cubicBezTo>
                    <a:pt x="307" y="1425"/>
                    <a:pt x="357" y="1464"/>
                    <a:pt x="410" y="1499"/>
                  </a:cubicBezTo>
                  <a:cubicBezTo>
                    <a:pt x="402" y="1479"/>
                    <a:pt x="393" y="1460"/>
                    <a:pt x="383" y="1441"/>
                  </a:cubicBezTo>
                  <a:cubicBezTo>
                    <a:pt x="358" y="1397"/>
                    <a:pt x="340" y="1349"/>
                    <a:pt x="318" y="1303"/>
                  </a:cubicBezTo>
                  <a:cubicBezTo>
                    <a:pt x="312" y="1287"/>
                    <a:pt x="292" y="1238"/>
                    <a:pt x="287" y="1221"/>
                  </a:cubicBezTo>
                  <a:cubicBezTo>
                    <a:pt x="281" y="1202"/>
                    <a:pt x="266" y="1159"/>
                    <a:pt x="262" y="1140"/>
                  </a:cubicBezTo>
                  <a:cubicBezTo>
                    <a:pt x="259" y="1126"/>
                    <a:pt x="253" y="1099"/>
                    <a:pt x="251" y="1086"/>
                  </a:cubicBezTo>
                  <a:cubicBezTo>
                    <a:pt x="160" y="609"/>
                    <a:pt x="651" y="281"/>
                    <a:pt x="975" y="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9600" lIns="91425" spcFirstLastPara="1" rIns="91425" wrap="square" tIns="39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9315000" y="4161960"/>
              <a:ext cx="24120" cy="126360"/>
            </a:xfrm>
            <a:custGeom>
              <a:rect b="b" l="l" r="r" t="t"/>
              <a:pathLst>
                <a:path extrusionOk="0" h="2401" w="465">
                  <a:moveTo>
                    <a:pt x="263" y="1"/>
                  </a:moveTo>
                  <a:lnTo>
                    <a:pt x="263" y="1"/>
                  </a:lnTo>
                  <a:cubicBezTo>
                    <a:pt x="189" y="668"/>
                    <a:pt x="89" y="1430"/>
                    <a:pt x="21" y="2094"/>
                  </a:cubicBezTo>
                  <a:cubicBezTo>
                    <a:pt x="12" y="2195"/>
                    <a:pt x="2" y="2297"/>
                    <a:pt x="1" y="2401"/>
                  </a:cubicBezTo>
                  <a:cubicBezTo>
                    <a:pt x="48" y="2309"/>
                    <a:pt x="90" y="2215"/>
                    <a:pt x="126" y="2119"/>
                  </a:cubicBezTo>
                  <a:cubicBezTo>
                    <a:pt x="353" y="1503"/>
                    <a:pt x="464" y="634"/>
                    <a:pt x="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63350" lIns="91425" spcFirstLastPara="1" rIns="91425" wrap="square" tIns="63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8883360" y="5045760"/>
              <a:ext cx="143640" cy="97560"/>
            </a:xfrm>
            <a:custGeom>
              <a:rect b="b" l="l" r="r" t="t"/>
              <a:pathLst>
                <a:path extrusionOk="0" h="1856" w="2726">
                  <a:moveTo>
                    <a:pt x="2159" y="0"/>
                  </a:moveTo>
                  <a:cubicBezTo>
                    <a:pt x="1817" y="0"/>
                    <a:pt x="1472" y="82"/>
                    <a:pt x="1173" y="246"/>
                  </a:cubicBezTo>
                  <a:cubicBezTo>
                    <a:pt x="572" y="569"/>
                    <a:pt x="127" y="1190"/>
                    <a:pt x="0" y="1856"/>
                  </a:cubicBezTo>
                  <a:cubicBezTo>
                    <a:pt x="307" y="1270"/>
                    <a:pt x="737" y="725"/>
                    <a:pt x="1321" y="407"/>
                  </a:cubicBezTo>
                  <a:cubicBezTo>
                    <a:pt x="1588" y="264"/>
                    <a:pt x="1880" y="174"/>
                    <a:pt x="2178" y="125"/>
                  </a:cubicBezTo>
                  <a:cubicBezTo>
                    <a:pt x="2212" y="121"/>
                    <a:pt x="2307" y="109"/>
                    <a:pt x="2340" y="103"/>
                  </a:cubicBezTo>
                  <a:cubicBezTo>
                    <a:pt x="2403" y="97"/>
                    <a:pt x="2467" y="93"/>
                    <a:pt x="2532" y="87"/>
                  </a:cubicBezTo>
                  <a:cubicBezTo>
                    <a:pt x="2595" y="85"/>
                    <a:pt x="2662" y="82"/>
                    <a:pt x="2726" y="77"/>
                  </a:cubicBezTo>
                  <a:cubicBezTo>
                    <a:pt x="2543" y="26"/>
                    <a:pt x="2352" y="0"/>
                    <a:pt x="21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8950" lIns="91425" spcFirstLastPara="1" rIns="91425" wrap="square" tIns="48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553" name="Google Shape;553;p36"/>
          <p:cNvGrpSpPr/>
          <p:nvPr/>
        </p:nvGrpSpPr>
        <p:grpSpPr>
          <a:xfrm>
            <a:off x="-356920" y="-516393"/>
            <a:ext cx="1468733" cy="1433559"/>
            <a:chOff x="-356920" y="-516393"/>
            <a:chExt cx="1468733" cy="1433559"/>
          </a:xfrm>
        </p:grpSpPr>
        <p:sp>
          <p:nvSpPr>
            <p:cNvPr id="554" name="Google Shape;554;p36"/>
            <p:cNvSpPr/>
            <p:nvPr/>
          </p:nvSpPr>
          <p:spPr>
            <a:xfrm rot="-1876800">
              <a:off x="-112320" y="-302400"/>
              <a:ext cx="1032840" cy="1026000"/>
            </a:xfrm>
            <a:custGeom>
              <a:rect b="b" l="l" r="r" t="t"/>
              <a:pathLst>
                <a:path extrusionOk="0" h="13695" w="13784">
                  <a:moveTo>
                    <a:pt x="618" y="1"/>
                  </a:moveTo>
                  <a:cubicBezTo>
                    <a:pt x="351" y="1"/>
                    <a:pt x="115" y="146"/>
                    <a:pt x="45" y="405"/>
                  </a:cubicBezTo>
                  <a:lnTo>
                    <a:pt x="124" y="12775"/>
                  </a:lnTo>
                  <a:cubicBezTo>
                    <a:pt x="0" y="13231"/>
                    <a:pt x="450" y="13695"/>
                    <a:pt x="919" y="13695"/>
                  </a:cubicBezTo>
                  <a:cubicBezTo>
                    <a:pt x="997" y="13695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8"/>
                    <a:pt x="13783" y="7383"/>
                    <a:pt x="13320" y="7054"/>
                  </a:cubicBezTo>
                  <a:lnTo>
                    <a:pt x="1094" y="159"/>
                  </a:lnTo>
                  <a:cubicBezTo>
                    <a:pt x="943" y="51"/>
                    <a:pt x="775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55" name="Google Shape;555;p36"/>
            <p:cNvSpPr/>
            <p:nvPr/>
          </p:nvSpPr>
          <p:spPr>
            <a:xfrm rot="-1876800">
              <a:off x="-165600" y="-322920"/>
              <a:ext cx="1032480" cy="1026000"/>
            </a:xfrm>
            <a:custGeom>
              <a:rect b="b" l="l" r="r" t="t"/>
              <a:pathLst>
                <a:path extrusionOk="0" h="13695" w="13783">
                  <a:moveTo>
                    <a:pt x="617" y="0"/>
                  </a:moveTo>
                  <a:cubicBezTo>
                    <a:pt x="351" y="0"/>
                    <a:pt x="115" y="146"/>
                    <a:pt x="44" y="405"/>
                  </a:cubicBezTo>
                  <a:lnTo>
                    <a:pt x="124" y="12775"/>
                  </a:lnTo>
                  <a:cubicBezTo>
                    <a:pt x="0" y="13230"/>
                    <a:pt x="450" y="13694"/>
                    <a:pt x="919" y="13694"/>
                  </a:cubicBezTo>
                  <a:cubicBezTo>
                    <a:pt x="997" y="13694"/>
                    <a:pt x="1075" y="13682"/>
                    <a:pt x="1151" y="13654"/>
                  </a:cubicBezTo>
                  <a:lnTo>
                    <a:pt x="13297" y="8180"/>
                  </a:lnTo>
                  <a:cubicBezTo>
                    <a:pt x="13770" y="8007"/>
                    <a:pt x="13783" y="7383"/>
                    <a:pt x="13320" y="7053"/>
                  </a:cubicBezTo>
                  <a:lnTo>
                    <a:pt x="1094" y="159"/>
                  </a:lnTo>
                  <a:cubicBezTo>
                    <a:pt x="942" y="51"/>
                    <a:pt x="775" y="0"/>
                    <a:pt x="6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556" name="Google Shape;556;p36"/>
          <p:cNvSpPr/>
          <p:nvPr/>
        </p:nvSpPr>
        <p:spPr>
          <a:xfrm flipH="1" rot="-3580200">
            <a:off x="8215560" y="2576880"/>
            <a:ext cx="1019520" cy="677520"/>
          </a:xfrm>
          <a:custGeom>
            <a:rect b="b" l="l" r="r" t="t"/>
            <a:pathLst>
              <a:path extrusionOk="0" h="7439" w="11185">
                <a:moveTo>
                  <a:pt x="2730" y="277"/>
                </a:moveTo>
                <a:cubicBezTo>
                  <a:pt x="2730" y="277"/>
                  <a:pt x="2731" y="278"/>
                  <a:pt x="2734" y="278"/>
                </a:cubicBezTo>
                <a:cubicBezTo>
                  <a:pt x="2734" y="278"/>
                  <a:pt x="2735" y="278"/>
                  <a:pt x="2735" y="278"/>
                </a:cubicBezTo>
                <a:lnTo>
                  <a:pt x="2735" y="278"/>
                </a:lnTo>
                <a:cubicBezTo>
                  <a:pt x="2732" y="278"/>
                  <a:pt x="2730" y="277"/>
                  <a:pt x="2730" y="277"/>
                </a:cubicBezTo>
                <a:close/>
                <a:moveTo>
                  <a:pt x="1545" y="435"/>
                </a:moveTo>
                <a:lnTo>
                  <a:pt x="1545" y="435"/>
                </a:lnTo>
                <a:cubicBezTo>
                  <a:pt x="1542" y="436"/>
                  <a:pt x="1540" y="438"/>
                  <a:pt x="1540" y="438"/>
                </a:cubicBezTo>
                <a:cubicBezTo>
                  <a:pt x="1542" y="437"/>
                  <a:pt x="1543" y="436"/>
                  <a:pt x="1545" y="435"/>
                </a:cubicBezTo>
                <a:close/>
                <a:moveTo>
                  <a:pt x="479" y="1499"/>
                </a:moveTo>
                <a:cubicBezTo>
                  <a:pt x="477" y="1502"/>
                  <a:pt x="476" y="1506"/>
                  <a:pt x="476" y="1506"/>
                </a:cubicBezTo>
                <a:cubicBezTo>
                  <a:pt x="476" y="1506"/>
                  <a:pt x="476" y="1504"/>
                  <a:pt x="478" y="1501"/>
                </a:cubicBezTo>
                <a:cubicBezTo>
                  <a:pt x="478" y="1500"/>
                  <a:pt x="478" y="1500"/>
                  <a:pt x="479" y="1499"/>
                </a:cubicBezTo>
                <a:close/>
                <a:moveTo>
                  <a:pt x="4899" y="4219"/>
                </a:moveTo>
                <a:cubicBezTo>
                  <a:pt x="4875" y="4373"/>
                  <a:pt x="4844" y="4526"/>
                  <a:pt x="4806" y="4676"/>
                </a:cubicBezTo>
                <a:cubicBezTo>
                  <a:pt x="4726" y="4999"/>
                  <a:pt x="4618" y="5317"/>
                  <a:pt x="4480" y="5622"/>
                </a:cubicBezTo>
                <a:cubicBezTo>
                  <a:pt x="4411" y="5775"/>
                  <a:pt x="4334" y="5925"/>
                  <a:pt x="4251" y="6070"/>
                </a:cubicBezTo>
                <a:cubicBezTo>
                  <a:pt x="4211" y="6140"/>
                  <a:pt x="4167" y="6211"/>
                  <a:pt x="4123" y="6280"/>
                </a:cubicBezTo>
                <a:cubicBezTo>
                  <a:pt x="4087" y="6336"/>
                  <a:pt x="4039" y="6408"/>
                  <a:pt x="4006" y="6448"/>
                </a:cubicBezTo>
                <a:cubicBezTo>
                  <a:pt x="3828" y="6670"/>
                  <a:pt x="3602" y="6838"/>
                  <a:pt x="3347" y="6961"/>
                </a:cubicBezTo>
                <a:cubicBezTo>
                  <a:pt x="3229" y="7018"/>
                  <a:pt x="3100" y="7063"/>
                  <a:pt x="2964" y="7089"/>
                </a:cubicBezTo>
                <a:cubicBezTo>
                  <a:pt x="2903" y="7102"/>
                  <a:pt x="2861" y="7106"/>
                  <a:pt x="2789" y="7107"/>
                </a:cubicBezTo>
                <a:cubicBezTo>
                  <a:pt x="2760" y="7107"/>
                  <a:pt x="2731" y="7107"/>
                  <a:pt x="2701" y="7105"/>
                </a:cubicBezTo>
                <a:cubicBezTo>
                  <a:pt x="2695" y="7105"/>
                  <a:pt x="2659" y="7102"/>
                  <a:pt x="2667" y="7102"/>
                </a:cubicBezTo>
                <a:cubicBezTo>
                  <a:pt x="2669" y="7102"/>
                  <a:pt x="2670" y="7102"/>
                  <a:pt x="2671" y="7102"/>
                </a:cubicBezTo>
                <a:cubicBezTo>
                  <a:pt x="2672" y="7102"/>
                  <a:pt x="2658" y="7100"/>
                  <a:pt x="2658" y="7100"/>
                </a:cubicBezTo>
                <a:cubicBezTo>
                  <a:pt x="2648" y="7099"/>
                  <a:pt x="2636" y="7096"/>
                  <a:pt x="2626" y="7095"/>
                </a:cubicBezTo>
                <a:cubicBezTo>
                  <a:pt x="2600" y="7089"/>
                  <a:pt x="2573" y="7082"/>
                  <a:pt x="2547" y="7074"/>
                </a:cubicBezTo>
                <a:cubicBezTo>
                  <a:pt x="2534" y="7070"/>
                  <a:pt x="2521" y="7064"/>
                  <a:pt x="2508" y="7060"/>
                </a:cubicBezTo>
                <a:cubicBezTo>
                  <a:pt x="2505" y="7059"/>
                  <a:pt x="2502" y="7058"/>
                  <a:pt x="2499" y="7057"/>
                </a:cubicBezTo>
                <a:lnTo>
                  <a:pt x="2499" y="7057"/>
                </a:lnTo>
                <a:cubicBezTo>
                  <a:pt x="2496" y="7056"/>
                  <a:pt x="2488" y="7052"/>
                  <a:pt x="2485" y="7051"/>
                </a:cubicBezTo>
                <a:cubicBezTo>
                  <a:pt x="2465" y="7040"/>
                  <a:pt x="2443" y="7030"/>
                  <a:pt x="2423" y="7017"/>
                </a:cubicBezTo>
                <a:cubicBezTo>
                  <a:pt x="2413" y="7010"/>
                  <a:pt x="2403" y="7002"/>
                  <a:pt x="2393" y="6997"/>
                </a:cubicBezTo>
                <a:cubicBezTo>
                  <a:pt x="2393" y="6996"/>
                  <a:pt x="2393" y="6996"/>
                  <a:pt x="2392" y="6996"/>
                </a:cubicBezTo>
                <a:lnTo>
                  <a:pt x="2392" y="6996"/>
                </a:lnTo>
                <a:cubicBezTo>
                  <a:pt x="2388" y="6992"/>
                  <a:pt x="2383" y="6988"/>
                  <a:pt x="2379" y="6984"/>
                </a:cubicBezTo>
                <a:cubicBezTo>
                  <a:pt x="2361" y="6969"/>
                  <a:pt x="2346" y="6955"/>
                  <a:pt x="2331" y="6938"/>
                </a:cubicBezTo>
                <a:cubicBezTo>
                  <a:pt x="2328" y="6935"/>
                  <a:pt x="2319" y="6924"/>
                  <a:pt x="2315" y="6919"/>
                </a:cubicBezTo>
                <a:lnTo>
                  <a:pt x="2315" y="6919"/>
                </a:lnTo>
                <a:cubicBezTo>
                  <a:pt x="2310" y="6912"/>
                  <a:pt x="2301" y="6900"/>
                  <a:pt x="2300" y="6897"/>
                </a:cubicBezTo>
                <a:cubicBezTo>
                  <a:pt x="2288" y="6880"/>
                  <a:pt x="2278" y="6861"/>
                  <a:pt x="2268" y="6841"/>
                </a:cubicBezTo>
                <a:cubicBezTo>
                  <a:pt x="2266" y="6838"/>
                  <a:pt x="2261" y="6827"/>
                  <a:pt x="2258" y="6821"/>
                </a:cubicBezTo>
                <a:lnTo>
                  <a:pt x="2258" y="6821"/>
                </a:lnTo>
                <a:cubicBezTo>
                  <a:pt x="2255" y="6814"/>
                  <a:pt x="2249" y="6798"/>
                  <a:pt x="2248" y="6794"/>
                </a:cubicBezTo>
                <a:cubicBezTo>
                  <a:pt x="2241" y="6774"/>
                  <a:pt x="2235" y="6752"/>
                  <a:pt x="2229" y="6730"/>
                </a:cubicBezTo>
                <a:cubicBezTo>
                  <a:pt x="2226" y="6719"/>
                  <a:pt x="2223" y="6707"/>
                  <a:pt x="2220" y="6694"/>
                </a:cubicBezTo>
                <a:cubicBezTo>
                  <a:pt x="2220" y="6691"/>
                  <a:pt x="2218" y="6679"/>
                  <a:pt x="2216" y="6670"/>
                </a:cubicBezTo>
                <a:lnTo>
                  <a:pt x="2216" y="6670"/>
                </a:lnTo>
                <a:cubicBezTo>
                  <a:pt x="2216" y="6670"/>
                  <a:pt x="2216" y="6670"/>
                  <a:pt x="2216" y="6670"/>
                </a:cubicBezTo>
                <a:cubicBezTo>
                  <a:pt x="2216" y="6670"/>
                  <a:pt x="2216" y="6669"/>
                  <a:pt x="2216" y="6666"/>
                </a:cubicBezTo>
                <a:cubicBezTo>
                  <a:pt x="2216" y="6663"/>
                  <a:pt x="2215" y="6662"/>
                  <a:pt x="2215" y="6662"/>
                </a:cubicBezTo>
                <a:lnTo>
                  <a:pt x="2215" y="6662"/>
                </a:lnTo>
                <a:cubicBezTo>
                  <a:pt x="2215" y="6662"/>
                  <a:pt x="2216" y="6666"/>
                  <a:pt x="2216" y="6670"/>
                </a:cubicBezTo>
                <a:lnTo>
                  <a:pt x="2216" y="6670"/>
                </a:lnTo>
                <a:cubicBezTo>
                  <a:pt x="2216" y="6668"/>
                  <a:pt x="2213" y="6650"/>
                  <a:pt x="2213" y="6646"/>
                </a:cubicBezTo>
                <a:cubicBezTo>
                  <a:pt x="2212" y="6633"/>
                  <a:pt x="2212" y="6621"/>
                  <a:pt x="2210" y="6608"/>
                </a:cubicBezTo>
                <a:cubicBezTo>
                  <a:pt x="2209" y="6582"/>
                  <a:pt x="2209" y="6556"/>
                  <a:pt x="2209" y="6530"/>
                </a:cubicBezTo>
                <a:cubicBezTo>
                  <a:pt x="2209" y="6505"/>
                  <a:pt x="2210" y="6477"/>
                  <a:pt x="2213" y="6451"/>
                </a:cubicBezTo>
                <a:cubicBezTo>
                  <a:pt x="2215" y="6438"/>
                  <a:pt x="2216" y="6425"/>
                  <a:pt x="2218" y="6411"/>
                </a:cubicBezTo>
                <a:cubicBezTo>
                  <a:pt x="2218" y="6408"/>
                  <a:pt x="2218" y="6405"/>
                  <a:pt x="2218" y="6402"/>
                </a:cubicBezTo>
                <a:lnTo>
                  <a:pt x="2218" y="6402"/>
                </a:lnTo>
                <a:cubicBezTo>
                  <a:pt x="2219" y="6401"/>
                  <a:pt x="2219" y="6398"/>
                  <a:pt x="2220" y="6394"/>
                </a:cubicBezTo>
                <a:cubicBezTo>
                  <a:pt x="2229" y="6339"/>
                  <a:pt x="2241" y="6284"/>
                  <a:pt x="2255" y="6230"/>
                </a:cubicBezTo>
                <a:cubicBezTo>
                  <a:pt x="2269" y="6176"/>
                  <a:pt x="2287" y="6120"/>
                  <a:pt x="2307" y="6067"/>
                </a:cubicBezTo>
                <a:cubicBezTo>
                  <a:pt x="2313" y="6053"/>
                  <a:pt x="2318" y="6040"/>
                  <a:pt x="2323" y="6027"/>
                </a:cubicBezTo>
                <a:lnTo>
                  <a:pt x="2329" y="6012"/>
                </a:lnTo>
                <a:lnTo>
                  <a:pt x="2329" y="6012"/>
                </a:lnTo>
                <a:cubicBezTo>
                  <a:pt x="2328" y="6015"/>
                  <a:pt x="2327" y="6018"/>
                  <a:pt x="2327" y="6018"/>
                </a:cubicBezTo>
                <a:cubicBezTo>
                  <a:pt x="2327" y="6018"/>
                  <a:pt x="2327" y="6016"/>
                  <a:pt x="2330" y="6009"/>
                </a:cubicBezTo>
                <a:lnTo>
                  <a:pt x="2330" y="6009"/>
                </a:lnTo>
                <a:lnTo>
                  <a:pt x="2329" y="6012"/>
                </a:lnTo>
                <a:lnTo>
                  <a:pt x="2329" y="6012"/>
                </a:lnTo>
                <a:cubicBezTo>
                  <a:pt x="2330" y="6009"/>
                  <a:pt x="2331" y="6007"/>
                  <a:pt x="2331" y="6005"/>
                </a:cubicBezTo>
                <a:cubicBezTo>
                  <a:pt x="2343" y="5979"/>
                  <a:pt x="2356" y="5953"/>
                  <a:pt x="2369" y="5926"/>
                </a:cubicBezTo>
                <a:cubicBezTo>
                  <a:pt x="2418" y="5824"/>
                  <a:pt x="2477" y="5726"/>
                  <a:pt x="2546" y="5634"/>
                </a:cubicBezTo>
                <a:cubicBezTo>
                  <a:pt x="2549" y="5630"/>
                  <a:pt x="2552" y="5625"/>
                  <a:pt x="2555" y="5621"/>
                </a:cubicBezTo>
                <a:lnTo>
                  <a:pt x="2555" y="5621"/>
                </a:lnTo>
                <a:cubicBezTo>
                  <a:pt x="2554" y="5622"/>
                  <a:pt x="2554" y="5623"/>
                  <a:pt x="2554" y="5623"/>
                </a:cubicBezTo>
                <a:cubicBezTo>
                  <a:pt x="2554" y="5623"/>
                  <a:pt x="2559" y="5616"/>
                  <a:pt x="2560" y="5615"/>
                </a:cubicBezTo>
                <a:lnTo>
                  <a:pt x="2560" y="5615"/>
                </a:lnTo>
                <a:cubicBezTo>
                  <a:pt x="2558" y="5617"/>
                  <a:pt x="2557" y="5619"/>
                  <a:pt x="2555" y="5621"/>
                </a:cubicBezTo>
                <a:lnTo>
                  <a:pt x="2555" y="5621"/>
                </a:lnTo>
                <a:cubicBezTo>
                  <a:pt x="2556" y="5620"/>
                  <a:pt x="2556" y="5619"/>
                  <a:pt x="2557" y="5618"/>
                </a:cubicBezTo>
                <a:cubicBezTo>
                  <a:pt x="2566" y="5608"/>
                  <a:pt x="2574" y="5596"/>
                  <a:pt x="2583" y="5586"/>
                </a:cubicBezTo>
                <a:cubicBezTo>
                  <a:pt x="2605" y="5562"/>
                  <a:pt x="2626" y="5537"/>
                  <a:pt x="2648" y="5513"/>
                </a:cubicBezTo>
                <a:cubicBezTo>
                  <a:pt x="2698" y="5457"/>
                  <a:pt x="2750" y="5404"/>
                  <a:pt x="2803" y="5352"/>
                </a:cubicBezTo>
                <a:cubicBezTo>
                  <a:pt x="2911" y="5245"/>
                  <a:pt x="3026" y="5146"/>
                  <a:pt x="3146" y="5054"/>
                </a:cubicBezTo>
                <a:cubicBezTo>
                  <a:pt x="3615" y="4688"/>
                  <a:pt x="4163" y="4418"/>
                  <a:pt x="4736" y="4261"/>
                </a:cubicBezTo>
                <a:cubicBezTo>
                  <a:pt x="4791" y="4246"/>
                  <a:pt x="4845" y="4232"/>
                  <a:pt x="4899" y="4219"/>
                </a:cubicBezTo>
                <a:close/>
                <a:moveTo>
                  <a:pt x="7193" y="5609"/>
                </a:moveTo>
                <a:cubicBezTo>
                  <a:pt x="7195" y="5632"/>
                  <a:pt x="7197" y="5656"/>
                  <a:pt x="7198" y="5680"/>
                </a:cubicBezTo>
                <a:cubicBezTo>
                  <a:pt x="7201" y="5748"/>
                  <a:pt x="7201" y="5815"/>
                  <a:pt x="7198" y="5883"/>
                </a:cubicBezTo>
                <a:cubicBezTo>
                  <a:pt x="7195" y="5950"/>
                  <a:pt x="7188" y="6020"/>
                  <a:pt x="7179" y="6070"/>
                </a:cubicBezTo>
                <a:cubicBezTo>
                  <a:pt x="7135" y="6358"/>
                  <a:pt x="7034" y="6661"/>
                  <a:pt x="6851" y="6893"/>
                </a:cubicBezTo>
                <a:cubicBezTo>
                  <a:pt x="6807" y="6951"/>
                  <a:pt x="6755" y="7005"/>
                  <a:pt x="6697" y="7050"/>
                </a:cubicBezTo>
                <a:cubicBezTo>
                  <a:pt x="6653" y="7086"/>
                  <a:pt x="6578" y="7129"/>
                  <a:pt x="6539" y="7146"/>
                </a:cubicBezTo>
                <a:cubicBezTo>
                  <a:pt x="6512" y="7156"/>
                  <a:pt x="6484" y="7165"/>
                  <a:pt x="6457" y="7172"/>
                </a:cubicBezTo>
                <a:cubicBezTo>
                  <a:pt x="6443" y="7177"/>
                  <a:pt x="6428" y="7179"/>
                  <a:pt x="6414" y="7181"/>
                </a:cubicBezTo>
                <a:cubicBezTo>
                  <a:pt x="6422" y="7180"/>
                  <a:pt x="6423" y="7180"/>
                  <a:pt x="6421" y="7180"/>
                </a:cubicBezTo>
                <a:cubicBezTo>
                  <a:pt x="6415" y="7180"/>
                  <a:pt x="6394" y="7181"/>
                  <a:pt x="6389" y="7181"/>
                </a:cubicBezTo>
                <a:cubicBezTo>
                  <a:pt x="6385" y="7181"/>
                  <a:pt x="6382" y="7181"/>
                  <a:pt x="6378" y="7181"/>
                </a:cubicBezTo>
                <a:cubicBezTo>
                  <a:pt x="6371" y="7181"/>
                  <a:pt x="6364" y="7181"/>
                  <a:pt x="6356" y="7181"/>
                </a:cubicBezTo>
                <a:cubicBezTo>
                  <a:pt x="6353" y="7181"/>
                  <a:pt x="6349" y="7180"/>
                  <a:pt x="6345" y="7180"/>
                </a:cubicBezTo>
                <a:lnTo>
                  <a:pt x="6345" y="7180"/>
                </a:lnTo>
                <a:cubicBezTo>
                  <a:pt x="6344" y="7180"/>
                  <a:pt x="6343" y="7180"/>
                  <a:pt x="6342" y="7179"/>
                </a:cubicBezTo>
                <a:cubicBezTo>
                  <a:pt x="6330" y="7177"/>
                  <a:pt x="6319" y="7174"/>
                  <a:pt x="6306" y="7171"/>
                </a:cubicBezTo>
                <a:cubicBezTo>
                  <a:pt x="6301" y="7169"/>
                  <a:pt x="6281" y="7160"/>
                  <a:pt x="6279" y="7160"/>
                </a:cubicBezTo>
                <a:lnTo>
                  <a:pt x="6279" y="7160"/>
                </a:lnTo>
                <a:cubicBezTo>
                  <a:pt x="6279" y="7160"/>
                  <a:pt x="6281" y="7161"/>
                  <a:pt x="6289" y="7165"/>
                </a:cubicBezTo>
                <a:cubicBezTo>
                  <a:pt x="6269" y="7156"/>
                  <a:pt x="6251" y="7145"/>
                  <a:pt x="6233" y="7134"/>
                </a:cubicBezTo>
                <a:lnTo>
                  <a:pt x="6233" y="7134"/>
                </a:lnTo>
                <a:cubicBezTo>
                  <a:pt x="6229" y="7131"/>
                  <a:pt x="6225" y="7128"/>
                  <a:pt x="6222" y="7125"/>
                </a:cubicBezTo>
                <a:cubicBezTo>
                  <a:pt x="6212" y="7116"/>
                  <a:pt x="6202" y="7106"/>
                  <a:pt x="6194" y="7096"/>
                </a:cubicBezTo>
                <a:cubicBezTo>
                  <a:pt x="6189" y="7091"/>
                  <a:pt x="6181" y="7082"/>
                  <a:pt x="6181" y="7082"/>
                </a:cubicBezTo>
                <a:lnTo>
                  <a:pt x="6181" y="7082"/>
                </a:lnTo>
                <a:cubicBezTo>
                  <a:pt x="6181" y="7082"/>
                  <a:pt x="6183" y="7084"/>
                  <a:pt x="6188" y="7090"/>
                </a:cubicBezTo>
                <a:cubicBezTo>
                  <a:pt x="6179" y="7080"/>
                  <a:pt x="6173" y="7070"/>
                  <a:pt x="6166" y="7060"/>
                </a:cubicBezTo>
                <a:cubicBezTo>
                  <a:pt x="6161" y="7048"/>
                  <a:pt x="6153" y="7038"/>
                  <a:pt x="6148" y="7027"/>
                </a:cubicBezTo>
                <a:cubicBezTo>
                  <a:pt x="6145" y="7023"/>
                  <a:pt x="6138" y="7005"/>
                  <a:pt x="6136" y="7001"/>
                </a:cubicBezTo>
                <a:lnTo>
                  <a:pt x="6136" y="7001"/>
                </a:lnTo>
                <a:cubicBezTo>
                  <a:pt x="6133" y="6994"/>
                  <a:pt x="6128" y="6979"/>
                  <a:pt x="6127" y="6975"/>
                </a:cubicBezTo>
                <a:cubicBezTo>
                  <a:pt x="6123" y="6962"/>
                  <a:pt x="6119" y="6949"/>
                  <a:pt x="6116" y="6936"/>
                </a:cubicBezTo>
                <a:cubicBezTo>
                  <a:pt x="6113" y="6923"/>
                  <a:pt x="6110" y="6910"/>
                  <a:pt x="6107" y="6897"/>
                </a:cubicBezTo>
                <a:cubicBezTo>
                  <a:pt x="6107" y="6897"/>
                  <a:pt x="6107" y="6896"/>
                  <a:pt x="6107" y="6895"/>
                </a:cubicBezTo>
                <a:lnTo>
                  <a:pt x="6107" y="6895"/>
                </a:lnTo>
                <a:cubicBezTo>
                  <a:pt x="6107" y="6894"/>
                  <a:pt x="6106" y="6879"/>
                  <a:pt x="6106" y="6877"/>
                </a:cubicBezTo>
                <a:cubicBezTo>
                  <a:pt x="6103" y="6848"/>
                  <a:pt x="6102" y="6820"/>
                  <a:pt x="6103" y="6791"/>
                </a:cubicBezTo>
                <a:cubicBezTo>
                  <a:pt x="6103" y="6775"/>
                  <a:pt x="6104" y="6761"/>
                  <a:pt x="6106" y="6745"/>
                </a:cubicBezTo>
                <a:cubicBezTo>
                  <a:pt x="6106" y="6745"/>
                  <a:pt x="6108" y="6732"/>
                  <a:pt x="6107" y="6732"/>
                </a:cubicBezTo>
                <a:lnTo>
                  <a:pt x="6107" y="6732"/>
                </a:lnTo>
                <a:cubicBezTo>
                  <a:pt x="6108" y="6727"/>
                  <a:pt x="6109" y="6722"/>
                  <a:pt x="6109" y="6720"/>
                </a:cubicBezTo>
                <a:cubicBezTo>
                  <a:pt x="6161" y="6435"/>
                  <a:pt x="6379" y="6207"/>
                  <a:pt x="6601" y="6018"/>
                </a:cubicBezTo>
                <a:cubicBezTo>
                  <a:pt x="6788" y="5860"/>
                  <a:pt x="6987" y="5728"/>
                  <a:pt x="7193" y="5609"/>
                </a:cubicBezTo>
                <a:close/>
                <a:moveTo>
                  <a:pt x="2427" y="1"/>
                </a:moveTo>
                <a:cubicBezTo>
                  <a:pt x="2230" y="1"/>
                  <a:pt x="2033" y="23"/>
                  <a:pt x="1841" y="68"/>
                </a:cubicBezTo>
                <a:cubicBezTo>
                  <a:pt x="1481" y="153"/>
                  <a:pt x="1135" y="322"/>
                  <a:pt x="850" y="563"/>
                </a:cubicBezTo>
                <a:cubicBezTo>
                  <a:pt x="544" y="820"/>
                  <a:pt x="319" y="1164"/>
                  <a:pt x="186" y="1541"/>
                </a:cubicBezTo>
                <a:cubicBezTo>
                  <a:pt x="23" y="1999"/>
                  <a:pt x="0" y="2501"/>
                  <a:pt x="60" y="2982"/>
                </a:cubicBezTo>
                <a:cubicBezTo>
                  <a:pt x="98" y="3284"/>
                  <a:pt x="164" y="3580"/>
                  <a:pt x="253" y="3873"/>
                </a:cubicBezTo>
                <a:cubicBezTo>
                  <a:pt x="272" y="3935"/>
                  <a:pt x="323" y="3963"/>
                  <a:pt x="374" y="3963"/>
                </a:cubicBezTo>
                <a:cubicBezTo>
                  <a:pt x="452" y="3963"/>
                  <a:pt x="532" y="3900"/>
                  <a:pt x="502" y="3803"/>
                </a:cubicBezTo>
                <a:lnTo>
                  <a:pt x="502" y="3803"/>
                </a:lnTo>
                <a:lnTo>
                  <a:pt x="502" y="3805"/>
                </a:lnTo>
                <a:cubicBezTo>
                  <a:pt x="344" y="3287"/>
                  <a:pt x="253" y="2773"/>
                  <a:pt x="301" y="2231"/>
                </a:cubicBezTo>
                <a:cubicBezTo>
                  <a:pt x="304" y="2205"/>
                  <a:pt x="307" y="2179"/>
                  <a:pt x="309" y="2153"/>
                </a:cubicBezTo>
                <a:cubicBezTo>
                  <a:pt x="311" y="2139"/>
                  <a:pt x="312" y="2124"/>
                  <a:pt x="314" y="2111"/>
                </a:cubicBezTo>
                <a:lnTo>
                  <a:pt x="314" y="2111"/>
                </a:lnTo>
                <a:cubicBezTo>
                  <a:pt x="313" y="2117"/>
                  <a:pt x="313" y="2119"/>
                  <a:pt x="313" y="2119"/>
                </a:cubicBezTo>
                <a:cubicBezTo>
                  <a:pt x="313" y="2119"/>
                  <a:pt x="317" y="2092"/>
                  <a:pt x="318" y="2087"/>
                </a:cubicBezTo>
                <a:cubicBezTo>
                  <a:pt x="325" y="2033"/>
                  <a:pt x="335" y="1980"/>
                  <a:pt x="347" y="1928"/>
                </a:cubicBezTo>
                <a:cubicBezTo>
                  <a:pt x="367" y="1829"/>
                  <a:pt x="394" y="1731"/>
                  <a:pt x="427" y="1636"/>
                </a:cubicBezTo>
                <a:cubicBezTo>
                  <a:pt x="443" y="1590"/>
                  <a:pt x="461" y="1544"/>
                  <a:pt x="479" y="1498"/>
                </a:cubicBezTo>
                <a:cubicBezTo>
                  <a:pt x="481" y="1495"/>
                  <a:pt x="481" y="1493"/>
                  <a:pt x="481" y="1493"/>
                </a:cubicBezTo>
                <a:lnTo>
                  <a:pt x="481" y="1493"/>
                </a:lnTo>
                <a:cubicBezTo>
                  <a:pt x="481" y="1493"/>
                  <a:pt x="481" y="1494"/>
                  <a:pt x="481" y="1494"/>
                </a:cubicBezTo>
                <a:lnTo>
                  <a:pt x="481" y="1494"/>
                </a:lnTo>
                <a:cubicBezTo>
                  <a:pt x="482" y="1491"/>
                  <a:pt x="483" y="1489"/>
                  <a:pt x="484" y="1487"/>
                </a:cubicBezTo>
                <a:cubicBezTo>
                  <a:pt x="489" y="1475"/>
                  <a:pt x="494" y="1464"/>
                  <a:pt x="499" y="1454"/>
                </a:cubicBezTo>
                <a:cubicBezTo>
                  <a:pt x="509" y="1432"/>
                  <a:pt x="520" y="1410"/>
                  <a:pt x="530" y="1389"/>
                </a:cubicBezTo>
                <a:cubicBezTo>
                  <a:pt x="571" y="1305"/>
                  <a:pt x="617" y="1226"/>
                  <a:pt x="669" y="1148"/>
                </a:cubicBezTo>
                <a:cubicBezTo>
                  <a:pt x="681" y="1131"/>
                  <a:pt x="694" y="1114"/>
                  <a:pt x="705" y="1097"/>
                </a:cubicBezTo>
                <a:cubicBezTo>
                  <a:pt x="712" y="1088"/>
                  <a:pt x="718" y="1079"/>
                  <a:pt x="725" y="1069"/>
                </a:cubicBezTo>
                <a:cubicBezTo>
                  <a:pt x="728" y="1065"/>
                  <a:pt x="740" y="1051"/>
                  <a:pt x="743" y="1046"/>
                </a:cubicBezTo>
                <a:lnTo>
                  <a:pt x="743" y="1046"/>
                </a:lnTo>
                <a:cubicBezTo>
                  <a:pt x="747" y="1041"/>
                  <a:pt x="753" y="1034"/>
                  <a:pt x="756" y="1032"/>
                </a:cubicBezTo>
                <a:cubicBezTo>
                  <a:pt x="761" y="1023"/>
                  <a:pt x="767" y="1016"/>
                  <a:pt x="773" y="1009"/>
                </a:cubicBezTo>
                <a:cubicBezTo>
                  <a:pt x="789" y="990"/>
                  <a:pt x="804" y="973"/>
                  <a:pt x="820" y="956"/>
                </a:cubicBezTo>
                <a:cubicBezTo>
                  <a:pt x="878" y="889"/>
                  <a:pt x="940" y="828"/>
                  <a:pt x="1006" y="771"/>
                </a:cubicBezTo>
                <a:cubicBezTo>
                  <a:pt x="1020" y="757"/>
                  <a:pt x="1036" y="744"/>
                  <a:pt x="1052" y="733"/>
                </a:cubicBezTo>
                <a:cubicBezTo>
                  <a:pt x="1059" y="725"/>
                  <a:pt x="1068" y="718"/>
                  <a:pt x="1076" y="711"/>
                </a:cubicBezTo>
                <a:lnTo>
                  <a:pt x="1084" y="706"/>
                </a:lnTo>
                <a:lnTo>
                  <a:pt x="1084" y="706"/>
                </a:lnTo>
                <a:cubicBezTo>
                  <a:pt x="1084" y="706"/>
                  <a:pt x="1085" y="705"/>
                  <a:pt x="1086" y="704"/>
                </a:cubicBezTo>
                <a:cubicBezTo>
                  <a:pt x="1121" y="678"/>
                  <a:pt x="1156" y="652"/>
                  <a:pt x="1192" y="629"/>
                </a:cubicBezTo>
                <a:cubicBezTo>
                  <a:pt x="1262" y="581"/>
                  <a:pt x="1335" y="538"/>
                  <a:pt x="1410" y="499"/>
                </a:cubicBezTo>
                <a:cubicBezTo>
                  <a:pt x="1446" y="481"/>
                  <a:pt x="1484" y="463"/>
                  <a:pt x="1521" y="446"/>
                </a:cubicBezTo>
                <a:cubicBezTo>
                  <a:pt x="1530" y="442"/>
                  <a:pt x="1538" y="438"/>
                  <a:pt x="1547" y="435"/>
                </a:cubicBezTo>
                <a:lnTo>
                  <a:pt x="1547" y="435"/>
                </a:lnTo>
                <a:cubicBezTo>
                  <a:pt x="1550" y="433"/>
                  <a:pt x="1554" y="432"/>
                  <a:pt x="1557" y="430"/>
                </a:cubicBezTo>
                <a:cubicBezTo>
                  <a:pt x="1576" y="423"/>
                  <a:pt x="1596" y="415"/>
                  <a:pt x="1616" y="407"/>
                </a:cubicBezTo>
                <a:cubicBezTo>
                  <a:pt x="1694" y="379"/>
                  <a:pt x="1774" y="353"/>
                  <a:pt x="1856" y="331"/>
                </a:cubicBezTo>
                <a:cubicBezTo>
                  <a:pt x="1938" y="311"/>
                  <a:pt x="2020" y="294"/>
                  <a:pt x="2104" y="282"/>
                </a:cubicBezTo>
                <a:cubicBezTo>
                  <a:pt x="2106" y="282"/>
                  <a:pt x="2111" y="281"/>
                  <a:pt x="2116" y="280"/>
                </a:cubicBezTo>
                <a:lnTo>
                  <a:pt x="2116" y="280"/>
                </a:lnTo>
                <a:cubicBezTo>
                  <a:pt x="2116" y="280"/>
                  <a:pt x="2116" y="280"/>
                  <a:pt x="2116" y="280"/>
                </a:cubicBezTo>
                <a:cubicBezTo>
                  <a:pt x="2116" y="280"/>
                  <a:pt x="2118" y="280"/>
                  <a:pt x="2123" y="279"/>
                </a:cubicBezTo>
                <a:cubicBezTo>
                  <a:pt x="2127" y="279"/>
                  <a:pt x="2129" y="278"/>
                  <a:pt x="2128" y="278"/>
                </a:cubicBezTo>
                <a:lnTo>
                  <a:pt x="2128" y="278"/>
                </a:lnTo>
                <a:cubicBezTo>
                  <a:pt x="2128" y="278"/>
                  <a:pt x="2122" y="279"/>
                  <a:pt x="2116" y="280"/>
                </a:cubicBezTo>
                <a:lnTo>
                  <a:pt x="2116" y="280"/>
                </a:lnTo>
                <a:cubicBezTo>
                  <a:pt x="2115" y="280"/>
                  <a:pt x="2138" y="276"/>
                  <a:pt x="2140" y="276"/>
                </a:cubicBezTo>
                <a:cubicBezTo>
                  <a:pt x="2161" y="274"/>
                  <a:pt x="2182" y="272"/>
                  <a:pt x="2203" y="271"/>
                </a:cubicBezTo>
                <a:cubicBezTo>
                  <a:pt x="2245" y="266"/>
                  <a:pt x="2287" y="263"/>
                  <a:pt x="2328" y="262"/>
                </a:cubicBezTo>
                <a:cubicBezTo>
                  <a:pt x="2363" y="260"/>
                  <a:pt x="2398" y="259"/>
                  <a:pt x="2433" y="259"/>
                </a:cubicBezTo>
                <a:cubicBezTo>
                  <a:pt x="2482" y="259"/>
                  <a:pt x="2530" y="261"/>
                  <a:pt x="2579" y="263"/>
                </a:cubicBezTo>
                <a:cubicBezTo>
                  <a:pt x="2620" y="266"/>
                  <a:pt x="2661" y="271"/>
                  <a:pt x="2703" y="275"/>
                </a:cubicBezTo>
                <a:cubicBezTo>
                  <a:pt x="2711" y="275"/>
                  <a:pt x="2720" y="276"/>
                  <a:pt x="2730" y="278"/>
                </a:cubicBezTo>
                <a:cubicBezTo>
                  <a:pt x="2732" y="278"/>
                  <a:pt x="2734" y="278"/>
                  <a:pt x="2737" y="278"/>
                </a:cubicBezTo>
                <a:lnTo>
                  <a:pt x="2737" y="278"/>
                </a:lnTo>
                <a:cubicBezTo>
                  <a:pt x="2758" y="282"/>
                  <a:pt x="2780" y="285"/>
                  <a:pt x="2800" y="288"/>
                </a:cubicBezTo>
                <a:cubicBezTo>
                  <a:pt x="2962" y="315"/>
                  <a:pt x="3121" y="360"/>
                  <a:pt x="3274" y="420"/>
                </a:cubicBezTo>
                <a:cubicBezTo>
                  <a:pt x="3282" y="423"/>
                  <a:pt x="3290" y="428"/>
                  <a:pt x="3298" y="430"/>
                </a:cubicBezTo>
                <a:cubicBezTo>
                  <a:pt x="3303" y="432"/>
                  <a:pt x="3304" y="433"/>
                  <a:pt x="3305" y="433"/>
                </a:cubicBezTo>
                <a:cubicBezTo>
                  <a:pt x="3305" y="433"/>
                  <a:pt x="3294" y="428"/>
                  <a:pt x="3295" y="428"/>
                </a:cubicBezTo>
                <a:lnTo>
                  <a:pt x="3295" y="428"/>
                </a:lnTo>
                <a:cubicBezTo>
                  <a:pt x="3295" y="428"/>
                  <a:pt x="3297" y="429"/>
                  <a:pt x="3304" y="432"/>
                </a:cubicBezTo>
                <a:cubicBezTo>
                  <a:pt x="3323" y="442"/>
                  <a:pt x="3343" y="451"/>
                  <a:pt x="3363" y="459"/>
                </a:cubicBezTo>
                <a:cubicBezTo>
                  <a:pt x="3398" y="476"/>
                  <a:pt x="3434" y="494"/>
                  <a:pt x="3468" y="512"/>
                </a:cubicBezTo>
                <a:cubicBezTo>
                  <a:pt x="3575" y="570"/>
                  <a:pt x="3678" y="638"/>
                  <a:pt x="3775" y="711"/>
                </a:cubicBezTo>
                <a:cubicBezTo>
                  <a:pt x="3978" y="864"/>
                  <a:pt x="4178" y="1075"/>
                  <a:pt x="4324" y="1281"/>
                </a:cubicBezTo>
                <a:cubicBezTo>
                  <a:pt x="4654" y="1746"/>
                  <a:pt x="4839" y="2287"/>
                  <a:pt x="4920" y="2852"/>
                </a:cubicBezTo>
                <a:cubicBezTo>
                  <a:pt x="4970" y="3209"/>
                  <a:pt x="4973" y="3578"/>
                  <a:pt x="4935" y="3944"/>
                </a:cubicBezTo>
                <a:lnTo>
                  <a:pt x="4935" y="3944"/>
                </a:lnTo>
                <a:cubicBezTo>
                  <a:pt x="4590" y="4016"/>
                  <a:pt x="4254" y="4133"/>
                  <a:pt x="3937" y="4277"/>
                </a:cubicBezTo>
                <a:cubicBezTo>
                  <a:pt x="3645" y="4411"/>
                  <a:pt x="3366" y="4572"/>
                  <a:pt x="3105" y="4760"/>
                </a:cubicBezTo>
                <a:cubicBezTo>
                  <a:pt x="2846" y="4950"/>
                  <a:pt x="2603" y="5159"/>
                  <a:pt x="2400" y="5404"/>
                </a:cubicBezTo>
                <a:cubicBezTo>
                  <a:pt x="2098" y="5765"/>
                  <a:pt x="1875" y="6292"/>
                  <a:pt x="1973" y="6769"/>
                </a:cubicBezTo>
                <a:cubicBezTo>
                  <a:pt x="2018" y="6991"/>
                  <a:pt x="2161" y="7187"/>
                  <a:pt x="2370" y="7280"/>
                </a:cubicBezTo>
                <a:cubicBezTo>
                  <a:pt x="2500" y="7339"/>
                  <a:pt x="2638" y="7364"/>
                  <a:pt x="2777" y="7364"/>
                </a:cubicBezTo>
                <a:cubicBezTo>
                  <a:pt x="2921" y="7364"/>
                  <a:pt x="3066" y="7337"/>
                  <a:pt x="3203" y="7293"/>
                </a:cubicBezTo>
                <a:cubicBezTo>
                  <a:pt x="3504" y="7198"/>
                  <a:pt x="3783" y="7030"/>
                  <a:pt x="4015" y="6817"/>
                </a:cubicBezTo>
                <a:cubicBezTo>
                  <a:pt x="4245" y="6602"/>
                  <a:pt x="4426" y="6300"/>
                  <a:pt x="4576" y="6012"/>
                </a:cubicBezTo>
                <a:cubicBezTo>
                  <a:pt x="4874" y="5437"/>
                  <a:pt x="5078" y="4809"/>
                  <a:pt x="5168" y="4166"/>
                </a:cubicBezTo>
                <a:lnTo>
                  <a:pt x="5168" y="4166"/>
                </a:lnTo>
                <a:cubicBezTo>
                  <a:pt x="5295" y="4146"/>
                  <a:pt x="5423" y="4133"/>
                  <a:pt x="5556" y="4129"/>
                </a:cubicBezTo>
                <a:cubicBezTo>
                  <a:pt x="5589" y="4127"/>
                  <a:pt x="5622" y="4127"/>
                  <a:pt x="5656" y="4127"/>
                </a:cubicBezTo>
                <a:cubicBezTo>
                  <a:pt x="5689" y="4127"/>
                  <a:pt x="5722" y="4127"/>
                  <a:pt x="5756" y="4129"/>
                </a:cubicBezTo>
                <a:cubicBezTo>
                  <a:pt x="5786" y="4129"/>
                  <a:pt x="5817" y="4132"/>
                  <a:pt x="5847" y="4134"/>
                </a:cubicBezTo>
                <a:cubicBezTo>
                  <a:pt x="5887" y="4139"/>
                  <a:pt x="5884" y="4137"/>
                  <a:pt x="5927" y="4145"/>
                </a:cubicBezTo>
                <a:cubicBezTo>
                  <a:pt x="5989" y="4156"/>
                  <a:pt x="6051" y="4170"/>
                  <a:pt x="6112" y="4189"/>
                </a:cubicBezTo>
                <a:cubicBezTo>
                  <a:pt x="6139" y="4198"/>
                  <a:pt x="6166" y="4206"/>
                  <a:pt x="6192" y="4216"/>
                </a:cubicBezTo>
                <a:cubicBezTo>
                  <a:pt x="6208" y="4222"/>
                  <a:pt x="6221" y="4227"/>
                  <a:pt x="6235" y="4232"/>
                </a:cubicBezTo>
                <a:cubicBezTo>
                  <a:pt x="6260" y="4242"/>
                  <a:pt x="6243" y="4235"/>
                  <a:pt x="6266" y="4245"/>
                </a:cubicBezTo>
                <a:cubicBezTo>
                  <a:pt x="6493" y="4352"/>
                  <a:pt x="6664" y="4484"/>
                  <a:pt x="6824" y="4680"/>
                </a:cubicBezTo>
                <a:cubicBezTo>
                  <a:pt x="6828" y="4685"/>
                  <a:pt x="6843" y="4703"/>
                  <a:pt x="6843" y="4703"/>
                </a:cubicBezTo>
                <a:cubicBezTo>
                  <a:pt x="6843" y="4703"/>
                  <a:pt x="6843" y="4703"/>
                  <a:pt x="6843" y="4703"/>
                </a:cubicBezTo>
                <a:cubicBezTo>
                  <a:pt x="6841" y="4701"/>
                  <a:pt x="6840" y="4700"/>
                  <a:pt x="6840" y="4700"/>
                </a:cubicBezTo>
                <a:lnTo>
                  <a:pt x="6840" y="4700"/>
                </a:lnTo>
                <a:cubicBezTo>
                  <a:pt x="6840" y="4700"/>
                  <a:pt x="6852" y="4715"/>
                  <a:pt x="6853" y="4716"/>
                </a:cubicBezTo>
                <a:cubicBezTo>
                  <a:pt x="6856" y="4722"/>
                  <a:pt x="6860" y="4727"/>
                  <a:pt x="6864" y="4732"/>
                </a:cubicBezTo>
                <a:cubicBezTo>
                  <a:pt x="6881" y="4758"/>
                  <a:pt x="6900" y="4783"/>
                  <a:pt x="6916" y="4809"/>
                </a:cubicBezTo>
                <a:cubicBezTo>
                  <a:pt x="6951" y="4861"/>
                  <a:pt x="6982" y="4916"/>
                  <a:pt x="7010" y="4972"/>
                </a:cubicBezTo>
                <a:cubicBezTo>
                  <a:pt x="7066" y="5081"/>
                  <a:pt x="7105" y="5182"/>
                  <a:pt x="7138" y="5310"/>
                </a:cubicBezTo>
                <a:cubicBezTo>
                  <a:pt x="7140" y="5318"/>
                  <a:pt x="7142" y="5327"/>
                  <a:pt x="7144" y="5335"/>
                </a:cubicBezTo>
                <a:lnTo>
                  <a:pt x="7144" y="5335"/>
                </a:lnTo>
                <a:cubicBezTo>
                  <a:pt x="6849" y="5499"/>
                  <a:pt x="6570" y="5691"/>
                  <a:pt x="6326" y="5917"/>
                </a:cubicBezTo>
                <a:cubicBezTo>
                  <a:pt x="6086" y="6139"/>
                  <a:pt x="5878" y="6411"/>
                  <a:pt x="5847" y="6745"/>
                </a:cubicBezTo>
                <a:cubicBezTo>
                  <a:pt x="5824" y="6985"/>
                  <a:pt x="5917" y="7266"/>
                  <a:pt x="6145" y="7382"/>
                </a:cubicBezTo>
                <a:cubicBezTo>
                  <a:pt x="6221" y="7421"/>
                  <a:pt x="6300" y="7438"/>
                  <a:pt x="6380" y="7438"/>
                </a:cubicBezTo>
                <a:cubicBezTo>
                  <a:pt x="6590" y="7438"/>
                  <a:pt x="6800" y="7318"/>
                  <a:pt x="6949" y="7171"/>
                </a:cubicBezTo>
                <a:cubicBezTo>
                  <a:pt x="7185" y="6936"/>
                  <a:pt x="7326" y="6607"/>
                  <a:pt x="7401" y="6287"/>
                </a:cubicBezTo>
                <a:cubicBezTo>
                  <a:pt x="7462" y="6022"/>
                  <a:pt x="7474" y="5745"/>
                  <a:pt x="7435" y="5475"/>
                </a:cubicBezTo>
                <a:lnTo>
                  <a:pt x="7435" y="5475"/>
                </a:lnTo>
                <a:cubicBezTo>
                  <a:pt x="7870" y="5247"/>
                  <a:pt x="8329" y="5077"/>
                  <a:pt x="8818" y="4975"/>
                </a:cubicBezTo>
                <a:cubicBezTo>
                  <a:pt x="9065" y="4924"/>
                  <a:pt x="9300" y="4894"/>
                  <a:pt x="9556" y="4894"/>
                </a:cubicBezTo>
                <a:cubicBezTo>
                  <a:pt x="9574" y="4894"/>
                  <a:pt x="9591" y="4894"/>
                  <a:pt x="9608" y="4894"/>
                </a:cubicBezTo>
                <a:cubicBezTo>
                  <a:pt x="9673" y="4896"/>
                  <a:pt x="9739" y="4899"/>
                  <a:pt x="9804" y="4904"/>
                </a:cubicBezTo>
                <a:cubicBezTo>
                  <a:pt x="9834" y="4906"/>
                  <a:pt x="9865" y="4909"/>
                  <a:pt x="9893" y="4913"/>
                </a:cubicBezTo>
                <a:cubicBezTo>
                  <a:pt x="9895" y="4913"/>
                  <a:pt x="9903" y="4914"/>
                  <a:pt x="9909" y="4914"/>
                </a:cubicBezTo>
                <a:lnTo>
                  <a:pt x="9909" y="4914"/>
                </a:lnTo>
                <a:cubicBezTo>
                  <a:pt x="9913" y="4915"/>
                  <a:pt x="9921" y="4916"/>
                  <a:pt x="9921" y="4916"/>
                </a:cubicBezTo>
                <a:cubicBezTo>
                  <a:pt x="9939" y="4919"/>
                  <a:pt x="9957" y="4922"/>
                  <a:pt x="9975" y="4924"/>
                </a:cubicBezTo>
                <a:cubicBezTo>
                  <a:pt x="10099" y="4945"/>
                  <a:pt x="10221" y="4975"/>
                  <a:pt x="10339" y="5017"/>
                </a:cubicBezTo>
                <a:cubicBezTo>
                  <a:pt x="10401" y="5040"/>
                  <a:pt x="10426" y="5050"/>
                  <a:pt x="10479" y="5074"/>
                </a:cubicBezTo>
                <a:cubicBezTo>
                  <a:pt x="10534" y="5100"/>
                  <a:pt x="10586" y="5127"/>
                  <a:pt x="10636" y="5158"/>
                </a:cubicBezTo>
                <a:cubicBezTo>
                  <a:pt x="10747" y="5225"/>
                  <a:pt x="10817" y="5281"/>
                  <a:pt x="10909" y="5371"/>
                </a:cubicBezTo>
                <a:cubicBezTo>
                  <a:pt x="10936" y="5396"/>
                  <a:pt x="10966" y="5407"/>
                  <a:pt x="10995" y="5407"/>
                </a:cubicBezTo>
                <a:cubicBezTo>
                  <a:pt x="11096" y="5407"/>
                  <a:pt x="11185" y="5278"/>
                  <a:pt x="11092" y="5188"/>
                </a:cubicBezTo>
                <a:cubicBezTo>
                  <a:pt x="10691" y="4796"/>
                  <a:pt x="10138" y="4640"/>
                  <a:pt x="9587" y="4635"/>
                </a:cubicBezTo>
                <a:cubicBezTo>
                  <a:pt x="9578" y="4635"/>
                  <a:pt x="9570" y="4635"/>
                  <a:pt x="9561" y="4635"/>
                </a:cubicBezTo>
                <a:cubicBezTo>
                  <a:pt x="8986" y="4635"/>
                  <a:pt x="8411" y="4779"/>
                  <a:pt x="7877" y="4991"/>
                </a:cubicBezTo>
                <a:cubicBezTo>
                  <a:pt x="7710" y="5057"/>
                  <a:pt x="7543" y="5130"/>
                  <a:pt x="7379" y="5212"/>
                </a:cubicBezTo>
                <a:lnTo>
                  <a:pt x="7379" y="5212"/>
                </a:lnTo>
                <a:cubicBezTo>
                  <a:pt x="7322" y="5009"/>
                  <a:pt x="7233" y="4815"/>
                  <a:pt x="7113" y="4640"/>
                </a:cubicBezTo>
                <a:cubicBezTo>
                  <a:pt x="6799" y="4180"/>
                  <a:pt x="6294" y="3884"/>
                  <a:pt x="5735" y="3868"/>
                </a:cubicBezTo>
                <a:cubicBezTo>
                  <a:pt x="5706" y="3867"/>
                  <a:pt x="5678" y="3867"/>
                  <a:pt x="5649" y="3867"/>
                </a:cubicBezTo>
                <a:cubicBezTo>
                  <a:pt x="5499" y="3867"/>
                  <a:pt x="5348" y="3878"/>
                  <a:pt x="5199" y="3898"/>
                </a:cubicBezTo>
                <a:lnTo>
                  <a:pt x="5199" y="3898"/>
                </a:lnTo>
                <a:cubicBezTo>
                  <a:pt x="5252" y="3294"/>
                  <a:pt x="5198" y="2672"/>
                  <a:pt x="5011" y="2094"/>
                </a:cubicBezTo>
                <a:cubicBezTo>
                  <a:pt x="4827" y="1525"/>
                  <a:pt x="4511" y="993"/>
                  <a:pt x="4054" y="605"/>
                </a:cubicBezTo>
                <a:cubicBezTo>
                  <a:pt x="3729" y="331"/>
                  <a:pt x="3352" y="133"/>
                  <a:pt x="2934" y="50"/>
                </a:cubicBezTo>
                <a:cubicBezTo>
                  <a:pt x="2767" y="17"/>
                  <a:pt x="2597" y="1"/>
                  <a:pt x="2427" y="1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rgbClr val="06B2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557" name="Google Shape;557;p36"/>
          <p:cNvGrpSpPr/>
          <p:nvPr/>
        </p:nvGrpSpPr>
        <p:grpSpPr>
          <a:xfrm>
            <a:off x="74160" y="2498760"/>
            <a:ext cx="605880" cy="456840"/>
            <a:chOff x="74160" y="2498760"/>
            <a:chExt cx="605880" cy="456840"/>
          </a:xfrm>
        </p:grpSpPr>
        <p:sp>
          <p:nvSpPr>
            <p:cNvPr id="558" name="Google Shape;558;p36"/>
            <p:cNvSpPr/>
            <p:nvPr/>
          </p:nvSpPr>
          <p:spPr>
            <a:xfrm flipH="1">
              <a:off x="339120" y="2644200"/>
              <a:ext cx="292320" cy="280800"/>
            </a:xfrm>
            <a:custGeom>
              <a:rect b="b" l="l" r="r" t="t"/>
              <a:pathLst>
                <a:path extrusionOk="0" h="1503" w="1554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59" name="Google Shape;559;p36"/>
            <p:cNvSpPr/>
            <p:nvPr/>
          </p:nvSpPr>
          <p:spPr>
            <a:xfrm flipH="1">
              <a:off x="469080" y="2728080"/>
              <a:ext cx="201240" cy="220680"/>
            </a:xfrm>
            <a:custGeom>
              <a:rect b="b" l="l" r="r" t="t"/>
              <a:pathLst>
                <a:path extrusionOk="0" h="1181" w="107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60" name="Google Shape;560;p36"/>
            <p:cNvSpPr/>
            <p:nvPr/>
          </p:nvSpPr>
          <p:spPr>
            <a:xfrm flipH="1">
              <a:off x="478800" y="2734920"/>
              <a:ext cx="201240" cy="220680"/>
            </a:xfrm>
            <a:custGeom>
              <a:rect b="b" l="l" r="r" t="t"/>
              <a:pathLst>
                <a:path extrusionOk="0" h="1182" w="1070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61" name="Google Shape;561;p36"/>
            <p:cNvSpPr/>
            <p:nvPr/>
          </p:nvSpPr>
          <p:spPr>
            <a:xfrm flipH="1">
              <a:off x="187200" y="2511720"/>
              <a:ext cx="351720" cy="330120"/>
            </a:xfrm>
            <a:custGeom>
              <a:rect b="b" l="l" r="r" t="t"/>
              <a:pathLst>
                <a:path extrusionOk="0" h="1767" w="1869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62" name="Google Shape;562;p36"/>
            <p:cNvSpPr/>
            <p:nvPr/>
          </p:nvSpPr>
          <p:spPr>
            <a:xfrm flipH="1">
              <a:off x="74160" y="2498760"/>
              <a:ext cx="227520" cy="171000"/>
            </a:xfrm>
            <a:custGeom>
              <a:rect b="b" l="l" r="r" t="t"/>
              <a:pathLst>
                <a:path extrusionOk="0" h="916" w="1210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675" lIns="91425" spcFirstLastPara="1" rIns="91425" wrap="square" tIns="85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63" name="Google Shape;563;p36"/>
            <p:cNvSpPr/>
            <p:nvPr/>
          </p:nvSpPr>
          <p:spPr>
            <a:xfrm flipH="1">
              <a:off x="193680" y="2517480"/>
              <a:ext cx="351360" cy="330120"/>
            </a:xfrm>
            <a:custGeom>
              <a:rect b="b" l="l" r="r" t="t"/>
              <a:pathLst>
                <a:path extrusionOk="0" h="1766" w="1867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64" name="Google Shape;564;p36"/>
            <p:cNvSpPr/>
            <p:nvPr/>
          </p:nvSpPr>
          <p:spPr>
            <a:xfrm flipH="1">
              <a:off x="367560" y="2665440"/>
              <a:ext cx="114120" cy="152280"/>
            </a:xfrm>
            <a:custGeom>
              <a:rect b="b" l="l" r="r" t="t"/>
              <a:pathLst>
                <a:path extrusionOk="0" h="816" w="608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76300" lIns="91425" spcFirstLastPara="1" rIns="91425" wrap="square" tIns="76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65" name="Google Shape;565;p36"/>
            <p:cNvSpPr/>
            <p:nvPr/>
          </p:nvSpPr>
          <p:spPr>
            <a:xfrm flipH="1">
              <a:off x="594720" y="2753640"/>
              <a:ext cx="61200" cy="59760"/>
            </a:xfrm>
            <a:custGeom>
              <a:rect b="b" l="l" r="r" t="t"/>
              <a:pathLst>
                <a:path extrusionOk="0" h="321" w="327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29875" lIns="91425" spcFirstLastPara="1" rIns="91425" wrap="square" tIns="298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66" name="Google Shape;566;p36"/>
            <p:cNvSpPr/>
            <p:nvPr/>
          </p:nvSpPr>
          <p:spPr>
            <a:xfrm flipH="1">
              <a:off x="478080" y="2679120"/>
              <a:ext cx="87480" cy="67680"/>
            </a:xfrm>
            <a:custGeom>
              <a:rect b="b" l="l" r="r" t="t"/>
              <a:pathLst>
                <a:path extrusionOk="0" h="363" w="467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3825" lIns="91425" spcFirstLastPara="1" rIns="91425" wrap="square" tIns="33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67" name="Google Shape;567;p36"/>
            <p:cNvSpPr/>
            <p:nvPr/>
          </p:nvSpPr>
          <p:spPr>
            <a:xfrm flipH="1">
              <a:off x="430560" y="2530800"/>
              <a:ext cx="59040" cy="124920"/>
            </a:xfrm>
            <a:custGeom>
              <a:rect b="b" l="l" r="r" t="t"/>
              <a:pathLst>
                <a:path extrusionOk="0" h="670" w="316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62625" lIns="91425" spcFirstLastPara="1" rIns="91425" wrap="square" tIns="626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68" name="Google Shape;568;p36"/>
            <p:cNvSpPr/>
            <p:nvPr/>
          </p:nvSpPr>
          <p:spPr>
            <a:xfrm flipH="1">
              <a:off x="457560" y="2903760"/>
              <a:ext cx="360" cy="360"/>
            </a:xfrm>
            <a:custGeom>
              <a:rect b="b" l="l" r="r" t="t"/>
              <a:pathLst>
                <a:path extrusionOk="0" h="24" w="15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350" lIns="91425" spcFirstLastPara="1" rIns="91425" wrap="square" tIns="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69" name="Google Shape;569;p36"/>
            <p:cNvSpPr/>
            <p:nvPr/>
          </p:nvSpPr>
          <p:spPr>
            <a:xfrm flipH="1">
              <a:off x="423720" y="2836080"/>
              <a:ext cx="360" cy="1800"/>
            </a:xfrm>
            <a:custGeom>
              <a:rect b="b" l="l" r="r" t="t"/>
              <a:pathLst>
                <a:path extrusionOk="0" h="69" w="1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1075" lIns="91425" spcFirstLastPara="1" rIns="91425" wrap="square" tIns="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70" name="Google Shape;570;p36"/>
            <p:cNvSpPr/>
            <p:nvPr/>
          </p:nvSpPr>
          <p:spPr>
            <a:xfrm flipH="1">
              <a:off x="330120" y="2954520"/>
              <a:ext cx="720" cy="1080"/>
            </a:xfrm>
            <a:custGeom>
              <a:rect b="b" l="l" r="r" t="t"/>
              <a:pathLst>
                <a:path extrusionOk="0" h="41" w="38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700" lIns="91425" spcFirstLastPara="1" rIns="91425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71" name="Google Shape;571;p36"/>
            <p:cNvSpPr/>
            <p:nvPr/>
          </p:nvSpPr>
          <p:spPr>
            <a:xfrm flipH="1">
              <a:off x="413640" y="2828880"/>
              <a:ext cx="2880" cy="1080"/>
            </a:xfrm>
            <a:custGeom>
              <a:rect b="b" l="l" r="r" t="t"/>
              <a:pathLst>
                <a:path extrusionOk="0" h="42" w="98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700" lIns="91425" spcFirstLastPara="1" rIns="91425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72" name="Google Shape;572;p36"/>
            <p:cNvSpPr/>
            <p:nvPr/>
          </p:nvSpPr>
          <p:spPr>
            <a:xfrm flipH="1">
              <a:off x="414000" y="2821680"/>
              <a:ext cx="4320" cy="3600"/>
            </a:xfrm>
            <a:custGeom>
              <a:rect b="b" l="l" r="r" t="t"/>
              <a:pathLst>
                <a:path extrusionOk="0" h="126" w="142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1800" lIns="91425" spcFirstLastPara="1" rIns="91425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573" name="Google Shape;573;p36"/>
          <p:cNvSpPr/>
          <p:nvPr/>
        </p:nvSpPr>
        <p:spPr>
          <a:xfrm flipH="1" rot="1069200">
            <a:off x="76320" y="1244520"/>
            <a:ext cx="600840" cy="462240"/>
          </a:xfrm>
          <a:custGeom>
            <a:rect b="b" l="l" r="r" t="t"/>
            <a:pathLst>
              <a:path extrusionOk="0" h="4612" w="6026">
                <a:moveTo>
                  <a:pt x="1541" y="311"/>
                </a:moveTo>
                <a:lnTo>
                  <a:pt x="1539" y="311"/>
                </a:lnTo>
                <a:cubicBezTo>
                  <a:pt x="1539" y="311"/>
                  <a:pt x="1540" y="311"/>
                  <a:pt x="1541" y="311"/>
                </a:cubicBezTo>
                <a:close/>
                <a:moveTo>
                  <a:pt x="1668" y="307"/>
                </a:moveTo>
                <a:lnTo>
                  <a:pt x="1668" y="307"/>
                </a:lnTo>
                <a:cubicBezTo>
                  <a:pt x="1679" y="308"/>
                  <a:pt x="1689" y="309"/>
                  <a:pt x="1700" y="311"/>
                </a:cubicBezTo>
                <a:lnTo>
                  <a:pt x="1668" y="307"/>
                </a:lnTo>
                <a:close/>
                <a:moveTo>
                  <a:pt x="1773" y="335"/>
                </a:moveTo>
                <a:cubicBezTo>
                  <a:pt x="1787" y="342"/>
                  <a:pt x="1793" y="345"/>
                  <a:pt x="1793" y="345"/>
                </a:cubicBezTo>
                <a:cubicBezTo>
                  <a:pt x="1794" y="345"/>
                  <a:pt x="1782" y="338"/>
                  <a:pt x="1775" y="335"/>
                </a:cubicBezTo>
                <a:cubicBezTo>
                  <a:pt x="1774" y="335"/>
                  <a:pt x="1774" y="335"/>
                  <a:pt x="1773" y="335"/>
                </a:cubicBezTo>
                <a:close/>
                <a:moveTo>
                  <a:pt x="1428" y="344"/>
                </a:moveTo>
                <a:cubicBezTo>
                  <a:pt x="1427" y="344"/>
                  <a:pt x="1425" y="345"/>
                  <a:pt x="1422" y="346"/>
                </a:cubicBezTo>
                <a:lnTo>
                  <a:pt x="1422" y="346"/>
                </a:lnTo>
                <a:cubicBezTo>
                  <a:pt x="1424" y="345"/>
                  <a:pt x="1426" y="344"/>
                  <a:pt x="1428" y="344"/>
                </a:cubicBezTo>
                <a:close/>
                <a:moveTo>
                  <a:pt x="973" y="717"/>
                </a:moveTo>
                <a:lnTo>
                  <a:pt x="973" y="717"/>
                </a:lnTo>
                <a:cubicBezTo>
                  <a:pt x="973" y="717"/>
                  <a:pt x="969" y="721"/>
                  <a:pt x="966" y="725"/>
                </a:cubicBezTo>
                <a:lnTo>
                  <a:pt x="966" y="725"/>
                </a:lnTo>
                <a:cubicBezTo>
                  <a:pt x="967" y="724"/>
                  <a:pt x="969" y="722"/>
                  <a:pt x="970" y="721"/>
                </a:cubicBezTo>
                <a:cubicBezTo>
                  <a:pt x="972" y="718"/>
                  <a:pt x="973" y="717"/>
                  <a:pt x="973" y="717"/>
                </a:cubicBezTo>
                <a:close/>
                <a:moveTo>
                  <a:pt x="959" y="735"/>
                </a:move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ubicBezTo>
                  <a:pt x="959" y="735"/>
                  <a:pt x="959" y="735"/>
                  <a:pt x="959" y="735"/>
                </a:cubicBezTo>
                <a:close/>
                <a:moveTo>
                  <a:pt x="2107" y="819"/>
                </a:moveTo>
                <a:cubicBezTo>
                  <a:pt x="2108" y="822"/>
                  <a:pt x="2108" y="826"/>
                  <a:pt x="2109" y="830"/>
                </a:cubicBezTo>
                <a:lnTo>
                  <a:pt x="2109" y="830"/>
                </a:lnTo>
                <a:lnTo>
                  <a:pt x="2107" y="819"/>
                </a:lnTo>
                <a:close/>
                <a:moveTo>
                  <a:pt x="2111" y="844"/>
                </a:moveTo>
                <a:cubicBezTo>
                  <a:pt x="2111" y="849"/>
                  <a:pt x="2112" y="855"/>
                  <a:pt x="2113" y="860"/>
                </a:cubicBezTo>
                <a:lnTo>
                  <a:pt x="2111" y="844"/>
                </a:lnTo>
                <a:close/>
                <a:moveTo>
                  <a:pt x="4979" y="1913"/>
                </a:moveTo>
                <a:cubicBezTo>
                  <a:pt x="4983" y="1915"/>
                  <a:pt x="4988" y="1918"/>
                  <a:pt x="4988" y="1918"/>
                </a:cubicBezTo>
                <a:cubicBezTo>
                  <a:pt x="4988" y="1918"/>
                  <a:pt x="4985" y="1916"/>
                  <a:pt x="4979" y="1913"/>
                </a:cubicBezTo>
                <a:close/>
                <a:moveTo>
                  <a:pt x="5237" y="2061"/>
                </a:moveTo>
                <a:cubicBezTo>
                  <a:pt x="5237" y="2061"/>
                  <a:pt x="5248" y="2069"/>
                  <a:pt x="5253" y="2072"/>
                </a:cubicBezTo>
                <a:cubicBezTo>
                  <a:pt x="5253" y="2073"/>
                  <a:pt x="5254" y="2073"/>
                  <a:pt x="5254" y="2073"/>
                </a:cubicBezTo>
                <a:lnTo>
                  <a:pt x="5254" y="2073"/>
                </a:lnTo>
                <a:cubicBezTo>
                  <a:pt x="5242" y="2064"/>
                  <a:pt x="5237" y="2061"/>
                  <a:pt x="5237" y="2061"/>
                </a:cubicBezTo>
                <a:close/>
                <a:moveTo>
                  <a:pt x="5660" y="2730"/>
                </a:moveTo>
                <a:lnTo>
                  <a:pt x="5660" y="2730"/>
                </a:lnTo>
                <a:cubicBezTo>
                  <a:pt x="5660" y="2732"/>
                  <a:pt x="5661" y="2735"/>
                  <a:pt x="5661" y="2738"/>
                </a:cubicBezTo>
                <a:lnTo>
                  <a:pt x="5661" y="2738"/>
                </a:lnTo>
                <a:lnTo>
                  <a:pt x="5660" y="2730"/>
                </a:lnTo>
                <a:close/>
                <a:moveTo>
                  <a:pt x="5662" y="2743"/>
                </a:moveTo>
                <a:cubicBezTo>
                  <a:pt x="5663" y="2752"/>
                  <a:pt x="5665" y="2762"/>
                  <a:pt x="5666" y="2771"/>
                </a:cubicBezTo>
                <a:lnTo>
                  <a:pt x="5662" y="2743"/>
                </a:lnTo>
                <a:close/>
                <a:moveTo>
                  <a:pt x="5497" y="3345"/>
                </a:moveTo>
                <a:cubicBezTo>
                  <a:pt x="5497" y="3345"/>
                  <a:pt x="5495" y="3347"/>
                  <a:pt x="5492" y="3351"/>
                </a:cubicBezTo>
                <a:lnTo>
                  <a:pt x="5492" y="3351"/>
                </a:lnTo>
                <a:cubicBezTo>
                  <a:pt x="5495" y="3348"/>
                  <a:pt x="5497" y="3345"/>
                  <a:pt x="5497" y="3345"/>
                </a:cubicBezTo>
                <a:close/>
                <a:moveTo>
                  <a:pt x="5482" y="3364"/>
                </a:moveTo>
                <a:cubicBezTo>
                  <a:pt x="5482" y="3364"/>
                  <a:pt x="5482" y="3364"/>
                  <a:pt x="5482" y="3364"/>
                </a:cubicBezTo>
                <a:cubicBezTo>
                  <a:pt x="5482" y="3364"/>
                  <a:pt x="5482" y="3364"/>
                  <a:pt x="5482" y="3364"/>
                </a:cubicBezTo>
                <a:close/>
                <a:moveTo>
                  <a:pt x="5260" y="3583"/>
                </a:moveTo>
                <a:lnTo>
                  <a:pt x="5260" y="3583"/>
                </a:lnTo>
                <a:cubicBezTo>
                  <a:pt x="5260" y="3583"/>
                  <a:pt x="5258" y="3584"/>
                  <a:pt x="5254" y="3587"/>
                </a:cubicBezTo>
                <a:cubicBezTo>
                  <a:pt x="5253" y="3588"/>
                  <a:pt x="5252" y="3589"/>
                  <a:pt x="5250" y="3590"/>
                </a:cubicBezTo>
                <a:lnTo>
                  <a:pt x="5250" y="3590"/>
                </a:lnTo>
                <a:cubicBezTo>
                  <a:pt x="5255" y="3587"/>
                  <a:pt x="5260" y="3583"/>
                  <a:pt x="5260" y="3583"/>
                </a:cubicBezTo>
                <a:close/>
                <a:moveTo>
                  <a:pt x="5247" y="3593"/>
                </a:moveTo>
                <a:cubicBezTo>
                  <a:pt x="5246" y="3594"/>
                  <a:pt x="5246" y="3594"/>
                  <a:pt x="5246" y="3595"/>
                </a:cubicBezTo>
                <a:cubicBezTo>
                  <a:pt x="5243" y="3596"/>
                  <a:pt x="5242" y="3597"/>
                  <a:pt x="5242" y="3597"/>
                </a:cubicBezTo>
                <a:cubicBezTo>
                  <a:pt x="5242" y="3597"/>
                  <a:pt x="5244" y="3595"/>
                  <a:pt x="5247" y="3593"/>
                </a:cubicBezTo>
                <a:close/>
                <a:moveTo>
                  <a:pt x="1618" y="0"/>
                </a:moveTo>
                <a:cubicBezTo>
                  <a:pt x="1515" y="0"/>
                  <a:pt x="1411" y="20"/>
                  <a:pt x="1317" y="59"/>
                </a:cubicBezTo>
                <a:cubicBezTo>
                  <a:pt x="1090" y="152"/>
                  <a:pt x="888" y="325"/>
                  <a:pt x="734" y="524"/>
                </a:cubicBezTo>
                <a:cubicBezTo>
                  <a:pt x="590" y="708"/>
                  <a:pt x="468" y="911"/>
                  <a:pt x="369" y="1122"/>
                </a:cubicBezTo>
                <a:cubicBezTo>
                  <a:pt x="167" y="1548"/>
                  <a:pt x="52" y="2009"/>
                  <a:pt x="26" y="2479"/>
                </a:cubicBezTo>
                <a:cubicBezTo>
                  <a:pt x="0" y="2950"/>
                  <a:pt x="62" y="3400"/>
                  <a:pt x="215" y="3829"/>
                </a:cubicBezTo>
                <a:cubicBezTo>
                  <a:pt x="233" y="3882"/>
                  <a:pt x="254" y="3933"/>
                  <a:pt x="274" y="3985"/>
                </a:cubicBezTo>
                <a:cubicBezTo>
                  <a:pt x="290" y="4023"/>
                  <a:pt x="307" y="4055"/>
                  <a:pt x="346" y="4077"/>
                </a:cubicBezTo>
                <a:cubicBezTo>
                  <a:pt x="368" y="4090"/>
                  <a:pt x="398" y="4099"/>
                  <a:pt x="426" y="4099"/>
                </a:cubicBezTo>
                <a:cubicBezTo>
                  <a:pt x="440" y="4099"/>
                  <a:pt x="453" y="4097"/>
                  <a:pt x="465" y="4093"/>
                </a:cubicBezTo>
                <a:cubicBezTo>
                  <a:pt x="503" y="4081"/>
                  <a:pt x="539" y="4057"/>
                  <a:pt x="557" y="4022"/>
                </a:cubicBezTo>
                <a:cubicBezTo>
                  <a:pt x="576" y="3986"/>
                  <a:pt x="589" y="3940"/>
                  <a:pt x="573" y="3903"/>
                </a:cubicBezTo>
                <a:lnTo>
                  <a:pt x="573" y="3901"/>
                </a:lnTo>
                <a:cubicBezTo>
                  <a:pt x="465" y="3641"/>
                  <a:pt x="393" y="3369"/>
                  <a:pt x="356" y="3091"/>
                </a:cubicBezTo>
                <a:lnTo>
                  <a:pt x="356" y="3091"/>
                </a:lnTo>
                <a:lnTo>
                  <a:pt x="362" y="3131"/>
                </a:lnTo>
                <a:cubicBezTo>
                  <a:pt x="320" y="2825"/>
                  <a:pt x="321" y="2514"/>
                  <a:pt x="362" y="2207"/>
                </a:cubicBezTo>
                <a:lnTo>
                  <a:pt x="362" y="2207"/>
                </a:lnTo>
                <a:lnTo>
                  <a:pt x="356" y="2249"/>
                </a:lnTo>
                <a:cubicBezTo>
                  <a:pt x="377" y="2085"/>
                  <a:pt x="410" y="1924"/>
                  <a:pt x="455" y="1766"/>
                </a:cubicBezTo>
                <a:cubicBezTo>
                  <a:pt x="478" y="1686"/>
                  <a:pt x="503" y="1609"/>
                  <a:pt x="531" y="1531"/>
                </a:cubicBezTo>
                <a:cubicBezTo>
                  <a:pt x="546" y="1491"/>
                  <a:pt x="560" y="1452"/>
                  <a:pt x="576" y="1412"/>
                </a:cubicBezTo>
                <a:cubicBezTo>
                  <a:pt x="579" y="1404"/>
                  <a:pt x="583" y="1396"/>
                  <a:pt x="586" y="1389"/>
                </a:cubicBezTo>
                <a:cubicBezTo>
                  <a:pt x="586" y="1388"/>
                  <a:pt x="586" y="1388"/>
                  <a:pt x="586" y="1387"/>
                </a:cubicBezTo>
                <a:lnTo>
                  <a:pt x="586" y="1387"/>
                </a:lnTo>
                <a:cubicBezTo>
                  <a:pt x="585" y="1391"/>
                  <a:pt x="583" y="1394"/>
                  <a:pt x="583" y="1394"/>
                </a:cubicBezTo>
                <a:cubicBezTo>
                  <a:pt x="583" y="1394"/>
                  <a:pt x="584" y="1393"/>
                  <a:pt x="585" y="1390"/>
                </a:cubicBezTo>
                <a:cubicBezTo>
                  <a:pt x="586" y="1388"/>
                  <a:pt x="587" y="1385"/>
                  <a:pt x="588" y="1383"/>
                </a:cubicBezTo>
                <a:lnTo>
                  <a:pt x="588" y="1383"/>
                </a:lnTo>
                <a:cubicBezTo>
                  <a:pt x="587" y="1384"/>
                  <a:pt x="587" y="1386"/>
                  <a:pt x="586" y="1387"/>
                </a:cubicBezTo>
                <a:lnTo>
                  <a:pt x="586" y="1387"/>
                </a:lnTo>
                <a:cubicBezTo>
                  <a:pt x="588" y="1384"/>
                  <a:pt x="589" y="1380"/>
                  <a:pt x="590" y="1377"/>
                </a:cubicBezTo>
                <a:lnTo>
                  <a:pt x="590" y="1377"/>
                </a:lnTo>
                <a:cubicBezTo>
                  <a:pt x="590" y="1379"/>
                  <a:pt x="589" y="1381"/>
                  <a:pt x="588" y="1383"/>
                </a:cubicBezTo>
                <a:lnTo>
                  <a:pt x="588" y="1383"/>
                </a:lnTo>
                <a:cubicBezTo>
                  <a:pt x="589" y="1379"/>
                  <a:pt x="591" y="1376"/>
                  <a:pt x="592" y="1373"/>
                </a:cubicBezTo>
                <a:cubicBezTo>
                  <a:pt x="592" y="1373"/>
                  <a:pt x="592" y="1373"/>
                  <a:pt x="592" y="1373"/>
                </a:cubicBezTo>
                <a:lnTo>
                  <a:pt x="592" y="1373"/>
                </a:lnTo>
                <a:cubicBezTo>
                  <a:pt x="592" y="1373"/>
                  <a:pt x="591" y="1375"/>
                  <a:pt x="590" y="1377"/>
                </a:cubicBezTo>
                <a:lnTo>
                  <a:pt x="590" y="1377"/>
                </a:lnTo>
                <a:cubicBezTo>
                  <a:pt x="597" y="1362"/>
                  <a:pt x="604" y="1347"/>
                  <a:pt x="611" y="1331"/>
                </a:cubicBezTo>
                <a:cubicBezTo>
                  <a:pt x="678" y="1180"/>
                  <a:pt x="757" y="1035"/>
                  <a:pt x="848" y="895"/>
                </a:cubicBezTo>
                <a:cubicBezTo>
                  <a:pt x="870" y="860"/>
                  <a:pt x="893" y="827"/>
                  <a:pt x="917" y="793"/>
                </a:cubicBezTo>
                <a:cubicBezTo>
                  <a:pt x="929" y="777"/>
                  <a:pt x="940" y="761"/>
                  <a:pt x="952" y="744"/>
                </a:cubicBezTo>
                <a:cubicBezTo>
                  <a:pt x="955" y="740"/>
                  <a:pt x="958" y="735"/>
                  <a:pt x="962" y="730"/>
                </a:cubicBezTo>
                <a:lnTo>
                  <a:pt x="962" y="730"/>
                </a:lnTo>
                <a:cubicBezTo>
                  <a:pt x="961" y="731"/>
                  <a:pt x="960" y="733"/>
                  <a:pt x="959" y="735"/>
                </a:cubicBezTo>
                <a:lnTo>
                  <a:pt x="959" y="735"/>
                </a:lnTo>
                <a:cubicBezTo>
                  <a:pt x="960" y="733"/>
                  <a:pt x="963" y="729"/>
                  <a:pt x="966" y="725"/>
                </a:cubicBezTo>
                <a:lnTo>
                  <a:pt x="966" y="725"/>
                </a:lnTo>
                <a:cubicBezTo>
                  <a:pt x="965" y="727"/>
                  <a:pt x="963" y="728"/>
                  <a:pt x="962" y="730"/>
                </a:cubicBezTo>
                <a:lnTo>
                  <a:pt x="962" y="730"/>
                </a:lnTo>
                <a:cubicBezTo>
                  <a:pt x="965" y="726"/>
                  <a:pt x="969" y="722"/>
                  <a:pt x="972" y="718"/>
                </a:cubicBezTo>
                <a:cubicBezTo>
                  <a:pt x="1026" y="650"/>
                  <a:pt x="1084" y="587"/>
                  <a:pt x="1147" y="529"/>
                </a:cubicBezTo>
                <a:cubicBezTo>
                  <a:pt x="1165" y="514"/>
                  <a:pt x="1183" y="498"/>
                  <a:pt x="1201" y="483"/>
                </a:cubicBezTo>
                <a:cubicBezTo>
                  <a:pt x="1207" y="478"/>
                  <a:pt x="1212" y="473"/>
                  <a:pt x="1218" y="469"/>
                </a:cubicBezTo>
                <a:lnTo>
                  <a:pt x="1218" y="469"/>
                </a:lnTo>
                <a:cubicBezTo>
                  <a:pt x="1224" y="466"/>
                  <a:pt x="1228" y="462"/>
                  <a:pt x="1232" y="459"/>
                </a:cubicBezTo>
                <a:cubicBezTo>
                  <a:pt x="1271" y="430"/>
                  <a:pt x="1311" y="404"/>
                  <a:pt x="1352" y="381"/>
                </a:cubicBezTo>
                <a:cubicBezTo>
                  <a:pt x="1371" y="372"/>
                  <a:pt x="1390" y="362"/>
                  <a:pt x="1409" y="353"/>
                </a:cubicBezTo>
                <a:lnTo>
                  <a:pt x="1409" y="353"/>
                </a:lnTo>
                <a:cubicBezTo>
                  <a:pt x="1410" y="352"/>
                  <a:pt x="1411" y="352"/>
                  <a:pt x="1413" y="351"/>
                </a:cubicBezTo>
                <a:cubicBezTo>
                  <a:pt x="1424" y="347"/>
                  <a:pt x="1435" y="342"/>
                  <a:pt x="1445" y="338"/>
                </a:cubicBezTo>
                <a:cubicBezTo>
                  <a:pt x="1484" y="325"/>
                  <a:pt x="1525" y="314"/>
                  <a:pt x="1566" y="308"/>
                </a:cubicBezTo>
                <a:lnTo>
                  <a:pt x="1566" y="308"/>
                </a:lnTo>
                <a:cubicBezTo>
                  <a:pt x="1585" y="307"/>
                  <a:pt x="1604" y="306"/>
                  <a:pt x="1624" y="306"/>
                </a:cubicBezTo>
                <a:cubicBezTo>
                  <a:pt x="1637" y="306"/>
                  <a:pt x="1650" y="306"/>
                  <a:pt x="1663" y="307"/>
                </a:cubicBezTo>
                <a:lnTo>
                  <a:pt x="1663" y="307"/>
                </a:lnTo>
                <a:cubicBezTo>
                  <a:pt x="1701" y="313"/>
                  <a:pt x="1738" y="321"/>
                  <a:pt x="1773" y="335"/>
                </a:cubicBezTo>
                <a:lnTo>
                  <a:pt x="1773" y="335"/>
                </a:lnTo>
                <a:cubicBezTo>
                  <a:pt x="1772" y="334"/>
                  <a:pt x="1771" y="333"/>
                  <a:pt x="1769" y="332"/>
                </a:cubicBezTo>
                <a:lnTo>
                  <a:pt x="1769" y="332"/>
                </a:lnTo>
                <a:cubicBezTo>
                  <a:pt x="1779" y="337"/>
                  <a:pt x="1788" y="341"/>
                  <a:pt x="1798" y="345"/>
                </a:cubicBezTo>
                <a:cubicBezTo>
                  <a:pt x="1814" y="354"/>
                  <a:pt x="1828" y="363"/>
                  <a:pt x="1844" y="371"/>
                </a:cubicBezTo>
                <a:cubicBezTo>
                  <a:pt x="1850" y="376"/>
                  <a:pt x="1857" y="380"/>
                  <a:pt x="1862" y="384"/>
                </a:cubicBezTo>
                <a:cubicBezTo>
                  <a:pt x="1868" y="388"/>
                  <a:pt x="1881" y="399"/>
                  <a:pt x="1882" y="400"/>
                </a:cubicBezTo>
                <a:lnTo>
                  <a:pt x="1882" y="400"/>
                </a:lnTo>
                <a:cubicBezTo>
                  <a:pt x="1889" y="405"/>
                  <a:pt x="1896" y="411"/>
                  <a:pt x="1903" y="417"/>
                </a:cubicBezTo>
                <a:cubicBezTo>
                  <a:pt x="1923" y="437"/>
                  <a:pt x="1942" y="459"/>
                  <a:pt x="1961" y="480"/>
                </a:cubicBezTo>
                <a:lnTo>
                  <a:pt x="1961" y="480"/>
                </a:lnTo>
                <a:cubicBezTo>
                  <a:pt x="1959" y="478"/>
                  <a:pt x="1958" y="477"/>
                  <a:pt x="1958" y="477"/>
                </a:cubicBezTo>
                <a:lnTo>
                  <a:pt x="1958" y="477"/>
                </a:lnTo>
                <a:cubicBezTo>
                  <a:pt x="1958" y="477"/>
                  <a:pt x="1968" y="488"/>
                  <a:pt x="1972" y="494"/>
                </a:cubicBezTo>
                <a:cubicBezTo>
                  <a:pt x="1978" y="501"/>
                  <a:pt x="1983" y="508"/>
                  <a:pt x="1988" y="517"/>
                </a:cubicBezTo>
                <a:cubicBezTo>
                  <a:pt x="1998" y="531"/>
                  <a:pt x="2008" y="547"/>
                  <a:pt x="2016" y="563"/>
                </a:cubicBezTo>
                <a:cubicBezTo>
                  <a:pt x="2027" y="578"/>
                  <a:pt x="2035" y="596"/>
                  <a:pt x="2042" y="612"/>
                </a:cubicBezTo>
                <a:cubicBezTo>
                  <a:pt x="2048" y="622"/>
                  <a:pt x="2052" y="630"/>
                  <a:pt x="2057" y="640"/>
                </a:cubicBezTo>
                <a:cubicBezTo>
                  <a:pt x="2059" y="647"/>
                  <a:pt x="2063" y="658"/>
                  <a:pt x="2062" y="658"/>
                </a:cubicBezTo>
                <a:cubicBezTo>
                  <a:pt x="2062" y="658"/>
                  <a:pt x="2059" y="652"/>
                  <a:pt x="2052" y="633"/>
                </a:cubicBezTo>
                <a:lnTo>
                  <a:pt x="2052" y="633"/>
                </a:lnTo>
                <a:cubicBezTo>
                  <a:pt x="2076" y="701"/>
                  <a:pt x="2098" y="767"/>
                  <a:pt x="2110" y="839"/>
                </a:cubicBezTo>
                <a:lnTo>
                  <a:pt x="2110" y="839"/>
                </a:lnTo>
                <a:cubicBezTo>
                  <a:pt x="2127" y="973"/>
                  <a:pt x="2119" y="1108"/>
                  <a:pt x="2101" y="1242"/>
                </a:cubicBezTo>
                <a:lnTo>
                  <a:pt x="2107" y="1202"/>
                </a:lnTo>
                <a:lnTo>
                  <a:pt x="2107" y="1202"/>
                </a:lnTo>
                <a:cubicBezTo>
                  <a:pt x="2083" y="1386"/>
                  <a:pt x="2041" y="1567"/>
                  <a:pt x="2003" y="1748"/>
                </a:cubicBezTo>
                <a:cubicBezTo>
                  <a:pt x="1966" y="1934"/>
                  <a:pt x="1929" y="2118"/>
                  <a:pt x="1890" y="2304"/>
                </a:cubicBezTo>
                <a:cubicBezTo>
                  <a:pt x="1877" y="2366"/>
                  <a:pt x="1894" y="2426"/>
                  <a:pt x="1946" y="2466"/>
                </a:cubicBezTo>
                <a:cubicBezTo>
                  <a:pt x="1972" y="2487"/>
                  <a:pt x="2008" y="2499"/>
                  <a:pt x="2044" y="2499"/>
                </a:cubicBezTo>
                <a:cubicBezTo>
                  <a:pt x="2070" y="2499"/>
                  <a:pt x="2097" y="2493"/>
                  <a:pt x="2119" y="2478"/>
                </a:cubicBezTo>
                <a:cubicBezTo>
                  <a:pt x="2326" y="2337"/>
                  <a:pt x="2546" y="2213"/>
                  <a:pt x="2776" y="2111"/>
                </a:cubicBezTo>
                <a:cubicBezTo>
                  <a:pt x="2791" y="2105"/>
                  <a:pt x="2805" y="2098"/>
                  <a:pt x="2819" y="2092"/>
                </a:cubicBezTo>
                <a:cubicBezTo>
                  <a:pt x="2825" y="2089"/>
                  <a:pt x="2831" y="2088"/>
                  <a:pt x="2837" y="2085"/>
                </a:cubicBezTo>
                <a:cubicBezTo>
                  <a:pt x="2843" y="2082"/>
                  <a:pt x="2846" y="2081"/>
                  <a:pt x="2846" y="2081"/>
                </a:cubicBezTo>
                <a:lnTo>
                  <a:pt x="2846" y="2081"/>
                </a:lnTo>
                <a:cubicBezTo>
                  <a:pt x="2846" y="2081"/>
                  <a:pt x="2826" y="2090"/>
                  <a:pt x="2826" y="2090"/>
                </a:cubicBezTo>
                <a:cubicBezTo>
                  <a:pt x="2826" y="2090"/>
                  <a:pt x="2829" y="2089"/>
                  <a:pt x="2835" y="2087"/>
                </a:cubicBezTo>
                <a:cubicBezTo>
                  <a:pt x="2864" y="2074"/>
                  <a:pt x="2893" y="2062"/>
                  <a:pt x="2922" y="2051"/>
                </a:cubicBezTo>
                <a:cubicBezTo>
                  <a:pt x="2981" y="2028"/>
                  <a:pt x="3040" y="2006"/>
                  <a:pt x="3100" y="1986"/>
                </a:cubicBezTo>
                <a:cubicBezTo>
                  <a:pt x="3218" y="1945"/>
                  <a:pt x="3339" y="1911"/>
                  <a:pt x="3461" y="1881"/>
                </a:cubicBezTo>
                <a:cubicBezTo>
                  <a:pt x="3599" y="1848"/>
                  <a:pt x="3738" y="1822"/>
                  <a:pt x="3877" y="1803"/>
                </a:cubicBezTo>
                <a:lnTo>
                  <a:pt x="3877" y="1803"/>
                </a:lnTo>
                <a:lnTo>
                  <a:pt x="3837" y="1807"/>
                </a:lnTo>
                <a:cubicBezTo>
                  <a:pt x="3972" y="1790"/>
                  <a:pt x="4109" y="1779"/>
                  <a:pt x="4246" y="1779"/>
                </a:cubicBezTo>
                <a:cubicBezTo>
                  <a:pt x="4347" y="1779"/>
                  <a:pt x="4448" y="1785"/>
                  <a:pt x="4549" y="1798"/>
                </a:cubicBezTo>
                <a:lnTo>
                  <a:pt x="4549" y="1798"/>
                </a:lnTo>
                <a:cubicBezTo>
                  <a:pt x="4666" y="1815"/>
                  <a:pt x="4781" y="1841"/>
                  <a:pt x="4892" y="1879"/>
                </a:cubicBezTo>
                <a:cubicBezTo>
                  <a:pt x="4919" y="1889"/>
                  <a:pt x="4946" y="1899"/>
                  <a:pt x="4974" y="1911"/>
                </a:cubicBezTo>
                <a:cubicBezTo>
                  <a:pt x="4974" y="1911"/>
                  <a:pt x="4974" y="1911"/>
                  <a:pt x="4974" y="1911"/>
                </a:cubicBezTo>
                <a:lnTo>
                  <a:pt x="4974" y="1911"/>
                </a:lnTo>
                <a:cubicBezTo>
                  <a:pt x="4977" y="1912"/>
                  <a:pt x="4979" y="1914"/>
                  <a:pt x="4982" y="1915"/>
                </a:cubicBezTo>
                <a:cubicBezTo>
                  <a:pt x="5000" y="1922"/>
                  <a:pt x="5015" y="1930"/>
                  <a:pt x="5033" y="1938"/>
                </a:cubicBezTo>
                <a:cubicBezTo>
                  <a:pt x="5083" y="1963"/>
                  <a:pt x="5132" y="1990"/>
                  <a:pt x="5179" y="2022"/>
                </a:cubicBezTo>
                <a:cubicBezTo>
                  <a:pt x="5202" y="2036"/>
                  <a:pt x="5224" y="2052"/>
                  <a:pt x="5246" y="2068"/>
                </a:cubicBezTo>
                <a:cubicBezTo>
                  <a:pt x="5249" y="2070"/>
                  <a:pt x="5252" y="2072"/>
                  <a:pt x="5255" y="2074"/>
                </a:cubicBezTo>
                <a:lnTo>
                  <a:pt x="5255" y="2074"/>
                </a:lnTo>
                <a:cubicBezTo>
                  <a:pt x="5266" y="2084"/>
                  <a:pt x="5277" y="2093"/>
                  <a:pt x="5287" y="2101"/>
                </a:cubicBezTo>
                <a:cubicBezTo>
                  <a:pt x="5329" y="2137"/>
                  <a:pt x="5368" y="2176"/>
                  <a:pt x="5405" y="2217"/>
                </a:cubicBezTo>
                <a:cubicBezTo>
                  <a:pt x="5421" y="2234"/>
                  <a:pt x="5437" y="2253"/>
                  <a:pt x="5451" y="2271"/>
                </a:cubicBezTo>
                <a:lnTo>
                  <a:pt x="5451" y="2271"/>
                </a:lnTo>
                <a:cubicBezTo>
                  <a:pt x="5451" y="2270"/>
                  <a:pt x="5451" y="2270"/>
                  <a:pt x="5450" y="2270"/>
                </a:cubicBezTo>
                <a:lnTo>
                  <a:pt x="5450" y="2270"/>
                </a:lnTo>
                <a:cubicBezTo>
                  <a:pt x="5450" y="2270"/>
                  <a:pt x="5454" y="2275"/>
                  <a:pt x="5467" y="2292"/>
                </a:cubicBezTo>
                <a:cubicBezTo>
                  <a:pt x="5463" y="2287"/>
                  <a:pt x="5460" y="2281"/>
                  <a:pt x="5456" y="2276"/>
                </a:cubicBezTo>
                <a:cubicBezTo>
                  <a:pt x="5454" y="2275"/>
                  <a:pt x="5453" y="2273"/>
                  <a:pt x="5451" y="2271"/>
                </a:cubicBezTo>
                <a:lnTo>
                  <a:pt x="5451" y="2271"/>
                </a:lnTo>
                <a:cubicBezTo>
                  <a:pt x="5453" y="2272"/>
                  <a:pt x="5456" y="2276"/>
                  <a:pt x="5459" y="2279"/>
                </a:cubicBezTo>
                <a:cubicBezTo>
                  <a:pt x="5467" y="2292"/>
                  <a:pt x="5477" y="2305"/>
                  <a:pt x="5486" y="2318"/>
                </a:cubicBezTo>
                <a:cubicBezTo>
                  <a:pt x="5518" y="2363"/>
                  <a:pt x="5545" y="2409"/>
                  <a:pt x="5569" y="2456"/>
                </a:cubicBezTo>
                <a:cubicBezTo>
                  <a:pt x="5577" y="2471"/>
                  <a:pt x="5584" y="2485"/>
                  <a:pt x="5590" y="2500"/>
                </a:cubicBezTo>
                <a:cubicBezTo>
                  <a:pt x="5592" y="2504"/>
                  <a:pt x="5595" y="2510"/>
                  <a:pt x="5597" y="2514"/>
                </a:cubicBezTo>
                <a:lnTo>
                  <a:pt x="5598" y="2517"/>
                </a:lnTo>
                <a:lnTo>
                  <a:pt x="5598" y="2517"/>
                </a:lnTo>
                <a:cubicBezTo>
                  <a:pt x="5608" y="2543"/>
                  <a:pt x="5618" y="2568"/>
                  <a:pt x="5627" y="2594"/>
                </a:cubicBezTo>
                <a:cubicBezTo>
                  <a:pt x="5641" y="2642"/>
                  <a:pt x="5654" y="2691"/>
                  <a:pt x="5662" y="2741"/>
                </a:cubicBezTo>
                <a:lnTo>
                  <a:pt x="5662" y="2741"/>
                </a:lnTo>
                <a:cubicBezTo>
                  <a:pt x="5671" y="2810"/>
                  <a:pt x="5671" y="2880"/>
                  <a:pt x="5664" y="2949"/>
                </a:cubicBezTo>
                <a:lnTo>
                  <a:pt x="5664" y="2949"/>
                </a:lnTo>
                <a:cubicBezTo>
                  <a:pt x="5658" y="2986"/>
                  <a:pt x="5650" y="3023"/>
                  <a:pt x="5640" y="3059"/>
                </a:cubicBezTo>
                <a:cubicBezTo>
                  <a:pt x="5634" y="3078"/>
                  <a:pt x="5628" y="3098"/>
                  <a:pt x="5621" y="3117"/>
                </a:cubicBezTo>
                <a:cubicBezTo>
                  <a:pt x="5618" y="3127"/>
                  <a:pt x="5614" y="3137"/>
                  <a:pt x="5611" y="3146"/>
                </a:cubicBezTo>
                <a:cubicBezTo>
                  <a:pt x="5611" y="3146"/>
                  <a:pt x="5611" y="3146"/>
                  <a:pt x="5611" y="3146"/>
                </a:cubicBezTo>
                <a:lnTo>
                  <a:pt x="5611" y="3146"/>
                </a:lnTo>
                <a:cubicBezTo>
                  <a:pt x="5611" y="3146"/>
                  <a:pt x="5610" y="3147"/>
                  <a:pt x="5610" y="3149"/>
                </a:cubicBezTo>
                <a:cubicBezTo>
                  <a:pt x="5592" y="3186"/>
                  <a:pt x="5574" y="3223"/>
                  <a:pt x="5552" y="3259"/>
                </a:cubicBezTo>
                <a:cubicBezTo>
                  <a:pt x="5544" y="3277"/>
                  <a:pt x="5532" y="3292"/>
                  <a:pt x="5522" y="3308"/>
                </a:cubicBezTo>
                <a:cubicBezTo>
                  <a:pt x="5516" y="3317"/>
                  <a:pt x="5510" y="3326"/>
                  <a:pt x="5505" y="3333"/>
                </a:cubicBezTo>
                <a:cubicBezTo>
                  <a:pt x="5499" y="3343"/>
                  <a:pt x="5486" y="3354"/>
                  <a:pt x="5482" y="3364"/>
                </a:cubicBezTo>
                <a:lnTo>
                  <a:pt x="5482" y="3364"/>
                </a:lnTo>
                <a:cubicBezTo>
                  <a:pt x="5482" y="3363"/>
                  <a:pt x="5485" y="3360"/>
                  <a:pt x="5487" y="3357"/>
                </a:cubicBezTo>
                <a:lnTo>
                  <a:pt x="5487" y="3357"/>
                </a:lnTo>
                <a:cubicBezTo>
                  <a:pt x="5486" y="3359"/>
                  <a:pt x="5484" y="3361"/>
                  <a:pt x="5483" y="3363"/>
                </a:cubicBezTo>
                <a:cubicBezTo>
                  <a:pt x="5476" y="3372"/>
                  <a:pt x="5470" y="3379"/>
                  <a:pt x="5463" y="3387"/>
                </a:cubicBezTo>
                <a:cubicBezTo>
                  <a:pt x="5450" y="3402"/>
                  <a:pt x="5436" y="3418"/>
                  <a:pt x="5421" y="3433"/>
                </a:cubicBezTo>
                <a:cubicBezTo>
                  <a:pt x="5391" y="3465"/>
                  <a:pt x="5359" y="3497"/>
                  <a:pt x="5326" y="3526"/>
                </a:cubicBezTo>
                <a:cubicBezTo>
                  <a:pt x="5312" y="3538"/>
                  <a:pt x="5297" y="3551"/>
                  <a:pt x="5282" y="3564"/>
                </a:cubicBezTo>
                <a:cubicBezTo>
                  <a:pt x="5274" y="3572"/>
                  <a:pt x="5266" y="3577"/>
                  <a:pt x="5257" y="3585"/>
                </a:cubicBezTo>
                <a:cubicBezTo>
                  <a:pt x="5253" y="3587"/>
                  <a:pt x="5250" y="3590"/>
                  <a:pt x="5247" y="3593"/>
                </a:cubicBezTo>
                <a:lnTo>
                  <a:pt x="5247" y="3593"/>
                </a:lnTo>
                <a:cubicBezTo>
                  <a:pt x="5215" y="3617"/>
                  <a:pt x="5181" y="3641"/>
                  <a:pt x="5146" y="3664"/>
                </a:cubicBezTo>
                <a:cubicBezTo>
                  <a:pt x="5073" y="3713"/>
                  <a:pt x="4995" y="3756"/>
                  <a:pt x="4916" y="3796"/>
                </a:cubicBezTo>
                <a:cubicBezTo>
                  <a:pt x="4877" y="3816"/>
                  <a:pt x="4837" y="3836"/>
                  <a:pt x="4797" y="3854"/>
                </a:cubicBezTo>
                <a:cubicBezTo>
                  <a:pt x="4779" y="3862"/>
                  <a:pt x="4753" y="3868"/>
                  <a:pt x="4739" y="3880"/>
                </a:cubicBezTo>
                <a:cubicBezTo>
                  <a:pt x="4739" y="3880"/>
                  <a:pt x="4739" y="3880"/>
                  <a:pt x="4739" y="3880"/>
                </a:cubicBezTo>
                <a:cubicBezTo>
                  <a:pt x="4739" y="3880"/>
                  <a:pt x="4742" y="3878"/>
                  <a:pt x="4745" y="3877"/>
                </a:cubicBezTo>
                <a:lnTo>
                  <a:pt x="4745" y="3877"/>
                </a:lnTo>
                <a:cubicBezTo>
                  <a:pt x="4745" y="3877"/>
                  <a:pt x="4744" y="3878"/>
                  <a:pt x="4743" y="3878"/>
                </a:cubicBezTo>
                <a:cubicBezTo>
                  <a:pt x="4730" y="3882"/>
                  <a:pt x="4719" y="3888"/>
                  <a:pt x="4706" y="3892"/>
                </a:cubicBezTo>
                <a:cubicBezTo>
                  <a:pt x="4507" y="3972"/>
                  <a:pt x="4303" y="4036"/>
                  <a:pt x="4096" y="4090"/>
                </a:cubicBezTo>
                <a:cubicBezTo>
                  <a:pt x="3863" y="4149"/>
                  <a:pt x="3627" y="4193"/>
                  <a:pt x="3389" y="4225"/>
                </a:cubicBezTo>
                <a:lnTo>
                  <a:pt x="3430" y="4219"/>
                </a:lnTo>
                <a:lnTo>
                  <a:pt x="3430" y="4219"/>
                </a:lnTo>
                <a:cubicBezTo>
                  <a:pt x="2941" y="4285"/>
                  <a:pt x="2447" y="4301"/>
                  <a:pt x="1954" y="4301"/>
                </a:cubicBezTo>
                <a:cubicBezTo>
                  <a:pt x="1864" y="4301"/>
                  <a:pt x="1774" y="4301"/>
                  <a:pt x="1684" y="4300"/>
                </a:cubicBezTo>
                <a:cubicBezTo>
                  <a:pt x="1520" y="4297"/>
                  <a:pt x="1356" y="4294"/>
                  <a:pt x="1192" y="4291"/>
                </a:cubicBezTo>
                <a:cubicBezTo>
                  <a:pt x="1191" y="4291"/>
                  <a:pt x="1190" y="4291"/>
                  <a:pt x="1190" y="4291"/>
                </a:cubicBezTo>
                <a:cubicBezTo>
                  <a:pt x="1110" y="4291"/>
                  <a:pt x="1034" y="4364"/>
                  <a:pt x="1036" y="4447"/>
                </a:cubicBezTo>
                <a:cubicBezTo>
                  <a:pt x="1041" y="4529"/>
                  <a:pt x="1106" y="4599"/>
                  <a:pt x="1192" y="4602"/>
                </a:cubicBezTo>
                <a:cubicBezTo>
                  <a:pt x="1456" y="4606"/>
                  <a:pt x="1719" y="4611"/>
                  <a:pt x="1983" y="4611"/>
                </a:cubicBezTo>
                <a:cubicBezTo>
                  <a:pt x="2076" y="4611"/>
                  <a:pt x="2168" y="4611"/>
                  <a:pt x="2261" y="4609"/>
                </a:cubicBezTo>
                <a:cubicBezTo>
                  <a:pt x="2615" y="4603"/>
                  <a:pt x="2971" y="4585"/>
                  <a:pt x="3323" y="4543"/>
                </a:cubicBezTo>
                <a:cubicBezTo>
                  <a:pt x="3677" y="4501"/>
                  <a:pt x="4041" y="4435"/>
                  <a:pt x="4389" y="4331"/>
                </a:cubicBezTo>
                <a:cubicBezTo>
                  <a:pt x="4700" y="4238"/>
                  <a:pt x="5013" y="4120"/>
                  <a:pt x="5287" y="3943"/>
                </a:cubicBezTo>
                <a:cubicBezTo>
                  <a:pt x="5415" y="3859"/>
                  <a:pt x="5538" y="3764"/>
                  <a:pt x="5641" y="3652"/>
                </a:cubicBezTo>
                <a:cubicBezTo>
                  <a:pt x="5752" y="3536"/>
                  <a:pt x="5839" y="3403"/>
                  <a:pt x="5900" y="3255"/>
                </a:cubicBezTo>
                <a:cubicBezTo>
                  <a:pt x="6026" y="2954"/>
                  <a:pt x="5991" y="2622"/>
                  <a:pt x="5854" y="2333"/>
                </a:cubicBezTo>
                <a:cubicBezTo>
                  <a:pt x="5716" y="2045"/>
                  <a:pt x="5477" y="1815"/>
                  <a:pt x="5198" y="1675"/>
                </a:cubicBezTo>
                <a:cubicBezTo>
                  <a:pt x="4902" y="1528"/>
                  <a:pt x="4574" y="1469"/>
                  <a:pt x="4246" y="1469"/>
                </a:cubicBezTo>
                <a:cubicBezTo>
                  <a:pt x="4219" y="1469"/>
                  <a:pt x="4193" y="1470"/>
                  <a:pt x="4166" y="1471"/>
                </a:cubicBezTo>
                <a:cubicBezTo>
                  <a:pt x="3818" y="1482"/>
                  <a:pt x="3467" y="1548"/>
                  <a:pt x="3135" y="1650"/>
                </a:cubicBezTo>
                <a:cubicBezTo>
                  <a:pt x="2836" y="1742"/>
                  <a:pt x="2540" y="1868"/>
                  <a:pt x="2265" y="2023"/>
                </a:cubicBezTo>
                <a:lnTo>
                  <a:pt x="2265" y="2023"/>
                </a:lnTo>
                <a:cubicBezTo>
                  <a:pt x="2297" y="1870"/>
                  <a:pt x="2328" y="1716"/>
                  <a:pt x="2359" y="1563"/>
                </a:cubicBezTo>
                <a:cubicBezTo>
                  <a:pt x="2414" y="1286"/>
                  <a:pt x="2463" y="987"/>
                  <a:pt x="2399" y="702"/>
                </a:cubicBezTo>
                <a:cubicBezTo>
                  <a:pt x="2349" y="469"/>
                  <a:pt x="2216" y="253"/>
                  <a:pt x="2019" y="118"/>
                </a:cubicBezTo>
                <a:cubicBezTo>
                  <a:pt x="1905" y="39"/>
                  <a:pt x="1762" y="0"/>
                  <a:pt x="161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574" name="Google Shape;574;p3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4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8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9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3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2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0.jp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4.jp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"/>
          <p:cNvSpPr txBox="1"/>
          <p:nvPr>
            <p:ph type="title"/>
          </p:nvPr>
        </p:nvSpPr>
        <p:spPr>
          <a:xfrm>
            <a:off x="1285920" y="981000"/>
            <a:ext cx="6571800" cy="2628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exend Exa"/>
              <a:buNone/>
            </a:pPr>
            <a:r>
              <a:rPr b="1" lang="zh-CN" sz="6000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網站開發專案報告</a:t>
            </a:r>
            <a:endParaRPr b="0" sz="60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1"/>
          <p:cNvSpPr txBox="1"/>
          <p:nvPr>
            <p:ph idx="1" type="subTitle"/>
          </p:nvPr>
        </p:nvSpPr>
        <p:spPr>
          <a:xfrm>
            <a:off x="2171880" y="3828960"/>
            <a:ext cx="479088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zh-C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深入探討我們的Web Hosting及AI解決方案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zh-CN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學員姓名：黃澤鵬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2" name="Google Shape;582;p1"/>
          <p:cNvGrpSpPr/>
          <p:nvPr/>
        </p:nvGrpSpPr>
        <p:grpSpPr>
          <a:xfrm>
            <a:off x="8524800" y="1705680"/>
            <a:ext cx="563400" cy="427680"/>
            <a:chOff x="8524800" y="1705680"/>
            <a:chExt cx="563400" cy="427680"/>
          </a:xfrm>
        </p:grpSpPr>
        <p:sp>
          <p:nvSpPr>
            <p:cNvPr id="583" name="Google Shape;583;p1"/>
            <p:cNvSpPr/>
            <p:nvPr/>
          </p:nvSpPr>
          <p:spPr>
            <a:xfrm flipH="1" rot="10800000">
              <a:off x="8570520" y="1734120"/>
              <a:ext cx="271440" cy="262440"/>
            </a:xfrm>
            <a:custGeom>
              <a:rect b="b" l="l" r="r" t="t"/>
              <a:pathLst>
                <a:path extrusionOk="0" h="1503" w="1554">
                  <a:moveTo>
                    <a:pt x="979" y="0"/>
                  </a:moveTo>
                  <a:lnTo>
                    <a:pt x="1" y="702"/>
                  </a:lnTo>
                  <a:lnTo>
                    <a:pt x="575" y="1503"/>
                  </a:lnTo>
                  <a:lnTo>
                    <a:pt x="1554" y="800"/>
                  </a:lnTo>
                  <a:lnTo>
                    <a:pt x="9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84" name="Google Shape;584;p1"/>
            <p:cNvSpPr/>
            <p:nvPr/>
          </p:nvSpPr>
          <p:spPr>
            <a:xfrm flipH="1" rot="10800000">
              <a:off x="8533800" y="1712160"/>
              <a:ext cx="186840" cy="206280"/>
            </a:xfrm>
            <a:custGeom>
              <a:rect b="b" l="l" r="r" t="t"/>
              <a:pathLst>
                <a:path extrusionOk="0" h="1181" w="1071">
                  <a:moveTo>
                    <a:pt x="210" y="0"/>
                  </a:moveTo>
                  <a:cubicBezTo>
                    <a:pt x="179" y="0"/>
                    <a:pt x="151" y="8"/>
                    <a:pt x="129" y="24"/>
                  </a:cubicBezTo>
                  <a:cubicBezTo>
                    <a:pt x="1" y="115"/>
                    <a:pt x="80" y="443"/>
                    <a:pt x="304" y="757"/>
                  </a:cubicBezTo>
                  <a:cubicBezTo>
                    <a:pt x="489" y="1014"/>
                    <a:pt x="716" y="1181"/>
                    <a:pt x="861" y="1181"/>
                  </a:cubicBezTo>
                  <a:cubicBezTo>
                    <a:pt x="892" y="1181"/>
                    <a:pt x="920" y="1173"/>
                    <a:pt x="942" y="1157"/>
                  </a:cubicBezTo>
                  <a:cubicBezTo>
                    <a:pt x="1070" y="1066"/>
                    <a:pt x="991" y="738"/>
                    <a:pt x="766" y="424"/>
                  </a:cubicBezTo>
                  <a:cubicBezTo>
                    <a:pt x="582" y="167"/>
                    <a:pt x="355" y="0"/>
                    <a:pt x="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85" name="Google Shape;585;p1"/>
            <p:cNvSpPr/>
            <p:nvPr/>
          </p:nvSpPr>
          <p:spPr>
            <a:xfrm flipH="1" rot="10800000">
              <a:off x="8524800" y="1705680"/>
              <a:ext cx="186840" cy="206280"/>
            </a:xfrm>
            <a:custGeom>
              <a:rect b="b" l="l" r="r" t="t"/>
              <a:pathLst>
                <a:path extrusionOk="0" h="1182" w="1070">
                  <a:moveTo>
                    <a:pt x="209" y="1"/>
                  </a:moveTo>
                  <a:cubicBezTo>
                    <a:pt x="177" y="1"/>
                    <a:pt x="149" y="8"/>
                    <a:pt x="127" y="25"/>
                  </a:cubicBezTo>
                  <a:cubicBezTo>
                    <a:pt x="0" y="115"/>
                    <a:pt x="78" y="443"/>
                    <a:pt x="304" y="757"/>
                  </a:cubicBezTo>
                  <a:cubicBezTo>
                    <a:pt x="488" y="1014"/>
                    <a:pt x="714" y="1181"/>
                    <a:pt x="859" y="1181"/>
                  </a:cubicBezTo>
                  <a:cubicBezTo>
                    <a:pt x="891" y="1181"/>
                    <a:pt x="918" y="1174"/>
                    <a:pt x="941" y="1157"/>
                  </a:cubicBezTo>
                  <a:cubicBezTo>
                    <a:pt x="1069" y="1067"/>
                    <a:pt x="990" y="738"/>
                    <a:pt x="766" y="425"/>
                  </a:cubicBezTo>
                  <a:cubicBezTo>
                    <a:pt x="581" y="168"/>
                    <a:pt x="354" y="1"/>
                    <a:pt x="2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86" name="Google Shape;586;p1"/>
            <p:cNvSpPr/>
            <p:nvPr/>
          </p:nvSpPr>
          <p:spPr>
            <a:xfrm flipH="1" rot="10800000">
              <a:off x="8655840" y="1812240"/>
              <a:ext cx="326520" cy="308880"/>
            </a:xfrm>
            <a:custGeom>
              <a:rect b="b" l="l" r="r" t="t"/>
              <a:pathLst>
                <a:path extrusionOk="0" h="1767" w="1869">
                  <a:moveTo>
                    <a:pt x="582" y="0"/>
                  </a:moveTo>
                  <a:cubicBezTo>
                    <a:pt x="574" y="0"/>
                    <a:pt x="567" y="0"/>
                    <a:pt x="559" y="1"/>
                  </a:cubicBezTo>
                  <a:cubicBezTo>
                    <a:pt x="1" y="368"/>
                    <a:pt x="335" y="792"/>
                    <a:pt x="335" y="792"/>
                  </a:cubicBezTo>
                  <a:cubicBezTo>
                    <a:pt x="961" y="1142"/>
                    <a:pt x="896" y="1607"/>
                    <a:pt x="896" y="1607"/>
                  </a:cubicBezTo>
                  <a:cubicBezTo>
                    <a:pt x="1010" y="1726"/>
                    <a:pt x="1133" y="1766"/>
                    <a:pt x="1248" y="1766"/>
                  </a:cubicBezTo>
                  <a:cubicBezTo>
                    <a:pt x="1497" y="1766"/>
                    <a:pt x="1707" y="1575"/>
                    <a:pt x="1707" y="1575"/>
                  </a:cubicBezTo>
                  <a:lnTo>
                    <a:pt x="1720" y="1558"/>
                  </a:lnTo>
                  <a:cubicBezTo>
                    <a:pt x="1868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87" name="Google Shape;587;p1"/>
            <p:cNvSpPr/>
            <p:nvPr/>
          </p:nvSpPr>
          <p:spPr>
            <a:xfrm flipH="1" rot="10800000">
              <a:off x="8876880" y="1973520"/>
              <a:ext cx="211320" cy="159840"/>
            </a:xfrm>
            <a:custGeom>
              <a:rect b="b" l="l" r="r" t="t"/>
              <a:pathLst>
                <a:path extrusionOk="0" h="916" w="1210">
                  <a:moveTo>
                    <a:pt x="1209" y="0"/>
                  </a:moveTo>
                  <a:lnTo>
                    <a:pt x="0" y="753"/>
                  </a:lnTo>
                  <a:cubicBezTo>
                    <a:pt x="55" y="787"/>
                    <a:pt x="117" y="915"/>
                    <a:pt x="117" y="915"/>
                  </a:cubicBezTo>
                  <a:lnTo>
                    <a:pt x="12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79900" lIns="91425" spcFirstLastPara="1" rIns="91425" wrap="square" tIns="799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88" name="Google Shape;588;p1"/>
            <p:cNvSpPr/>
            <p:nvPr/>
          </p:nvSpPr>
          <p:spPr>
            <a:xfrm flipH="1" rot="10800000">
              <a:off x="8651160" y="1806480"/>
              <a:ext cx="326160" cy="308520"/>
            </a:xfrm>
            <a:custGeom>
              <a:rect b="b" l="l" r="r" t="t"/>
              <a:pathLst>
                <a:path extrusionOk="0" h="1766" w="1867">
                  <a:moveTo>
                    <a:pt x="582" y="0"/>
                  </a:moveTo>
                  <a:cubicBezTo>
                    <a:pt x="574" y="0"/>
                    <a:pt x="566" y="1"/>
                    <a:pt x="558" y="1"/>
                  </a:cubicBezTo>
                  <a:cubicBezTo>
                    <a:pt x="0" y="368"/>
                    <a:pt x="332" y="792"/>
                    <a:pt x="332" y="792"/>
                  </a:cubicBezTo>
                  <a:cubicBezTo>
                    <a:pt x="960" y="1142"/>
                    <a:pt x="895" y="1607"/>
                    <a:pt x="895" y="1607"/>
                  </a:cubicBezTo>
                  <a:cubicBezTo>
                    <a:pt x="1009" y="1725"/>
                    <a:pt x="1131" y="1766"/>
                    <a:pt x="1246" y="1766"/>
                  </a:cubicBezTo>
                  <a:cubicBezTo>
                    <a:pt x="1494" y="1766"/>
                    <a:pt x="1705" y="1575"/>
                    <a:pt x="1705" y="1575"/>
                  </a:cubicBezTo>
                  <a:lnTo>
                    <a:pt x="1718" y="1558"/>
                  </a:lnTo>
                  <a:cubicBezTo>
                    <a:pt x="1866" y="1040"/>
                    <a:pt x="1234" y="0"/>
                    <a:pt x="5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89" name="Google Shape;589;p1"/>
            <p:cNvSpPr/>
            <p:nvPr/>
          </p:nvSpPr>
          <p:spPr>
            <a:xfrm flipH="1" rot="10800000">
              <a:off x="8709120" y="1834560"/>
              <a:ext cx="105840" cy="142200"/>
            </a:xfrm>
            <a:custGeom>
              <a:rect b="b" l="l" r="r" t="t"/>
              <a:pathLst>
                <a:path extrusionOk="0" h="816" w="608">
                  <a:moveTo>
                    <a:pt x="13" y="1"/>
                  </a:moveTo>
                  <a:cubicBezTo>
                    <a:pt x="9" y="1"/>
                    <a:pt x="5" y="1"/>
                    <a:pt x="0" y="1"/>
                  </a:cubicBezTo>
                  <a:cubicBezTo>
                    <a:pt x="0" y="1"/>
                    <a:pt x="566" y="237"/>
                    <a:pt x="563" y="816"/>
                  </a:cubicBezTo>
                  <a:cubicBezTo>
                    <a:pt x="563" y="816"/>
                    <a:pt x="608" y="776"/>
                    <a:pt x="572" y="529"/>
                  </a:cubicBezTo>
                  <a:cubicBezTo>
                    <a:pt x="538" y="297"/>
                    <a:pt x="216" y="1"/>
                    <a:pt x="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71275" lIns="91425" spcFirstLastPara="1" rIns="91425" wrap="square" tIns="71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90" name="Google Shape;590;p1"/>
            <p:cNvSpPr/>
            <p:nvPr/>
          </p:nvSpPr>
          <p:spPr>
            <a:xfrm flipH="1" rot="10800000">
              <a:off x="8548200" y="1838520"/>
              <a:ext cx="56880" cy="55800"/>
            </a:xfrm>
            <a:custGeom>
              <a:rect b="b" l="l" r="r" t="t"/>
              <a:pathLst>
                <a:path extrusionOk="0" h="321" w="327">
                  <a:moveTo>
                    <a:pt x="116" y="1"/>
                  </a:moveTo>
                  <a:cubicBezTo>
                    <a:pt x="92" y="1"/>
                    <a:pt x="68" y="7"/>
                    <a:pt x="45" y="24"/>
                  </a:cubicBezTo>
                  <a:cubicBezTo>
                    <a:pt x="1" y="71"/>
                    <a:pt x="4" y="130"/>
                    <a:pt x="11" y="178"/>
                  </a:cubicBezTo>
                  <a:cubicBezTo>
                    <a:pt x="20" y="228"/>
                    <a:pt x="35" y="276"/>
                    <a:pt x="60" y="320"/>
                  </a:cubicBezTo>
                  <a:cubicBezTo>
                    <a:pt x="53" y="270"/>
                    <a:pt x="44" y="223"/>
                    <a:pt x="43" y="175"/>
                  </a:cubicBezTo>
                  <a:cubicBezTo>
                    <a:pt x="41" y="129"/>
                    <a:pt x="45" y="79"/>
                    <a:pt x="73" y="54"/>
                  </a:cubicBezTo>
                  <a:cubicBezTo>
                    <a:pt x="84" y="43"/>
                    <a:pt x="101" y="39"/>
                    <a:pt x="120" y="39"/>
                  </a:cubicBezTo>
                  <a:cubicBezTo>
                    <a:pt x="142" y="39"/>
                    <a:pt x="168" y="45"/>
                    <a:pt x="192" y="54"/>
                  </a:cubicBezTo>
                  <a:cubicBezTo>
                    <a:pt x="237" y="67"/>
                    <a:pt x="280" y="90"/>
                    <a:pt x="326" y="109"/>
                  </a:cubicBezTo>
                  <a:cubicBezTo>
                    <a:pt x="290" y="76"/>
                    <a:pt x="250" y="46"/>
                    <a:pt x="204" y="24"/>
                  </a:cubicBezTo>
                  <a:cubicBezTo>
                    <a:pt x="179" y="12"/>
                    <a:pt x="148" y="1"/>
                    <a:pt x="11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28075" lIns="91425" spcFirstLastPara="1" rIns="91425" wrap="square" tIns="28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91" name="Google Shape;591;p1"/>
            <p:cNvSpPr/>
            <p:nvPr/>
          </p:nvSpPr>
          <p:spPr>
            <a:xfrm flipH="1" rot="10800000">
              <a:off x="8631000" y="1900800"/>
              <a:ext cx="81360" cy="63000"/>
            </a:xfrm>
            <a:custGeom>
              <a:rect b="b" l="l" r="r" t="t"/>
              <a:pathLst>
                <a:path extrusionOk="0" h="363" w="467">
                  <a:moveTo>
                    <a:pt x="467" y="0"/>
                  </a:moveTo>
                  <a:lnTo>
                    <a:pt x="467" y="0"/>
                  </a:lnTo>
                  <a:cubicBezTo>
                    <a:pt x="377" y="46"/>
                    <a:pt x="300" y="107"/>
                    <a:pt x="220" y="164"/>
                  </a:cubicBezTo>
                  <a:cubicBezTo>
                    <a:pt x="144" y="228"/>
                    <a:pt x="67" y="288"/>
                    <a:pt x="0" y="363"/>
                  </a:cubicBezTo>
                  <a:cubicBezTo>
                    <a:pt x="88" y="315"/>
                    <a:pt x="167" y="256"/>
                    <a:pt x="246" y="197"/>
                  </a:cubicBezTo>
                  <a:cubicBezTo>
                    <a:pt x="323" y="136"/>
                    <a:pt x="399" y="74"/>
                    <a:pt x="4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1675" lIns="91425" spcFirstLastPara="1" rIns="91425" wrap="square" tIns="31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92" name="Google Shape;592;p1"/>
            <p:cNvSpPr/>
            <p:nvPr/>
          </p:nvSpPr>
          <p:spPr>
            <a:xfrm flipH="1" rot="10800000">
              <a:off x="8702280" y="1985760"/>
              <a:ext cx="55080" cy="117000"/>
            </a:xfrm>
            <a:custGeom>
              <a:rect b="b" l="l" r="r" t="t"/>
              <a:pathLst>
                <a:path extrusionOk="0" h="670" w="316">
                  <a:moveTo>
                    <a:pt x="316" y="0"/>
                  </a:moveTo>
                  <a:lnTo>
                    <a:pt x="316" y="0"/>
                  </a:lnTo>
                  <a:cubicBezTo>
                    <a:pt x="255" y="34"/>
                    <a:pt x="202" y="75"/>
                    <a:pt x="155" y="123"/>
                  </a:cubicBezTo>
                  <a:cubicBezTo>
                    <a:pt x="107" y="172"/>
                    <a:pt x="65" y="228"/>
                    <a:pt x="38" y="291"/>
                  </a:cubicBezTo>
                  <a:cubicBezTo>
                    <a:pt x="12" y="356"/>
                    <a:pt x="1" y="429"/>
                    <a:pt x="16" y="498"/>
                  </a:cubicBezTo>
                  <a:cubicBezTo>
                    <a:pt x="31" y="567"/>
                    <a:pt x="77" y="624"/>
                    <a:pt x="124" y="670"/>
                  </a:cubicBezTo>
                  <a:cubicBezTo>
                    <a:pt x="90" y="612"/>
                    <a:pt x="54" y="556"/>
                    <a:pt x="48" y="493"/>
                  </a:cubicBezTo>
                  <a:cubicBezTo>
                    <a:pt x="39" y="429"/>
                    <a:pt x="49" y="366"/>
                    <a:pt x="75" y="308"/>
                  </a:cubicBezTo>
                  <a:cubicBezTo>
                    <a:pt x="98" y="248"/>
                    <a:pt x="137" y="196"/>
                    <a:pt x="179" y="144"/>
                  </a:cubicBezTo>
                  <a:cubicBezTo>
                    <a:pt x="219" y="94"/>
                    <a:pt x="265" y="46"/>
                    <a:pt x="31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58675" lIns="91425" spcFirstLastPara="1" rIns="91425" wrap="square" tIns="586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93" name="Google Shape;593;p1"/>
            <p:cNvSpPr/>
            <p:nvPr/>
          </p:nvSpPr>
          <p:spPr>
            <a:xfrm flipH="1" rot="10800000">
              <a:off x="8731440" y="1753560"/>
              <a:ext cx="360" cy="360"/>
            </a:xfrm>
            <a:custGeom>
              <a:rect b="b" l="l" r="r" t="t"/>
              <a:pathLst>
                <a:path extrusionOk="0" h="24" w="15">
                  <a:moveTo>
                    <a:pt x="15" y="1"/>
                  </a:moveTo>
                  <a:cubicBezTo>
                    <a:pt x="0" y="3"/>
                    <a:pt x="3" y="12"/>
                    <a:pt x="10" y="24"/>
                  </a:cubicBezTo>
                  <a:cubicBezTo>
                    <a:pt x="12" y="16"/>
                    <a:pt x="12" y="8"/>
                    <a:pt x="15" y="1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350" lIns="91425" spcFirstLastPara="1" rIns="91425" wrap="square" tIns="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94" name="Google Shape;594;p1"/>
            <p:cNvSpPr/>
            <p:nvPr/>
          </p:nvSpPr>
          <p:spPr>
            <a:xfrm flipH="1" rot="10800000">
              <a:off x="8762760" y="1815480"/>
              <a:ext cx="360" cy="1800"/>
            </a:xfrm>
            <a:custGeom>
              <a:rect b="b" l="l" r="r" t="t"/>
              <a:pathLst>
                <a:path extrusionOk="0" h="69" w="19">
                  <a:moveTo>
                    <a:pt x="19" y="1"/>
                  </a:moveTo>
                  <a:cubicBezTo>
                    <a:pt x="19" y="2"/>
                    <a:pt x="19" y="3"/>
                    <a:pt x="19" y="4"/>
                  </a:cubicBezTo>
                  <a:lnTo>
                    <a:pt x="19" y="4"/>
                  </a:lnTo>
                  <a:cubicBezTo>
                    <a:pt x="19" y="3"/>
                    <a:pt x="19" y="2"/>
                    <a:pt x="19" y="1"/>
                  </a:cubicBezTo>
                  <a:close/>
                  <a:moveTo>
                    <a:pt x="19" y="4"/>
                  </a:moveTo>
                  <a:cubicBezTo>
                    <a:pt x="17" y="21"/>
                    <a:pt x="7" y="45"/>
                    <a:pt x="0" y="68"/>
                  </a:cubicBezTo>
                  <a:cubicBezTo>
                    <a:pt x="11" y="60"/>
                    <a:pt x="17" y="41"/>
                    <a:pt x="19" y="4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1075" lIns="91425" spcFirstLastPara="1" rIns="91425" wrap="square" tIns="1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95" name="Google Shape;595;p1"/>
            <p:cNvSpPr/>
            <p:nvPr/>
          </p:nvSpPr>
          <p:spPr>
            <a:xfrm flipH="1" rot="10800000">
              <a:off x="8849520" y="1706400"/>
              <a:ext cx="720" cy="720"/>
            </a:xfrm>
            <a:custGeom>
              <a:rect b="b" l="l" r="r" t="t"/>
              <a:pathLst>
                <a:path extrusionOk="0" h="41" w="38">
                  <a:moveTo>
                    <a:pt x="23" y="1"/>
                  </a:moveTo>
                  <a:cubicBezTo>
                    <a:pt x="5" y="29"/>
                    <a:pt x="0" y="40"/>
                    <a:pt x="3" y="40"/>
                  </a:cubicBezTo>
                  <a:cubicBezTo>
                    <a:pt x="7" y="40"/>
                    <a:pt x="21" y="27"/>
                    <a:pt x="37" y="7"/>
                  </a:cubicBezTo>
                  <a:cubicBezTo>
                    <a:pt x="33" y="5"/>
                    <a:pt x="28" y="4"/>
                    <a:pt x="23" y="1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350" lIns="91425" spcFirstLastPara="1" rIns="91425" wrap="square" tIns="3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96" name="Google Shape;596;p1"/>
            <p:cNvSpPr/>
            <p:nvPr/>
          </p:nvSpPr>
          <p:spPr>
            <a:xfrm flipH="1" rot="10800000">
              <a:off x="8770680" y="1823040"/>
              <a:ext cx="2520" cy="1080"/>
            </a:xfrm>
            <a:custGeom>
              <a:rect b="b" l="l" r="r" t="t"/>
              <a:pathLst>
                <a:path extrusionOk="0" h="42" w="98">
                  <a:moveTo>
                    <a:pt x="1" y="1"/>
                  </a:moveTo>
                  <a:lnTo>
                    <a:pt x="15" y="41"/>
                  </a:lnTo>
                  <a:cubicBezTo>
                    <a:pt x="28" y="35"/>
                    <a:pt x="43" y="30"/>
                    <a:pt x="56" y="24"/>
                  </a:cubicBezTo>
                  <a:lnTo>
                    <a:pt x="97" y="11"/>
                  </a:lnTo>
                  <a:cubicBezTo>
                    <a:pt x="66" y="7"/>
                    <a:pt x="33" y="4"/>
                    <a:pt x="1" y="1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700" lIns="91425" spcFirstLastPara="1" rIns="91425" wrap="square" tIns="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97" name="Google Shape;597;p1"/>
            <p:cNvSpPr/>
            <p:nvPr/>
          </p:nvSpPr>
          <p:spPr>
            <a:xfrm flipH="1" rot="10800000">
              <a:off x="8768520" y="1828080"/>
              <a:ext cx="3960" cy="3600"/>
            </a:xfrm>
            <a:custGeom>
              <a:rect b="b" l="l" r="r" t="t"/>
              <a:pathLst>
                <a:path extrusionOk="0" h="126" w="142">
                  <a:moveTo>
                    <a:pt x="51" y="1"/>
                  </a:moveTo>
                  <a:cubicBezTo>
                    <a:pt x="47" y="17"/>
                    <a:pt x="40" y="46"/>
                    <a:pt x="13" y="46"/>
                  </a:cubicBezTo>
                  <a:cubicBezTo>
                    <a:pt x="9" y="46"/>
                    <a:pt x="5" y="45"/>
                    <a:pt x="1" y="44"/>
                  </a:cubicBezTo>
                  <a:lnTo>
                    <a:pt x="1" y="44"/>
                  </a:lnTo>
                  <a:cubicBezTo>
                    <a:pt x="48" y="70"/>
                    <a:pt x="96" y="98"/>
                    <a:pt x="142" y="126"/>
                  </a:cubicBezTo>
                  <a:cubicBezTo>
                    <a:pt x="111" y="85"/>
                    <a:pt x="81" y="44"/>
                    <a:pt x="51" y="1"/>
                  </a:cubicBezTo>
                  <a:close/>
                </a:path>
              </a:pathLst>
            </a:custGeom>
            <a:solidFill>
              <a:srgbClr val="6DD7D0"/>
            </a:solidFill>
            <a:ln>
              <a:noFill/>
            </a:ln>
          </p:spPr>
          <p:txBody>
            <a:bodyPr anchorCtr="0" anchor="ctr" bIns="1800" lIns="91425" spcFirstLastPara="1" rIns="91425" wrap="square" tIns="1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598" name="Google Shape;598;p1"/>
          <p:cNvGrpSpPr/>
          <p:nvPr/>
        </p:nvGrpSpPr>
        <p:grpSpPr>
          <a:xfrm>
            <a:off x="-353719" y="1872940"/>
            <a:ext cx="916017" cy="1569192"/>
            <a:chOff x="-353719" y="1872940"/>
            <a:chExt cx="916017" cy="1569192"/>
          </a:xfrm>
        </p:grpSpPr>
        <p:sp>
          <p:nvSpPr>
            <p:cNvPr id="599" name="Google Shape;599;p1"/>
            <p:cNvSpPr/>
            <p:nvPr/>
          </p:nvSpPr>
          <p:spPr>
            <a:xfrm flipH="1" rot="-367200">
              <a:off x="-321840" y="2891880"/>
              <a:ext cx="752400" cy="496440"/>
            </a:xfrm>
            <a:custGeom>
              <a:rect b="b" l="l" r="r" t="t"/>
              <a:pathLst>
                <a:path extrusionOk="0" h="2549" w="3862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1" y="152"/>
                  </a:cubicBezTo>
                  <a:cubicBezTo>
                    <a:pt x="3362" y="152"/>
                    <a:pt x="3538" y="292"/>
                    <a:pt x="3608" y="413"/>
                  </a:cubicBezTo>
                  <a:cubicBezTo>
                    <a:pt x="3689" y="550"/>
                    <a:pt x="3687" y="730"/>
                    <a:pt x="3659" y="810"/>
                  </a:cubicBezTo>
                  <a:cubicBezTo>
                    <a:pt x="3616" y="934"/>
                    <a:pt x="3513" y="1043"/>
                    <a:pt x="3392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6" y="2081"/>
                    <a:pt x="170" y="1983"/>
                    <a:pt x="205" y="1890"/>
                  </a:cubicBezTo>
                  <a:cubicBezTo>
                    <a:pt x="241" y="1793"/>
                    <a:pt x="319" y="1713"/>
                    <a:pt x="418" y="1668"/>
                  </a:cubicBezTo>
                  <a:lnTo>
                    <a:pt x="2315" y="828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1"/>
                    <a:pt x="2641" y="884"/>
                  </a:cubicBezTo>
                  <a:cubicBezTo>
                    <a:pt x="2669" y="935"/>
                    <a:pt x="2672" y="993"/>
                    <a:pt x="2651" y="1043"/>
                  </a:cubicBezTo>
                  <a:cubicBezTo>
                    <a:pt x="2630" y="1099"/>
                    <a:pt x="2581" y="1146"/>
                    <a:pt x="2510" y="1177"/>
                  </a:cubicBezTo>
                  <a:lnTo>
                    <a:pt x="1073" y="1813"/>
                  </a:lnTo>
                  <a:lnTo>
                    <a:pt x="1136" y="1956"/>
                  </a:lnTo>
                  <a:lnTo>
                    <a:pt x="2574" y="1320"/>
                  </a:lnTo>
                  <a:cubicBezTo>
                    <a:pt x="2684" y="1269"/>
                    <a:pt x="2766" y="1189"/>
                    <a:pt x="2804" y="1092"/>
                  </a:cubicBezTo>
                  <a:cubicBezTo>
                    <a:pt x="2840" y="1000"/>
                    <a:pt x="2834" y="901"/>
                    <a:pt x="2788" y="810"/>
                  </a:cubicBezTo>
                  <a:cubicBezTo>
                    <a:pt x="2713" y="662"/>
                    <a:pt x="2606" y="619"/>
                    <a:pt x="2504" y="619"/>
                  </a:cubicBezTo>
                  <a:cubicBezTo>
                    <a:pt x="2401" y="619"/>
                    <a:pt x="2305" y="662"/>
                    <a:pt x="2251" y="685"/>
                  </a:cubicBezTo>
                  <a:lnTo>
                    <a:pt x="355" y="1527"/>
                  </a:lnTo>
                  <a:cubicBezTo>
                    <a:pt x="215" y="1589"/>
                    <a:pt x="104" y="1704"/>
                    <a:pt x="52" y="1842"/>
                  </a:cubicBezTo>
                  <a:cubicBezTo>
                    <a:pt x="1" y="1976"/>
                    <a:pt x="9" y="2118"/>
                    <a:pt x="76" y="2242"/>
                  </a:cubicBezTo>
                  <a:cubicBezTo>
                    <a:pt x="170" y="2420"/>
                    <a:pt x="376" y="2549"/>
                    <a:pt x="583" y="2549"/>
                  </a:cubicBezTo>
                  <a:cubicBezTo>
                    <a:pt x="646" y="2549"/>
                    <a:pt x="710" y="2537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5" y="1019"/>
                    <a:pt x="3813" y="855"/>
                  </a:cubicBezTo>
                  <a:cubicBezTo>
                    <a:pt x="3862" y="718"/>
                    <a:pt x="3841" y="522"/>
                    <a:pt x="3782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0" name="Google Shape;600;p1"/>
            <p:cNvSpPr/>
            <p:nvPr/>
          </p:nvSpPr>
          <p:spPr>
            <a:xfrm flipH="1" rot="-367200">
              <a:off x="-329400" y="2907000"/>
              <a:ext cx="752400" cy="496440"/>
            </a:xfrm>
            <a:custGeom>
              <a:rect b="b" l="l" r="r" t="t"/>
              <a:pathLst>
                <a:path extrusionOk="0" h="2549" w="3862">
                  <a:moveTo>
                    <a:pt x="3148" y="1"/>
                  </a:moveTo>
                  <a:cubicBezTo>
                    <a:pt x="3054" y="1"/>
                    <a:pt x="2964" y="19"/>
                    <a:pt x="2886" y="53"/>
                  </a:cubicBezTo>
                  <a:lnTo>
                    <a:pt x="979" y="904"/>
                  </a:lnTo>
                  <a:lnTo>
                    <a:pt x="1043" y="1045"/>
                  </a:lnTo>
                  <a:lnTo>
                    <a:pt x="2949" y="196"/>
                  </a:lnTo>
                  <a:cubicBezTo>
                    <a:pt x="3018" y="165"/>
                    <a:pt x="3086" y="152"/>
                    <a:pt x="3150" y="152"/>
                  </a:cubicBezTo>
                  <a:cubicBezTo>
                    <a:pt x="3361" y="152"/>
                    <a:pt x="3538" y="291"/>
                    <a:pt x="3608" y="412"/>
                  </a:cubicBezTo>
                  <a:cubicBezTo>
                    <a:pt x="3689" y="550"/>
                    <a:pt x="3688" y="730"/>
                    <a:pt x="3659" y="809"/>
                  </a:cubicBezTo>
                  <a:cubicBezTo>
                    <a:pt x="3614" y="933"/>
                    <a:pt x="3513" y="1043"/>
                    <a:pt x="3393" y="1097"/>
                  </a:cubicBezTo>
                  <a:lnTo>
                    <a:pt x="706" y="2369"/>
                  </a:lnTo>
                  <a:cubicBezTo>
                    <a:pt x="668" y="2385"/>
                    <a:pt x="628" y="2393"/>
                    <a:pt x="588" y="2393"/>
                  </a:cubicBezTo>
                  <a:cubicBezTo>
                    <a:pt x="440" y="2393"/>
                    <a:pt x="289" y="2291"/>
                    <a:pt x="221" y="2164"/>
                  </a:cubicBezTo>
                  <a:cubicBezTo>
                    <a:pt x="175" y="2079"/>
                    <a:pt x="169" y="1983"/>
                    <a:pt x="205" y="1889"/>
                  </a:cubicBezTo>
                  <a:cubicBezTo>
                    <a:pt x="241" y="1793"/>
                    <a:pt x="319" y="1712"/>
                    <a:pt x="418" y="1668"/>
                  </a:cubicBezTo>
                  <a:lnTo>
                    <a:pt x="2315" y="827"/>
                  </a:lnTo>
                  <a:cubicBezTo>
                    <a:pt x="2391" y="793"/>
                    <a:pt x="2450" y="776"/>
                    <a:pt x="2496" y="776"/>
                  </a:cubicBezTo>
                  <a:cubicBezTo>
                    <a:pt x="2562" y="776"/>
                    <a:pt x="2604" y="810"/>
                    <a:pt x="2641" y="884"/>
                  </a:cubicBezTo>
                  <a:cubicBezTo>
                    <a:pt x="2669" y="935"/>
                    <a:pt x="2672" y="992"/>
                    <a:pt x="2651" y="1043"/>
                  </a:cubicBezTo>
                  <a:cubicBezTo>
                    <a:pt x="2630" y="1099"/>
                    <a:pt x="2581" y="1145"/>
                    <a:pt x="2510" y="1177"/>
                  </a:cubicBezTo>
                  <a:lnTo>
                    <a:pt x="1073" y="1813"/>
                  </a:lnTo>
                  <a:lnTo>
                    <a:pt x="1135" y="1956"/>
                  </a:lnTo>
                  <a:lnTo>
                    <a:pt x="2572" y="1320"/>
                  </a:lnTo>
                  <a:cubicBezTo>
                    <a:pt x="2685" y="1269"/>
                    <a:pt x="2767" y="1189"/>
                    <a:pt x="2804" y="1092"/>
                  </a:cubicBezTo>
                  <a:cubicBezTo>
                    <a:pt x="2840" y="1000"/>
                    <a:pt x="2834" y="899"/>
                    <a:pt x="2788" y="810"/>
                  </a:cubicBezTo>
                  <a:cubicBezTo>
                    <a:pt x="2713" y="662"/>
                    <a:pt x="2605" y="619"/>
                    <a:pt x="2503" y="619"/>
                  </a:cubicBezTo>
                  <a:cubicBezTo>
                    <a:pt x="2401" y="619"/>
                    <a:pt x="2304" y="662"/>
                    <a:pt x="2251" y="685"/>
                  </a:cubicBezTo>
                  <a:lnTo>
                    <a:pt x="355" y="1527"/>
                  </a:lnTo>
                  <a:cubicBezTo>
                    <a:pt x="214" y="1589"/>
                    <a:pt x="104" y="1704"/>
                    <a:pt x="53" y="1842"/>
                  </a:cubicBezTo>
                  <a:cubicBezTo>
                    <a:pt x="1" y="1976"/>
                    <a:pt x="9" y="2118"/>
                    <a:pt x="76" y="2241"/>
                  </a:cubicBezTo>
                  <a:cubicBezTo>
                    <a:pt x="170" y="2420"/>
                    <a:pt x="377" y="2549"/>
                    <a:pt x="583" y="2549"/>
                  </a:cubicBezTo>
                  <a:cubicBezTo>
                    <a:pt x="647" y="2549"/>
                    <a:pt x="710" y="2536"/>
                    <a:pt x="771" y="2510"/>
                  </a:cubicBezTo>
                  <a:lnTo>
                    <a:pt x="3457" y="1238"/>
                  </a:lnTo>
                  <a:cubicBezTo>
                    <a:pt x="3618" y="1166"/>
                    <a:pt x="3754" y="1019"/>
                    <a:pt x="3813" y="855"/>
                  </a:cubicBezTo>
                  <a:cubicBezTo>
                    <a:pt x="3862" y="717"/>
                    <a:pt x="3840" y="522"/>
                    <a:pt x="3783" y="391"/>
                  </a:cubicBezTo>
                  <a:cubicBezTo>
                    <a:pt x="3774" y="371"/>
                    <a:pt x="3762" y="351"/>
                    <a:pt x="3751" y="331"/>
                  </a:cubicBezTo>
                  <a:cubicBezTo>
                    <a:pt x="3619" y="105"/>
                    <a:pt x="3374" y="1"/>
                    <a:pt x="314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54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1" name="Google Shape;601;p1"/>
            <p:cNvSpPr/>
            <p:nvPr/>
          </p:nvSpPr>
          <p:spPr>
            <a:xfrm flipH="1" rot="-367200">
              <a:off x="-318960" y="2940120"/>
              <a:ext cx="225000" cy="63720"/>
            </a:xfrm>
            <a:custGeom>
              <a:rect b="b" l="l" r="r" t="t"/>
              <a:pathLst>
                <a:path extrusionOk="0" h="329" w="1156">
                  <a:moveTo>
                    <a:pt x="595" y="1"/>
                  </a:moveTo>
                  <a:cubicBezTo>
                    <a:pt x="487" y="1"/>
                    <a:pt x="383" y="28"/>
                    <a:pt x="284" y="64"/>
                  </a:cubicBezTo>
                  <a:cubicBezTo>
                    <a:pt x="233" y="87"/>
                    <a:pt x="185" y="112"/>
                    <a:pt x="136" y="136"/>
                  </a:cubicBezTo>
                  <a:cubicBezTo>
                    <a:pt x="91" y="166"/>
                    <a:pt x="45" y="195"/>
                    <a:pt x="0" y="228"/>
                  </a:cubicBezTo>
                  <a:cubicBezTo>
                    <a:pt x="52" y="208"/>
                    <a:pt x="101" y="186"/>
                    <a:pt x="150" y="165"/>
                  </a:cubicBezTo>
                  <a:cubicBezTo>
                    <a:pt x="200" y="148"/>
                    <a:pt x="251" y="129"/>
                    <a:pt x="301" y="113"/>
                  </a:cubicBezTo>
                  <a:cubicBezTo>
                    <a:pt x="396" y="90"/>
                    <a:pt x="490" y="66"/>
                    <a:pt x="586" y="66"/>
                  </a:cubicBezTo>
                  <a:cubicBezTo>
                    <a:pt x="594" y="66"/>
                    <a:pt x="601" y="67"/>
                    <a:pt x="609" y="67"/>
                  </a:cubicBezTo>
                  <a:cubicBezTo>
                    <a:pt x="815" y="68"/>
                    <a:pt x="1018" y="162"/>
                    <a:pt x="1156" y="329"/>
                  </a:cubicBezTo>
                  <a:cubicBezTo>
                    <a:pt x="1110" y="231"/>
                    <a:pt x="1028" y="149"/>
                    <a:pt x="933" y="91"/>
                  </a:cubicBezTo>
                  <a:cubicBezTo>
                    <a:pt x="836" y="32"/>
                    <a:pt x="723" y="4"/>
                    <a:pt x="611" y="1"/>
                  </a:cubicBezTo>
                  <a:cubicBezTo>
                    <a:pt x="605" y="1"/>
                    <a:pt x="600" y="1"/>
                    <a:pt x="5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2025" lIns="91425" spcFirstLastPara="1" rIns="91425" wrap="square" tIns="320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2" name="Google Shape;602;p1"/>
            <p:cNvSpPr/>
            <p:nvPr/>
          </p:nvSpPr>
          <p:spPr>
            <a:xfrm flipH="1" rot="-367200">
              <a:off x="275400" y="3294360"/>
              <a:ext cx="148680" cy="68040"/>
            </a:xfrm>
            <a:custGeom>
              <a:rect b="b" l="l" r="r" t="t"/>
              <a:pathLst>
                <a:path extrusionOk="0" h="351" w="765">
                  <a:moveTo>
                    <a:pt x="0" y="1"/>
                  </a:moveTo>
                  <a:cubicBezTo>
                    <a:pt x="20" y="74"/>
                    <a:pt x="62" y="143"/>
                    <a:pt x="115" y="202"/>
                  </a:cubicBezTo>
                  <a:cubicBezTo>
                    <a:pt x="169" y="261"/>
                    <a:pt x="239" y="307"/>
                    <a:pt x="317" y="330"/>
                  </a:cubicBezTo>
                  <a:cubicBezTo>
                    <a:pt x="360" y="343"/>
                    <a:pt x="406" y="350"/>
                    <a:pt x="452" y="350"/>
                  </a:cubicBezTo>
                  <a:cubicBezTo>
                    <a:pt x="487" y="350"/>
                    <a:pt x="522" y="346"/>
                    <a:pt x="556" y="335"/>
                  </a:cubicBezTo>
                  <a:cubicBezTo>
                    <a:pt x="594" y="329"/>
                    <a:pt x="630" y="309"/>
                    <a:pt x="666" y="296"/>
                  </a:cubicBezTo>
                  <a:cubicBezTo>
                    <a:pt x="700" y="276"/>
                    <a:pt x="733" y="256"/>
                    <a:pt x="764" y="234"/>
                  </a:cubicBezTo>
                  <a:lnTo>
                    <a:pt x="764" y="234"/>
                  </a:lnTo>
                  <a:cubicBezTo>
                    <a:pt x="689" y="254"/>
                    <a:pt x="619" y="279"/>
                    <a:pt x="547" y="286"/>
                  </a:cubicBezTo>
                  <a:cubicBezTo>
                    <a:pt x="526" y="289"/>
                    <a:pt x="505" y="290"/>
                    <a:pt x="485" y="290"/>
                  </a:cubicBezTo>
                  <a:cubicBezTo>
                    <a:pt x="434" y="290"/>
                    <a:pt x="384" y="282"/>
                    <a:pt x="335" y="269"/>
                  </a:cubicBezTo>
                  <a:cubicBezTo>
                    <a:pt x="200" y="228"/>
                    <a:pt x="89" y="123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34200" lIns="91425" spcFirstLastPara="1" rIns="91425" wrap="square" tIns="342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3" name="Google Shape;603;p1"/>
            <p:cNvSpPr/>
            <p:nvPr/>
          </p:nvSpPr>
          <p:spPr>
            <a:xfrm flipH="1" rot="-367200">
              <a:off x="-235800" y="3150000"/>
              <a:ext cx="276840" cy="133200"/>
            </a:xfrm>
            <a:custGeom>
              <a:rect b="b" l="l" r="r" t="t"/>
              <a:pathLst>
                <a:path extrusionOk="0" h="686" w="1423">
                  <a:moveTo>
                    <a:pt x="1422" y="1"/>
                  </a:moveTo>
                  <a:cubicBezTo>
                    <a:pt x="1297" y="45"/>
                    <a:pt x="1176" y="97"/>
                    <a:pt x="1055" y="149"/>
                  </a:cubicBezTo>
                  <a:cubicBezTo>
                    <a:pt x="934" y="201"/>
                    <a:pt x="815" y="257"/>
                    <a:pt x="697" y="313"/>
                  </a:cubicBezTo>
                  <a:cubicBezTo>
                    <a:pt x="579" y="372"/>
                    <a:pt x="461" y="429"/>
                    <a:pt x="344" y="491"/>
                  </a:cubicBezTo>
                  <a:cubicBezTo>
                    <a:pt x="228" y="553"/>
                    <a:pt x="113" y="617"/>
                    <a:pt x="0" y="686"/>
                  </a:cubicBezTo>
                  <a:cubicBezTo>
                    <a:pt x="124" y="641"/>
                    <a:pt x="247" y="589"/>
                    <a:pt x="367" y="537"/>
                  </a:cubicBezTo>
                  <a:cubicBezTo>
                    <a:pt x="488" y="486"/>
                    <a:pt x="606" y="429"/>
                    <a:pt x="726" y="373"/>
                  </a:cubicBezTo>
                  <a:cubicBezTo>
                    <a:pt x="844" y="316"/>
                    <a:pt x="962" y="258"/>
                    <a:pt x="1077" y="195"/>
                  </a:cubicBezTo>
                  <a:cubicBezTo>
                    <a:pt x="1193" y="133"/>
                    <a:pt x="1310" y="71"/>
                    <a:pt x="14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66600" lIns="91425" spcFirstLastPara="1" rIns="91425" wrap="square" tIns="666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4" name="Google Shape;604;p1"/>
            <p:cNvSpPr/>
            <p:nvPr/>
          </p:nvSpPr>
          <p:spPr>
            <a:xfrm flipH="1" rot="-367200">
              <a:off x="-21600" y="3041280"/>
              <a:ext cx="369720" cy="164160"/>
            </a:xfrm>
            <a:custGeom>
              <a:rect b="b" l="l" r="r" t="t"/>
              <a:pathLst>
                <a:path extrusionOk="0" h="843" w="1898">
                  <a:moveTo>
                    <a:pt x="1898" y="1"/>
                  </a:moveTo>
                  <a:lnTo>
                    <a:pt x="1898" y="1"/>
                  </a:lnTo>
                  <a:cubicBezTo>
                    <a:pt x="1734" y="58"/>
                    <a:pt x="1572" y="123"/>
                    <a:pt x="1413" y="188"/>
                  </a:cubicBezTo>
                  <a:cubicBezTo>
                    <a:pt x="1253" y="254"/>
                    <a:pt x="1095" y="324"/>
                    <a:pt x="935" y="390"/>
                  </a:cubicBezTo>
                  <a:cubicBezTo>
                    <a:pt x="778" y="464"/>
                    <a:pt x="620" y="533"/>
                    <a:pt x="464" y="608"/>
                  </a:cubicBezTo>
                  <a:cubicBezTo>
                    <a:pt x="309" y="683"/>
                    <a:pt x="154" y="759"/>
                    <a:pt x="1" y="842"/>
                  </a:cubicBezTo>
                  <a:cubicBezTo>
                    <a:pt x="164" y="785"/>
                    <a:pt x="325" y="720"/>
                    <a:pt x="485" y="655"/>
                  </a:cubicBezTo>
                  <a:cubicBezTo>
                    <a:pt x="646" y="589"/>
                    <a:pt x="803" y="519"/>
                    <a:pt x="962" y="451"/>
                  </a:cubicBezTo>
                  <a:cubicBezTo>
                    <a:pt x="1119" y="379"/>
                    <a:pt x="1277" y="310"/>
                    <a:pt x="1433" y="234"/>
                  </a:cubicBezTo>
                  <a:cubicBezTo>
                    <a:pt x="1590" y="159"/>
                    <a:pt x="1745" y="84"/>
                    <a:pt x="18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82075" lIns="91425" spcFirstLastPara="1" rIns="91425" wrap="square" tIns="820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5" name="Google Shape;605;p1"/>
            <p:cNvSpPr/>
            <p:nvPr/>
          </p:nvSpPr>
          <p:spPr>
            <a:xfrm flipH="1" rot="-367200">
              <a:off x="135360" y="1890360"/>
              <a:ext cx="369360" cy="796320"/>
            </a:xfrm>
            <a:custGeom>
              <a:rect b="b" l="l" r="r" t="t"/>
              <a:pathLst>
                <a:path extrusionOk="0" h="4085" w="1896">
                  <a:moveTo>
                    <a:pt x="592" y="0"/>
                  </a:moveTo>
                  <a:cubicBezTo>
                    <a:pt x="556" y="0"/>
                    <a:pt x="521" y="4"/>
                    <a:pt x="485" y="13"/>
                  </a:cubicBezTo>
                  <a:cubicBezTo>
                    <a:pt x="228" y="70"/>
                    <a:pt x="0" y="335"/>
                    <a:pt x="43" y="611"/>
                  </a:cubicBezTo>
                  <a:lnTo>
                    <a:pt x="559" y="3538"/>
                  </a:lnTo>
                  <a:cubicBezTo>
                    <a:pt x="585" y="3714"/>
                    <a:pt x="691" y="3883"/>
                    <a:pt x="833" y="3984"/>
                  </a:cubicBezTo>
                  <a:cubicBezTo>
                    <a:pt x="929" y="4051"/>
                    <a:pt x="1071" y="4084"/>
                    <a:pt x="1197" y="4084"/>
                  </a:cubicBezTo>
                  <a:cubicBezTo>
                    <a:pt x="1229" y="4084"/>
                    <a:pt x="1260" y="4082"/>
                    <a:pt x="1288" y="4078"/>
                  </a:cubicBezTo>
                  <a:cubicBezTo>
                    <a:pt x="1310" y="4073"/>
                    <a:pt x="1333" y="4069"/>
                    <a:pt x="1354" y="4063"/>
                  </a:cubicBezTo>
                  <a:cubicBezTo>
                    <a:pt x="1713" y="3967"/>
                    <a:pt x="1895" y="3590"/>
                    <a:pt x="1851" y="3302"/>
                  </a:cubicBezTo>
                  <a:lnTo>
                    <a:pt x="1537" y="1239"/>
                  </a:lnTo>
                  <a:lnTo>
                    <a:pt x="1383" y="1262"/>
                  </a:lnTo>
                  <a:lnTo>
                    <a:pt x="1698" y="3325"/>
                  </a:lnTo>
                  <a:cubicBezTo>
                    <a:pt x="1746" y="3643"/>
                    <a:pt x="1491" y="3856"/>
                    <a:pt x="1314" y="3904"/>
                  </a:cubicBezTo>
                  <a:cubicBezTo>
                    <a:pt x="1274" y="3915"/>
                    <a:pt x="1232" y="3919"/>
                    <a:pt x="1190" y="3919"/>
                  </a:cubicBezTo>
                  <a:cubicBezTo>
                    <a:pt x="1077" y="3919"/>
                    <a:pt x="969" y="3883"/>
                    <a:pt x="918" y="3848"/>
                  </a:cubicBezTo>
                  <a:cubicBezTo>
                    <a:pt x="810" y="3773"/>
                    <a:pt x="731" y="3645"/>
                    <a:pt x="711" y="3514"/>
                  </a:cubicBezTo>
                  <a:lnTo>
                    <a:pt x="196" y="587"/>
                  </a:lnTo>
                  <a:cubicBezTo>
                    <a:pt x="167" y="395"/>
                    <a:pt x="343" y="213"/>
                    <a:pt x="521" y="172"/>
                  </a:cubicBezTo>
                  <a:cubicBezTo>
                    <a:pt x="545" y="167"/>
                    <a:pt x="568" y="165"/>
                    <a:pt x="592" y="165"/>
                  </a:cubicBezTo>
                  <a:cubicBezTo>
                    <a:pt x="662" y="165"/>
                    <a:pt x="730" y="187"/>
                    <a:pt x="790" y="230"/>
                  </a:cubicBezTo>
                  <a:cubicBezTo>
                    <a:pt x="874" y="292"/>
                    <a:pt x="931" y="387"/>
                    <a:pt x="947" y="495"/>
                  </a:cubicBezTo>
                  <a:lnTo>
                    <a:pt x="1257" y="2545"/>
                  </a:lnTo>
                  <a:cubicBezTo>
                    <a:pt x="1287" y="2745"/>
                    <a:pt x="1252" y="2819"/>
                    <a:pt x="1116" y="2846"/>
                  </a:cubicBezTo>
                  <a:cubicBezTo>
                    <a:pt x="1101" y="2849"/>
                    <a:pt x="1086" y="2851"/>
                    <a:pt x="1071" y="2851"/>
                  </a:cubicBezTo>
                  <a:cubicBezTo>
                    <a:pt x="1030" y="2851"/>
                    <a:pt x="992" y="2838"/>
                    <a:pt x="959" y="2814"/>
                  </a:cubicBezTo>
                  <a:cubicBezTo>
                    <a:pt x="911" y="2778"/>
                    <a:pt x="878" y="2718"/>
                    <a:pt x="867" y="2642"/>
                  </a:cubicBezTo>
                  <a:lnTo>
                    <a:pt x="633" y="1087"/>
                  </a:lnTo>
                  <a:lnTo>
                    <a:pt x="481" y="1110"/>
                  </a:lnTo>
                  <a:lnTo>
                    <a:pt x="714" y="2665"/>
                  </a:lnTo>
                  <a:cubicBezTo>
                    <a:pt x="733" y="2786"/>
                    <a:pt x="787" y="2886"/>
                    <a:pt x="871" y="2948"/>
                  </a:cubicBezTo>
                  <a:cubicBezTo>
                    <a:pt x="930" y="2992"/>
                    <a:pt x="1001" y="3015"/>
                    <a:pt x="1074" y="3015"/>
                  </a:cubicBezTo>
                  <a:cubicBezTo>
                    <a:pt x="1098" y="3015"/>
                    <a:pt x="1123" y="3012"/>
                    <a:pt x="1147" y="3007"/>
                  </a:cubicBezTo>
                  <a:cubicBezTo>
                    <a:pt x="1474" y="2941"/>
                    <a:pt x="1428" y="2637"/>
                    <a:pt x="1411" y="2522"/>
                  </a:cubicBezTo>
                  <a:lnTo>
                    <a:pt x="1101" y="472"/>
                  </a:lnTo>
                  <a:cubicBezTo>
                    <a:pt x="1078" y="319"/>
                    <a:pt x="996" y="182"/>
                    <a:pt x="877" y="96"/>
                  </a:cubicBezTo>
                  <a:cubicBezTo>
                    <a:pt x="791" y="33"/>
                    <a:pt x="693" y="0"/>
                    <a:pt x="59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61937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6" name="Google Shape;606;p1"/>
            <p:cNvSpPr/>
            <p:nvPr/>
          </p:nvSpPr>
          <p:spPr>
            <a:xfrm flipH="1" rot="-367200">
              <a:off x="151920" y="1892880"/>
              <a:ext cx="369000" cy="795960"/>
            </a:xfrm>
            <a:custGeom>
              <a:rect b="b" l="l" r="r" t="t"/>
              <a:pathLst>
                <a:path extrusionOk="0" h="4084" w="1895">
                  <a:moveTo>
                    <a:pt x="589" y="1"/>
                  </a:moveTo>
                  <a:cubicBezTo>
                    <a:pt x="555" y="1"/>
                    <a:pt x="520" y="4"/>
                    <a:pt x="486" y="12"/>
                  </a:cubicBezTo>
                  <a:cubicBezTo>
                    <a:pt x="228" y="71"/>
                    <a:pt x="1" y="334"/>
                    <a:pt x="42" y="612"/>
                  </a:cubicBezTo>
                  <a:lnTo>
                    <a:pt x="558" y="3539"/>
                  </a:lnTo>
                  <a:cubicBezTo>
                    <a:pt x="585" y="3713"/>
                    <a:pt x="690" y="3884"/>
                    <a:pt x="834" y="3984"/>
                  </a:cubicBezTo>
                  <a:cubicBezTo>
                    <a:pt x="929" y="4050"/>
                    <a:pt x="1071" y="4084"/>
                    <a:pt x="1196" y="4084"/>
                  </a:cubicBezTo>
                  <a:cubicBezTo>
                    <a:pt x="1228" y="4084"/>
                    <a:pt x="1259" y="4082"/>
                    <a:pt x="1287" y="4077"/>
                  </a:cubicBezTo>
                  <a:cubicBezTo>
                    <a:pt x="1310" y="4074"/>
                    <a:pt x="1332" y="4069"/>
                    <a:pt x="1355" y="4063"/>
                  </a:cubicBezTo>
                  <a:cubicBezTo>
                    <a:pt x="1712" y="3966"/>
                    <a:pt x="1894" y="3589"/>
                    <a:pt x="1851" y="3302"/>
                  </a:cubicBezTo>
                  <a:lnTo>
                    <a:pt x="1536" y="1238"/>
                  </a:lnTo>
                  <a:lnTo>
                    <a:pt x="1384" y="1261"/>
                  </a:lnTo>
                  <a:lnTo>
                    <a:pt x="1697" y="3325"/>
                  </a:lnTo>
                  <a:cubicBezTo>
                    <a:pt x="1746" y="3644"/>
                    <a:pt x="1490" y="3856"/>
                    <a:pt x="1313" y="3903"/>
                  </a:cubicBezTo>
                  <a:cubicBezTo>
                    <a:pt x="1273" y="3914"/>
                    <a:pt x="1231" y="3919"/>
                    <a:pt x="1189" y="3919"/>
                  </a:cubicBezTo>
                  <a:cubicBezTo>
                    <a:pt x="1076" y="3919"/>
                    <a:pt x="968" y="3883"/>
                    <a:pt x="917" y="3847"/>
                  </a:cubicBezTo>
                  <a:cubicBezTo>
                    <a:pt x="809" y="3772"/>
                    <a:pt x="730" y="3644"/>
                    <a:pt x="710" y="3515"/>
                  </a:cubicBezTo>
                  <a:lnTo>
                    <a:pt x="195" y="588"/>
                  </a:lnTo>
                  <a:cubicBezTo>
                    <a:pt x="168" y="396"/>
                    <a:pt x="342" y="213"/>
                    <a:pt x="520" y="173"/>
                  </a:cubicBezTo>
                  <a:cubicBezTo>
                    <a:pt x="545" y="168"/>
                    <a:pt x="569" y="165"/>
                    <a:pt x="594" y="165"/>
                  </a:cubicBezTo>
                  <a:cubicBezTo>
                    <a:pt x="663" y="165"/>
                    <a:pt x="731" y="187"/>
                    <a:pt x="791" y="231"/>
                  </a:cubicBezTo>
                  <a:cubicBezTo>
                    <a:pt x="874" y="291"/>
                    <a:pt x="930" y="388"/>
                    <a:pt x="948" y="494"/>
                  </a:cubicBezTo>
                  <a:lnTo>
                    <a:pt x="1256" y="2546"/>
                  </a:lnTo>
                  <a:cubicBezTo>
                    <a:pt x="1286" y="2746"/>
                    <a:pt x="1253" y="2818"/>
                    <a:pt x="1115" y="2847"/>
                  </a:cubicBezTo>
                  <a:cubicBezTo>
                    <a:pt x="1100" y="2850"/>
                    <a:pt x="1086" y="2851"/>
                    <a:pt x="1072" y="2851"/>
                  </a:cubicBezTo>
                  <a:cubicBezTo>
                    <a:pt x="1031" y="2851"/>
                    <a:pt x="991" y="2839"/>
                    <a:pt x="959" y="2814"/>
                  </a:cubicBezTo>
                  <a:cubicBezTo>
                    <a:pt x="910" y="2778"/>
                    <a:pt x="879" y="2719"/>
                    <a:pt x="867" y="2643"/>
                  </a:cubicBezTo>
                  <a:lnTo>
                    <a:pt x="634" y="1087"/>
                  </a:lnTo>
                  <a:lnTo>
                    <a:pt x="480" y="1110"/>
                  </a:lnTo>
                  <a:lnTo>
                    <a:pt x="713" y="2666"/>
                  </a:lnTo>
                  <a:cubicBezTo>
                    <a:pt x="732" y="2786"/>
                    <a:pt x="788" y="2886"/>
                    <a:pt x="871" y="2948"/>
                  </a:cubicBezTo>
                  <a:cubicBezTo>
                    <a:pt x="931" y="2992"/>
                    <a:pt x="1002" y="3015"/>
                    <a:pt x="1075" y="3015"/>
                  </a:cubicBezTo>
                  <a:cubicBezTo>
                    <a:pt x="1099" y="3015"/>
                    <a:pt x="1123" y="3013"/>
                    <a:pt x="1148" y="3008"/>
                  </a:cubicBezTo>
                  <a:cubicBezTo>
                    <a:pt x="1473" y="2942"/>
                    <a:pt x="1427" y="2637"/>
                    <a:pt x="1410" y="2523"/>
                  </a:cubicBezTo>
                  <a:lnTo>
                    <a:pt x="1100" y="471"/>
                  </a:lnTo>
                  <a:cubicBezTo>
                    <a:pt x="1077" y="320"/>
                    <a:pt x="997" y="183"/>
                    <a:pt x="877" y="95"/>
                  </a:cubicBezTo>
                  <a:cubicBezTo>
                    <a:pt x="790" y="33"/>
                    <a:pt x="690" y="1"/>
                    <a:pt x="589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rgbClr val="FFD6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7" name="Google Shape;607;p1"/>
            <p:cNvSpPr/>
            <p:nvPr/>
          </p:nvSpPr>
          <p:spPr>
            <a:xfrm flipH="1" rot="-367200">
              <a:off x="195840" y="2473920"/>
              <a:ext cx="96480" cy="211320"/>
            </a:xfrm>
            <a:custGeom>
              <a:rect b="b" l="l" r="r" t="t"/>
              <a:pathLst>
                <a:path extrusionOk="0" h="1088" w="496">
                  <a:moveTo>
                    <a:pt x="405" y="1"/>
                  </a:moveTo>
                  <a:cubicBezTo>
                    <a:pt x="410" y="55"/>
                    <a:pt x="420" y="107"/>
                    <a:pt x="425" y="161"/>
                  </a:cubicBezTo>
                  <a:cubicBezTo>
                    <a:pt x="430" y="214"/>
                    <a:pt x="436" y="267"/>
                    <a:pt x="437" y="320"/>
                  </a:cubicBezTo>
                  <a:cubicBezTo>
                    <a:pt x="434" y="425"/>
                    <a:pt x="431" y="530"/>
                    <a:pt x="400" y="630"/>
                  </a:cubicBezTo>
                  <a:cubicBezTo>
                    <a:pt x="343" y="828"/>
                    <a:pt x="200" y="998"/>
                    <a:pt x="1" y="1087"/>
                  </a:cubicBezTo>
                  <a:cubicBezTo>
                    <a:pt x="109" y="1069"/>
                    <a:pt x="210" y="1012"/>
                    <a:pt x="290" y="935"/>
                  </a:cubicBezTo>
                  <a:cubicBezTo>
                    <a:pt x="372" y="858"/>
                    <a:pt x="430" y="756"/>
                    <a:pt x="463" y="648"/>
                  </a:cubicBezTo>
                  <a:cubicBezTo>
                    <a:pt x="496" y="540"/>
                    <a:pt x="496" y="427"/>
                    <a:pt x="487" y="317"/>
                  </a:cubicBezTo>
                  <a:cubicBezTo>
                    <a:pt x="479" y="263"/>
                    <a:pt x="469" y="208"/>
                    <a:pt x="459" y="155"/>
                  </a:cubicBezTo>
                  <a:cubicBezTo>
                    <a:pt x="440" y="103"/>
                    <a:pt x="424" y="51"/>
                    <a:pt x="40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8" name="Google Shape;608;p1"/>
            <p:cNvSpPr/>
            <p:nvPr/>
          </p:nvSpPr>
          <p:spPr>
            <a:xfrm flipH="1" rot="-367200">
              <a:off x="375120" y="1893600"/>
              <a:ext cx="92160" cy="131040"/>
            </a:xfrm>
            <a:custGeom>
              <a:rect b="b" l="l" r="r" t="t"/>
              <a:pathLst>
                <a:path extrusionOk="0" h="675" w="474">
                  <a:moveTo>
                    <a:pt x="474" y="0"/>
                  </a:moveTo>
                  <a:cubicBezTo>
                    <a:pt x="396" y="0"/>
                    <a:pt x="320" y="23"/>
                    <a:pt x="249" y="58"/>
                  </a:cubicBezTo>
                  <a:cubicBezTo>
                    <a:pt x="179" y="94"/>
                    <a:pt x="115" y="150"/>
                    <a:pt x="71" y="217"/>
                  </a:cubicBezTo>
                  <a:cubicBezTo>
                    <a:pt x="29" y="286"/>
                    <a:pt x="0" y="367"/>
                    <a:pt x="3" y="448"/>
                  </a:cubicBezTo>
                  <a:cubicBezTo>
                    <a:pt x="0" y="486"/>
                    <a:pt x="10" y="525"/>
                    <a:pt x="13" y="564"/>
                  </a:cubicBezTo>
                  <a:cubicBezTo>
                    <a:pt x="23" y="602"/>
                    <a:pt x="33" y="639"/>
                    <a:pt x="46" y="675"/>
                  </a:cubicBezTo>
                  <a:cubicBezTo>
                    <a:pt x="46" y="597"/>
                    <a:pt x="42" y="524"/>
                    <a:pt x="55" y="452"/>
                  </a:cubicBezTo>
                  <a:cubicBezTo>
                    <a:pt x="64" y="380"/>
                    <a:pt x="91" y="312"/>
                    <a:pt x="127" y="253"/>
                  </a:cubicBezTo>
                  <a:cubicBezTo>
                    <a:pt x="202" y="132"/>
                    <a:pt x="333" y="55"/>
                    <a:pt x="4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65500" lIns="91425" spcFirstLastPara="1" rIns="91425" wrap="square" tIns="655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09" name="Google Shape;609;p1"/>
            <p:cNvSpPr/>
            <p:nvPr/>
          </p:nvSpPr>
          <p:spPr>
            <a:xfrm flipH="1" rot="-367200">
              <a:off x="410040" y="2265840"/>
              <a:ext cx="55440" cy="302760"/>
            </a:xfrm>
            <a:custGeom>
              <a:rect b="b" l="l" r="r" t="t"/>
              <a:pathLst>
                <a:path extrusionOk="0" h="1553" w="286">
                  <a:moveTo>
                    <a:pt x="1" y="1"/>
                  </a:moveTo>
                  <a:cubicBezTo>
                    <a:pt x="11" y="133"/>
                    <a:pt x="28" y="263"/>
                    <a:pt x="47" y="394"/>
                  </a:cubicBezTo>
                  <a:cubicBezTo>
                    <a:pt x="65" y="525"/>
                    <a:pt x="87" y="653"/>
                    <a:pt x="110" y="782"/>
                  </a:cubicBezTo>
                  <a:cubicBezTo>
                    <a:pt x="135" y="912"/>
                    <a:pt x="159" y="1041"/>
                    <a:pt x="189" y="1169"/>
                  </a:cubicBezTo>
                  <a:cubicBezTo>
                    <a:pt x="218" y="1297"/>
                    <a:pt x="248" y="1425"/>
                    <a:pt x="286" y="1552"/>
                  </a:cubicBezTo>
                  <a:cubicBezTo>
                    <a:pt x="276" y="1421"/>
                    <a:pt x="257" y="1290"/>
                    <a:pt x="240" y="1161"/>
                  </a:cubicBezTo>
                  <a:cubicBezTo>
                    <a:pt x="221" y="1030"/>
                    <a:pt x="199" y="900"/>
                    <a:pt x="176" y="771"/>
                  </a:cubicBezTo>
                  <a:cubicBezTo>
                    <a:pt x="152" y="641"/>
                    <a:pt x="127" y="513"/>
                    <a:pt x="97" y="385"/>
                  </a:cubicBezTo>
                  <a:cubicBezTo>
                    <a:pt x="68" y="256"/>
                    <a:pt x="38" y="127"/>
                    <a:pt x="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10" name="Google Shape;610;p1"/>
            <p:cNvSpPr/>
            <p:nvPr/>
          </p:nvSpPr>
          <p:spPr>
            <a:xfrm flipH="1" rot="-367200">
              <a:off x="249480" y="1990440"/>
              <a:ext cx="60120" cy="399240"/>
            </a:xfrm>
            <a:custGeom>
              <a:rect b="b" l="l" r="r" t="t"/>
              <a:pathLst>
                <a:path extrusionOk="0" h="2052" w="310">
                  <a:moveTo>
                    <a:pt x="0" y="1"/>
                  </a:moveTo>
                  <a:cubicBezTo>
                    <a:pt x="13" y="173"/>
                    <a:pt x="32" y="345"/>
                    <a:pt x="52" y="517"/>
                  </a:cubicBezTo>
                  <a:cubicBezTo>
                    <a:pt x="74" y="688"/>
                    <a:pt x="98" y="860"/>
                    <a:pt x="122" y="1031"/>
                  </a:cubicBezTo>
                  <a:cubicBezTo>
                    <a:pt x="151" y="1201"/>
                    <a:pt x="176" y="1372"/>
                    <a:pt x="207" y="1543"/>
                  </a:cubicBezTo>
                  <a:cubicBezTo>
                    <a:pt x="238" y="1713"/>
                    <a:pt x="271" y="1883"/>
                    <a:pt x="310" y="2051"/>
                  </a:cubicBezTo>
                  <a:cubicBezTo>
                    <a:pt x="297" y="1879"/>
                    <a:pt x="278" y="1707"/>
                    <a:pt x="258" y="1535"/>
                  </a:cubicBezTo>
                  <a:cubicBezTo>
                    <a:pt x="236" y="1363"/>
                    <a:pt x="210" y="1192"/>
                    <a:pt x="187" y="1021"/>
                  </a:cubicBezTo>
                  <a:cubicBezTo>
                    <a:pt x="160" y="851"/>
                    <a:pt x="134" y="680"/>
                    <a:pt x="102" y="510"/>
                  </a:cubicBezTo>
                  <a:cubicBezTo>
                    <a:pt x="72" y="339"/>
                    <a:pt x="40" y="169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cxnSp>
        <p:nvCxnSpPr>
          <p:cNvPr id="611" name="Google Shape;611;p1"/>
          <p:cNvCxnSpPr/>
          <p:nvPr/>
        </p:nvCxnSpPr>
        <p:spPr>
          <a:xfrm>
            <a:off x="1448640" y="3696840"/>
            <a:ext cx="624672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4e9d3a638a_0_10"/>
          <p:cNvSpPr txBox="1"/>
          <p:nvPr>
            <p:ph idx="4294967295" type="title"/>
          </p:nvPr>
        </p:nvSpPr>
        <p:spPr>
          <a:xfrm>
            <a:off x="2133720" y="15908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xend Exa"/>
              <a:buNone/>
            </a:pPr>
            <a:r>
              <a:rPr b="1" lang="zh-CN" sz="7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後</a:t>
            </a:r>
            <a:r>
              <a:rPr b="1" i="0" lang="zh-CN" sz="72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端架構圖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3" name="Google Shape;683;g34e9d3a638a_0_10"/>
          <p:cNvSpPr txBox="1"/>
          <p:nvPr>
            <p:ph idx="4294967295" type="subTitle"/>
          </p:nvPr>
        </p:nvSpPr>
        <p:spPr>
          <a:xfrm>
            <a:off x="2133720" y="2886120"/>
            <a:ext cx="4876500" cy="6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cxnSp>
        <p:nvCxnSpPr>
          <p:cNvPr id="684" name="Google Shape;684;g34e9d3a638a_0_10"/>
          <p:cNvCxnSpPr/>
          <p:nvPr/>
        </p:nvCxnSpPr>
        <p:spPr>
          <a:xfrm>
            <a:off x="2030040" y="2751120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g34e9d3a638a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" y="0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"/>
          <p:cNvSpPr txBox="1"/>
          <p:nvPr>
            <p:ph idx="4294967295" type="title"/>
          </p:nvPr>
        </p:nvSpPr>
        <p:spPr>
          <a:xfrm>
            <a:off x="2133720" y="1590840"/>
            <a:ext cx="4876560" cy="1161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xend Exa"/>
              <a:buNone/>
            </a:pPr>
            <a:r>
              <a:rPr b="1" lang="zh-CN" sz="7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專案概述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9"/>
          <p:cNvSpPr txBox="1"/>
          <p:nvPr>
            <p:ph idx="4294967295" type="subTitle"/>
          </p:nvPr>
        </p:nvSpPr>
        <p:spPr>
          <a:xfrm>
            <a:off x="2133725" y="2886123"/>
            <a:ext cx="4876500" cy="2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latin typeface="Microsoft JhengHei"/>
                <a:ea typeface="Microsoft JhengHei"/>
                <a:cs typeface="Microsoft JhengHei"/>
                <a:sym typeface="Microsoft JhengHei"/>
              </a:rPr>
              <a:t>前端：</a:t>
            </a:r>
            <a:r>
              <a:rPr lang="zh-CN" sz="1400"/>
              <a:t>Next.js 15 (App Router)</a:t>
            </a:r>
            <a:r>
              <a:rPr lang="zh-CN" sz="1400">
                <a:latin typeface="Microsoft JhengHei"/>
                <a:ea typeface="Microsoft JhengHei"/>
                <a:cs typeface="Microsoft JhengHei"/>
                <a:sym typeface="Microsoft JhengHei"/>
              </a:rPr>
              <a:t>、</a:t>
            </a:r>
            <a:r>
              <a:rPr lang="zh-CN" sz="1400"/>
              <a:t>Tailwind CSS</a:t>
            </a:r>
            <a:endParaRPr sz="1400"/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latin typeface="Microsoft JhengHei"/>
                <a:ea typeface="Microsoft JhengHei"/>
                <a:cs typeface="Microsoft JhengHei"/>
                <a:sym typeface="Microsoft JhengHei"/>
              </a:rPr>
              <a:t>後端：</a:t>
            </a:r>
            <a:r>
              <a:rPr lang="zh-CN" sz="1400"/>
              <a:t>Next.js API Routes</a:t>
            </a:r>
            <a:endParaRPr sz="1400"/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latin typeface="Microsoft JhengHei"/>
                <a:ea typeface="Microsoft JhengHei"/>
                <a:cs typeface="Microsoft JhengHei"/>
                <a:sym typeface="Microsoft JhengHei"/>
              </a:rPr>
              <a:t>數據庫：</a:t>
            </a:r>
            <a:r>
              <a:rPr lang="zh-CN" sz="1400"/>
              <a:t>PostgreSQL </a:t>
            </a:r>
            <a:r>
              <a:rPr lang="zh-CN" sz="1400">
                <a:latin typeface="Microsoft JhengHei"/>
                <a:ea typeface="Microsoft JhengHei"/>
                <a:cs typeface="Microsoft JhengHei"/>
                <a:sym typeface="Microsoft JhengHei"/>
              </a:rPr>
              <a:t>與</a:t>
            </a:r>
            <a:r>
              <a:rPr lang="zh-CN" sz="1400"/>
              <a:t> Prisma ORM</a:t>
            </a:r>
            <a:endParaRPr sz="1400"/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>
                <a:latin typeface="Microsoft JhengHei"/>
                <a:ea typeface="Microsoft JhengHei"/>
                <a:cs typeface="Microsoft JhengHei"/>
                <a:sym typeface="Microsoft JhengHei"/>
              </a:rPr>
              <a:t>身份驗證：</a:t>
            </a:r>
            <a:r>
              <a:rPr lang="zh-CN" sz="1400"/>
              <a:t>NextAuth.js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696" name="Google Shape;696;p9"/>
          <p:cNvCxnSpPr/>
          <p:nvPr/>
        </p:nvCxnSpPr>
        <p:spPr>
          <a:xfrm>
            <a:off x="2030040" y="2751120"/>
            <a:ext cx="508392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0"/>
          <p:cNvSpPr/>
          <p:nvPr/>
        </p:nvSpPr>
        <p:spPr>
          <a:xfrm>
            <a:off x="5467320" y="638280"/>
            <a:ext cx="2809440" cy="3943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971700" lIns="870823075" spcFirstLastPara="1" rIns="870823075" wrap="square" tIns="1971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2" name="Google Shape;702;p10"/>
          <p:cNvPicPr preferRelativeResize="0"/>
          <p:nvPr/>
        </p:nvPicPr>
        <p:blipFill rotWithShape="1">
          <a:blip r:embed="rId3">
            <a:alphaModFix/>
          </a:blip>
          <a:srcRect b="0" l="36522" r="15890" t="0"/>
          <a:stretch/>
        </p:blipFill>
        <p:spPr>
          <a:xfrm>
            <a:off x="5541480" y="563040"/>
            <a:ext cx="2812680" cy="3939480"/>
          </a:xfrm>
          <a:prstGeom prst="rect">
            <a:avLst/>
          </a:prstGeom>
          <a:noFill/>
          <a:ln>
            <a:noFill/>
          </a:ln>
        </p:spPr>
      </p:pic>
      <p:sp>
        <p:nvSpPr>
          <p:cNvPr id="703" name="Google Shape;703;p10"/>
          <p:cNvSpPr txBox="1"/>
          <p:nvPr>
            <p:ph idx="4294967295" type="title"/>
          </p:nvPr>
        </p:nvSpPr>
        <p:spPr>
          <a:xfrm>
            <a:off x="1295280" y="1009800"/>
            <a:ext cx="352404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</a:pPr>
            <a:r>
              <a:rPr b="1" lang="zh-CN" sz="30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功能概述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0"/>
          <p:cNvSpPr txBox="1"/>
          <p:nvPr>
            <p:ph idx="4294967295" type="subTitle"/>
          </p:nvPr>
        </p:nvSpPr>
        <p:spPr>
          <a:xfrm>
            <a:off x="792500" y="3191050"/>
            <a:ext cx="42111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400"/>
              <a:t>IT Hosting Pro </a:t>
            </a:r>
            <a:r>
              <a:rPr lang="zh-CN" sz="1400">
                <a:latin typeface="Microsoft JhengHei"/>
                <a:ea typeface="Microsoft JhengHei"/>
                <a:cs typeface="Microsoft JhengHei"/>
                <a:sym typeface="Microsoft JhengHei"/>
              </a:rPr>
              <a:t>是一個為用戶提供主機託管服務和技術支援的</a:t>
            </a:r>
            <a:r>
              <a:rPr lang="zh-CN" sz="1400"/>
              <a:t> Web </a:t>
            </a:r>
            <a:r>
              <a:rPr lang="zh-CN" sz="1400">
                <a:latin typeface="Microsoft JhengHei"/>
                <a:ea typeface="Microsoft JhengHei"/>
                <a:cs typeface="Microsoft JhengHei"/>
                <a:sym typeface="Microsoft JhengHei"/>
              </a:rPr>
              <a:t>應用。用戶可以註冊、登入、管理技術支援單、查看產品和定價，並了解公司的服務條款與隱私政策。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400">
                <a:latin typeface="Microsoft JhengHei"/>
                <a:ea typeface="Microsoft JhengHei"/>
                <a:cs typeface="Microsoft JhengHei"/>
                <a:sym typeface="Microsoft JhengHei"/>
              </a:rPr>
              <a:t>頁面總數</a:t>
            </a:r>
            <a:r>
              <a:rPr lang="zh-CN" sz="140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zh-CN" sz="1400"/>
              <a:t>15</a:t>
            </a:r>
            <a:r>
              <a:rPr lang="zh-CN" sz="1400">
                <a:latin typeface="Microsoft JhengHei"/>
                <a:ea typeface="Microsoft JhengHei"/>
                <a:cs typeface="Microsoft JhengHei"/>
                <a:sym typeface="Microsoft JhengHei"/>
              </a:rPr>
              <a:t>個頁面，涵蓋首頁、用戶管理、技術支援、聯繫、產品展示等功能。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5" name="Google Shape;705;p10"/>
          <p:cNvGrpSpPr/>
          <p:nvPr/>
        </p:nvGrpSpPr>
        <p:grpSpPr>
          <a:xfrm>
            <a:off x="7629089" y="18215"/>
            <a:ext cx="1377061" cy="1351009"/>
            <a:chOff x="7629089" y="18215"/>
            <a:chExt cx="1377061" cy="1351009"/>
          </a:xfrm>
        </p:grpSpPr>
        <p:sp>
          <p:nvSpPr>
            <p:cNvPr id="706" name="Google Shape;706;p10"/>
            <p:cNvSpPr/>
            <p:nvPr/>
          </p:nvSpPr>
          <p:spPr>
            <a:xfrm rot="7962600">
              <a:off x="7777440" y="272520"/>
              <a:ext cx="1031400" cy="855360"/>
            </a:xfrm>
            <a:custGeom>
              <a:rect b="b" l="l" r="r" t="t"/>
              <a:pathLst>
                <a:path extrusionOk="0" h="11416" w="13767">
                  <a:moveTo>
                    <a:pt x="620" y="0"/>
                  </a:moveTo>
                  <a:cubicBezTo>
                    <a:pt x="279" y="0"/>
                    <a:pt x="1" y="236"/>
                    <a:pt x="27" y="552"/>
                  </a:cubicBezTo>
                  <a:lnTo>
                    <a:pt x="3817" y="10848"/>
                  </a:lnTo>
                  <a:cubicBezTo>
                    <a:pt x="3845" y="11186"/>
                    <a:pt x="4188" y="11415"/>
                    <a:pt x="4525" y="11415"/>
                  </a:cubicBezTo>
                  <a:cubicBezTo>
                    <a:pt x="4673" y="11415"/>
                    <a:pt x="4820" y="11371"/>
                    <a:pt x="4938" y="11272"/>
                  </a:cubicBezTo>
                  <a:lnTo>
                    <a:pt x="13424" y="3047"/>
                  </a:lnTo>
                  <a:cubicBezTo>
                    <a:pt x="13767" y="2761"/>
                    <a:pt x="13590" y="2235"/>
                    <a:pt x="13105" y="2100"/>
                  </a:cubicBezTo>
                  <a:lnTo>
                    <a:pt x="829" y="29"/>
                  </a:lnTo>
                  <a:cubicBezTo>
                    <a:pt x="758" y="10"/>
                    <a:pt x="688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07" name="Google Shape;707;p10"/>
            <p:cNvSpPr/>
            <p:nvPr/>
          </p:nvSpPr>
          <p:spPr>
            <a:xfrm rot="7962600">
              <a:off x="7826400" y="259560"/>
              <a:ext cx="1031400" cy="855360"/>
            </a:xfrm>
            <a:custGeom>
              <a:rect b="b" l="l" r="r" t="t"/>
              <a:pathLst>
                <a:path extrusionOk="0" h="11416" w="13767">
                  <a:moveTo>
                    <a:pt x="619" y="1"/>
                  </a:moveTo>
                  <a:cubicBezTo>
                    <a:pt x="278" y="1"/>
                    <a:pt x="0" y="237"/>
                    <a:pt x="26" y="552"/>
                  </a:cubicBezTo>
                  <a:lnTo>
                    <a:pt x="3818" y="10848"/>
                  </a:lnTo>
                  <a:cubicBezTo>
                    <a:pt x="3846" y="11186"/>
                    <a:pt x="4188" y="11416"/>
                    <a:pt x="4525" y="11416"/>
                  </a:cubicBezTo>
                  <a:cubicBezTo>
                    <a:pt x="4673" y="11416"/>
                    <a:pt x="4820" y="11372"/>
                    <a:pt x="4939" y="11273"/>
                  </a:cubicBezTo>
                  <a:lnTo>
                    <a:pt x="13425" y="3047"/>
                  </a:lnTo>
                  <a:cubicBezTo>
                    <a:pt x="13767" y="2762"/>
                    <a:pt x="13590" y="2237"/>
                    <a:pt x="13104" y="2100"/>
                  </a:cubicBezTo>
                  <a:lnTo>
                    <a:pt x="827" y="30"/>
                  </a:lnTo>
                  <a:cubicBezTo>
                    <a:pt x="757" y="10"/>
                    <a:pt x="687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cxnSp>
        <p:nvCxnSpPr>
          <p:cNvPr id="708" name="Google Shape;708;p10"/>
          <p:cNvCxnSpPr/>
          <p:nvPr/>
        </p:nvCxnSpPr>
        <p:spPr>
          <a:xfrm>
            <a:off x="1294200" y="3114360"/>
            <a:ext cx="341064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4e9d3a638a_0_35"/>
          <p:cNvSpPr txBox="1"/>
          <p:nvPr>
            <p:ph idx="4294967295" type="title"/>
          </p:nvPr>
        </p:nvSpPr>
        <p:spPr>
          <a:xfrm>
            <a:off x="2133720" y="15908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xend Exa"/>
              <a:buNone/>
            </a:pPr>
            <a:r>
              <a:rPr b="1" lang="zh-CN" sz="7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專案</a:t>
            </a:r>
            <a:r>
              <a:rPr b="1" lang="zh-CN" sz="7200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目標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g34e9d3a638a_0_35"/>
          <p:cNvSpPr txBox="1"/>
          <p:nvPr>
            <p:ph idx="4294967295" type="subTitle"/>
          </p:nvPr>
        </p:nvSpPr>
        <p:spPr>
          <a:xfrm>
            <a:off x="2133725" y="2886123"/>
            <a:ext cx="4876500" cy="2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>
                <a:latin typeface="Microsoft JhengHei"/>
                <a:ea typeface="Microsoft JhengHei"/>
                <a:cs typeface="Microsoft JhengHei"/>
                <a:sym typeface="Microsoft JhengHei"/>
              </a:rPr>
              <a:t>為用戶提供直觀、易用的界面，實現主機託管服務的線上管理。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>
                <a:latin typeface="Microsoft JhengHei"/>
                <a:ea typeface="Microsoft JhengHei"/>
                <a:cs typeface="Microsoft JhengHei"/>
                <a:sym typeface="Microsoft JhengHei"/>
              </a:rPr>
              <a:t>通過技術支援功能，提升用戶體驗和問題解決效率。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400">
                <a:latin typeface="Microsoft JhengHei"/>
                <a:ea typeface="Microsoft JhengHei"/>
                <a:cs typeface="Microsoft JhengHei"/>
                <a:sym typeface="Microsoft JhengHei"/>
              </a:rPr>
              <a:t>提供清晰的產品信息和法律聲明，增強用戶信任。</a:t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715" name="Google Shape;715;g34e9d3a638a_0_35"/>
          <p:cNvCxnSpPr/>
          <p:nvPr/>
        </p:nvCxnSpPr>
        <p:spPr>
          <a:xfrm>
            <a:off x="2030040" y="2751120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11"/>
          <p:cNvSpPr txBox="1"/>
          <p:nvPr>
            <p:ph idx="4294967295" type="title"/>
          </p:nvPr>
        </p:nvSpPr>
        <p:spPr>
          <a:xfrm>
            <a:off x="1295280" y="2057400"/>
            <a:ext cx="5067000" cy="1514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Exa"/>
              <a:buNone/>
            </a:pPr>
            <a:r>
              <a:rPr b="1" i="0" lang="zh-CN" sz="50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版面功能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1"/>
          <p:cNvSpPr txBox="1"/>
          <p:nvPr>
            <p:ph idx="4294967295" type="title"/>
          </p:nvPr>
        </p:nvSpPr>
        <p:spPr>
          <a:xfrm>
            <a:off x="1295280" y="990720"/>
            <a:ext cx="164736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1153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xend Exa"/>
              <a:buNone/>
            </a:pPr>
            <a:r>
              <a:rPr b="1" i="0" lang="zh-CN" sz="6000" u="none" cap="none" strike="noStrike">
                <a:solidFill>
                  <a:schemeClr val="lt1"/>
                </a:solidFill>
                <a:latin typeface="Lexend Exa"/>
                <a:ea typeface="Lexend Exa"/>
                <a:cs typeface="Lexend Exa"/>
                <a:sym typeface="Lexend Exa"/>
              </a:rPr>
              <a:t>03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1"/>
          <p:cNvSpPr txBox="1"/>
          <p:nvPr>
            <p:ph idx="4294967295" type="subTitle"/>
          </p:nvPr>
        </p:nvSpPr>
        <p:spPr>
          <a:xfrm>
            <a:off x="1295280" y="3781440"/>
            <a:ext cx="5067000" cy="371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8178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3" name="Google Shape;723;p11"/>
          <p:cNvCxnSpPr/>
          <p:nvPr/>
        </p:nvCxnSpPr>
        <p:spPr>
          <a:xfrm>
            <a:off x="1291320" y="3673080"/>
            <a:ext cx="494316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3"/>
          <p:cNvSpPr txBox="1"/>
          <p:nvPr>
            <p:ph idx="4294967295" type="title"/>
          </p:nvPr>
        </p:nvSpPr>
        <p:spPr>
          <a:xfrm>
            <a:off x="2133720" y="1590840"/>
            <a:ext cx="4876560" cy="1161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555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xend Exa"/>
              <a:buNone/>
            </a:pPr>
            <a:r>
              <a:rPr b="1" i="0" lang="zh-CN" sz="72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使用者介面設計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3"/>
          <p:cNvSpPr txBox="1"/>
          <p:nvPr>
            <p:ph idx="4294967295" type="subTitle"/>
          </p:nvPr>
        </p:nvSpPr>
        <p:spPr>
          <a:xfrm>
            <a:off x="2133720" y="2886120"/>
            <a:ext cx="4876560" cy="66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zh-C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用戶介面的設計重在提供簡潔、直觀的導航體驗，確保用戶能輕鬆找到所需的功能和信息，增強了整體的可用性。</a:t>
            </a:r>
            <a:endParaRPr b="0" i="0" sz="16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cxnSp>
        <p:nvCxnSpPr>
          <p:cNvPr id="730" name="Google Shape;730;p13"/>
          <p:cNvCxnSpPr/>
          <p:nvPr/>
        </p:nvCxnSpPr>
        <p:spPr>
          <a:xfrm>
            <a:off x="2030040" y="2751120"/>
            <a:ext cx="508392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4"/>
          <p:cNvSpPr txBox="1"/>
          <p:nvPr>
            <p:ph idx="4294967295" type="title"/>
          </p:nvPr>
        </p:nvSpPr>
        <p:spPr>
          <a:xfrm>
            <a:off x="2133720" y="1590840"/>
            <a:ext cx="4876560" cy="1161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555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xend Exa"/>
              <a:buNone/>
            </a:pPr>
            <a:r>
              <a:rPr b="1" i="0" lang="zh-CN" sz="72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程式摘要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14"/>
          <p:cNvSpPr txBox="1"/>
          <p:nvPr>
            <p:ph idx="4294967295" type="subTitle"/>
          </p:nvPr>
        </p:nvSpPr>
        <p:spPr>
          <a:xfrm>
            <a:off x="2133725" y="2886128"/>
            <a:ext cx="48765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zh-C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我的程式邏輯十分簡潔，確保整體碼量控制在合理範圍內，同時保持可擴展性，便於未來的功能更新和維護。</a:t>
            </a:r>
            <a:endParaRPr b="0" i="0" sz="16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cxnSp>
        <p:nvCxnSpPr>
          <p:cNvPr id="737" name="Google Shape;737;p14"/>
          <p:cNvCxnSpPr/>
          <p:nvPr/>
        </p:nvCxnSpPr>
        <p:spPr>
          <a:xfrm>
            <a:off x="2030040" y="2751120"/>
            <a:ext cx="508392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16"/>
          <p:cNvSpPr txBox="1"/>
          <p:nvPr>
            <p:ph idx="4294967295" type="title"/>
          </p:nvPr>
        </p:nvSpPr>
        <p:spPr>
          <a:xfrm>
            <a:off x="2133720" y="1590840"/>
            <a:ext cx="4876560" cy="1161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555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xend Exa"/>
              <a:buNone/>
            </a:pPr>
            <a:r>
              <a:rPr b="1" i="0" lang="zh-CN" sz="72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使用者介面設計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16"/>
          <p:cNvSpPr txBox="1"/>
          <p:nvPr>
            <p:ph idx="4294967295" type="subTitle"/>
          </p:nvPr>
        </p:nvSpPr>
        <p:spPr>
          <a:xfrm>
            <a:off x="2133720" y="2886120"/>
            <a:ext cx="4876560" cy="66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zh-C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網站的使用者介面設計重點在於保障簡便的訪問和操作流程。介面直觀且友好，並實施了響應式設計，確保在各種裝置上的良好顯示和操作體驗。</a:t>
            </a:r>
            <a:endParaRPr b="0" i="0" sz="16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cxnSp>
        <p:nvCxnSpPr>
          <p:cNvPr id="744" name="Google Shape;744;p16"/>
          <p:cNvCxnSpPr/>
          <p:nvPr/>
        </p:nvCxnSpPr>
        <p:spPr>
          <a:xfrm>
            <a:off x="2030040" y="2751120"/>
            <a:ext cx="508392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17"/>
          <p:cNvSpPr txBox="1"/>
          <p:nvPr>
            <p:ph idx="4294967295" type="title"/>
          </p:nvPr>
        </p:nvSpPr>
        <p:spPr>
          <a:xfrm>
            <a:off x="2133720" y="1590840"/>
            <a:ext cx="4876560" cy="1161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555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xend Exa"/>
              <a:buNone/>
            </a:pPr>
            <a:r>
              <a:rPr b="1" i="0" lang="zh-CN" sz="72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程式摘要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0" name="Google Shape;750;p17"/>
          <p:cNvSpPr txBox="1"/>
          <p:nvPr>
            <p:ph idx="4294967295" type="subTitle"/>
          </p:nvPr>
        </p:nvSpPr>
        <p:spPr>
          <a:xfrm>
            <a:off x="2133720" y="2886120"/>
            <a:ext cx="4876560" cy="66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zh-C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本專案的程式碼被結構化為模組化，以便於管理和擴展。此外，通過使用最佳實踐和註釋，提升了程式碼的可讀性，便於未來的維護和更新。</a:t>
            </a:r>
            <a:endParaRPr b="0" i="0" sz="16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cxnSp>
        <p:nvCxnSpPr>
          <p:cNvPr id="751" name="Google Shape;751;p17"/>
          <p:cNvCxnSpPr/>
          <p:nvPr/>
        </p:nvCxnSpPr>
        <p:spPr>
          <a:xfrm>
            <a:off x="2030040" y="2751120"/>
            <a:ext cx="508392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"/>
          <p:cNvSpPr/>
          <p:nvPr/>
        </p:nvSpPr>
        <p:spPr>
          <a:xfrm>
            <a:off x="5467320" y="638280"/>
            <a:ext cx="2809440" cy="3943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971700" lIns="870823075" spcFirstLastPara="1" rIns="870823075" wrap="square" tIns="1971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7" name="Google Shape;617;p2"/>
          <p:cNvPicPr preferRelativeResize="0"/>
          <p:nvPr/>
        </p:nvPicPr>
        <p:blipFill rotWithShape="1">
          <a:blip r:embed="rId3">
            <a:alphaModFix/>
          </a:blip>
          <a:srcRect b="0" l="36524" r="15889" t="0"/>
          <a:stretch/>
        </p:blipFill>
        <p:spPr>
          <a:xfrm>
            <a:off x="5541480" y="563040"/>
            <a:ext cx="2812680" cy="3939480"/>
          </a:xfrm>
          <a:prstGeom prst="rect">
            <a:avLst/>
          </a:prstGeom>
          <a:noFill/>
          <a:ln>
            <a:noFill/>
          </a:ln>
        </p:spPr>
      </p:pic>
      <p:sp>
        <p:nvSpPr>
          <p:cNvPr id="618" name="Google Shape;618;p2"/>
          <p:cNvSpPr txBox="1"/>
          <p:nvPr>
            <p:ph idx="4294967295" type="title"/>
          </p:nvPr>
        </p:nvSpPr>
        <p:spPr>
          <a:xfrm>
            <a:off x="1295280" y="1009800"/>
            <a:ext cx="352404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簡介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2"/>
          <p:cNvSpPr txBox="1"/>
          <p:nvPr>
            <p:ph idx="4294967295" type="subTitle"/>
          </p:nvPr>
        </p:nvSpPr>
        <p:spPr>
          <a:xfrm>
            <a:off x="1295280" y="3191040"/>
            <a:ext cx="3524040" cy="94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0" name="Google Shape;620;p2"/>
          <p:cNvGrpSpPr/>
          <p:nvPr/>
        </p:nvGrpSpPr>
        <p:grpSpPr>
          <a:xfrm>
            <a:off x="7629089" y="18215"/>
            <a:ext cx="1377061" cy="1351009"/>
            <a:chOff x="7629089" y="18215"/>
            <a:chExt cx="1377061" cy="1351009"/>
          </a:xfrm>
        </p:grpSpPr>
        <p:sp>
          <p:nvSpPr>
            <p:cNvPr id="621" name="Google Shape;621;p2"/>
            <p:cNvSpPr/>
            <p:nvPr/>
          </p:nvSpPr>
          <p:spPr>
            <a:xfrm rot="7962600">
              <a:off x="7777440" y="272520"/>
              <a:ext cx="1031400" cy="855360"/>
            </a:xfrm>
            <a:custGeom>
              <a:rect b="b" l="l" r="r" t="t"/>
              <a:pathLst>
                <a:path extrusionOk="0" h="11416" w="13767">
                  <a:moveTo>
                    <a:pt x="620" y="0"/>
                  </a:moveTo>
                  <a:cubicBezTo>
                    <a:pt x="279" y="0"/>
                    <a:pt x="1" y="236"/>
                    <a:pt x="27" y="552"/>
                  </a:cubicBezTo>
                  <a:lnTo>
                    <a:pt x="3817" y="10848"/>
                  </a:lnTo>
                  <a:cubicBezTo>
                    <a:pt x="3845" y="11186"/>
                    <a:pt x="4188" y="11415"/>
                    <a:pt x="4525" y="11415"/>
                  </a:cubicBezTo>
                  <a:cubicBezTo>
                    <a:pt x="4673" y="11415"/>
                    <a:pt x="4820" y="11371"/>
                    <a:pt x="4938" y="11272"/>
                  </a:cubicBezTo>
                  <a:lnTo>
                    <a:pt x="13424" y="3047"/>
                  </a:lnTo>
                  <a:cubicBezTo>
                    <a:pt x="13767" y="2761"/>
                    <a:pt x="13590" y="2235"/>
                    <a:pt x="13105" y="2100"/>
                  </a:cubicBezTo>
                  <a:lnTo>
                    <a:pt x="829" y="29"/>
                  </a:lnTo>
                  <a:cubicBezTo>
                    <a:pt x="758" y="10"/>
                    <a:pt x="688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22" name="Google Shape;622;p2"/>
            <p:cNvSpPr/>
            <p:nvPr/>
          </p:nvSpPr>
          <p:spPr>
            <a:xfrm rot="7962600">
              <a:off x="7826400" y="259560"/>
              <a:ext cx="1031400" cy="855360"/>
            </a:xfrm>
            <a:custGeom>
              <a:rect b="b" l="l" r="r" t="t"/>
              <a:pathLst>
                <a:path extrusionOk="0" h="11416" w="13767">
                  <a:moveTo>
                    <a:pt x="619" y="1"/>
                  </a:moveTo>
                  <a:cubicBezTo>
                    <a:pt x="278" y="1"/>
                    <a:pt x="0" y="237"/>
                    <a:pt x="26" y="552"/>
                  </a:cubicBezTo>
                  <a:lnTo>
                    <a:pt x="3818" y="10848"/>
                  </a:lnTo>
                  <a:cubicBezTo>
                    <a:pt x="3846" y="11186"/>
                    <a:pt x="4188" y="11416"/>
                    <a:pt x="4525" y="11416"/>
                  </a:cubicBezTo>
                  <a:cubicBezTo>
                    <a:pt x="4673" y="11416"/>
                    <a:pt x="4820" y="11372"/>
                    <a:pt x="4939" y="11273"/>
                  </a:cubicBezTo>
                  <a:lnTo>
                    <a:pt x="13425" y="3047"/>
                  </a:lnTo>
                  <a:cubicBezTo>
                    <a:pt x="13767" y="2762"/>
                    <a:pt x="13590" y="2237"/>
                    <a:pt x="13104" y="2100"/>
                  </a:cubicBezTo>
                  <a:lnTo>
                    <a:pt x="827" y="30"/>
                  </a:lnTo>
                  <a:cubicBezTo>
                    <a:pt x="757" y="10"/>
                    <a:pt x="687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cxnSp>
        <p:nvCxnSpPr>
          <p:cNvPr id="623" name="Google Shape;623;p2"/>
          <p:cNvCxnSpPr/>
          <p:nvPr/>
        </p:nvCxnSpPr>
        <p:spPr>
          <a:xfrm>
            <a:off x="1294200" y="3114360"/>
            <a:ext cx="341064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8"/>
          <p:cNvSpPr txBox="1"/>
          <p:nvPr>
            <p:ph idx="4294967295" type="title"/>
          </p:nvPr>
        </p:nvSpPr>
        <p:spPr>
          <a:xfrm>
            <a:off x="1295280" y="2057400"/>
            <a:ext cx="5067000" cy="1514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Exa"/>
              <a:buNone/>
            </a:pPr>
            <a:r>
              <a:rPr b="1" i="0" lang="zh-CN" sz="50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展示內容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18"/>
          <p:cNvSpPr txBox="1"/>
          <p:nvPr>
            <p:ph idx="4294967295" type="title"/>
          </p:nvPr>
        </p:nvSpPr>
        <p:spPr>
          <a:xfrm>
            <a:off x="1295280" y="990720"/>
            <a:ext cx="164736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1153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xend Exa"/>
              <a:buNone/>
            </a:pPr>
            <a:r>
              <a:rPr b="1" i="0" lang="zh-CN" sz="6000" u="none" cap="none" strike="noStrike">
                <a:solidFill>
                  <a:schemeClr val="lt1"/>
                </a:solidFill>
                <a:latin typeface="Lexend Exa"/>
                <a:ea typeface="Lexend Exa"/>
                <a:cs typeface="Lexend Exa"/>
                <a:sym typeface="Lexend Exa"/>
              </a:rPr>
              <a:t>04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18"/>
          <p:cNvSpPr txBox="1"/>
          <p:nvPr>
            <p:ph idx="4294967295" type="subTitle"/>
          </p:nvPr>
        </p:nvSpPr>
        <p:spPr>
          <a:xfrm>
            <a:off x="1295280" y="3781440"/>
            <a:ext cx="5067000" cy="371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8178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9" name="Google Shape;759;p18"/>
          <p:cNvCxnSpPr/>
          <p:nvPr/>
        </p:nvCxnSpPr>
        <p:spPr>
          <a:xfrm>
            <a:off x="1291320" y="3673080"/>
            <a:ext cx="494316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4e9d3a638a_0_42"/>
          <p:cNvSpPr txBox="1"/>
          <p:nvPr>
            <p:ph idx="4294967295" type="title"/>
          </p:nvPr>
        </p:nvSpPr>
        <p:spPr>
          <a:xfrm>
            <a:off x="2133720" y="15908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b="1" lang="zh-CN" sz="6400">
                <a:latin typeface="Microsoft JhengHei"/>
                <a:ea typeface="Microsoft JhengHei"/>
                <a:cs typeface="Microsoft JhengHei"/>
                <a:sym typeface="Microsoft JhengHei"/>
              </a:rPr>
              <a:t>首頁</a:t>
            </a:r>
            <a:r>
              <a:rPr b="1" lang="zh-CN" sz="6400"/>
              <a:t> (/)</a:t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g34e9d3a638a_0_42"/>
          <p:cNvSpPr txBox="1"/>
          <p:nvPr>
            <p:ph idx="4294967295" type="subTitle"/>
          </p:nvPr>
        </p:nvSpPr>
        <p:spPr>
          <a:xfrm>
            <a:off x="1662700" y="2886125"/>
            <a:ext cx="53475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500">
                <a:latin typeface="Microsoft JhengHei"/>
                <a:ea typeface="Microsoft JhengHei"/>
                <a:cs typeface="Microsoft JhengHei"/>
                <a:sym typeface="Microsoft JhengHei"/>
              </a:rPr>
              <a:t>重點</a:t>
            </a:r>
            <a:r>
              <a:rPr b="1" lang="zh-CN" sz="2500"/>
              <a:t>/</a:t>
            </a:r>
            <a:r>
              <a:rPr b="1" lang="zh-CN" sz="250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endParaRPr b="1" sz="2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78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2500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r>
              <a:rPr lang="zh-CN" sz="2500">
                <a:latin typeface="Microsoft JhengHei"/>
                <a:ea typeface="Microsoft JhengHei"/>
                <a:cs typeface="Microsoft JhengHei"/>
                <a:sym typeface="Microsoft JhengHei"/>
              </a:rPr>
              <a:t>：展示應用品牌、核心功能和快速導航鏈接。</a:t>
            </a:r>
            <a:endParaRPr sz="2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78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250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zh-CN" sz="2500">
                <a:latin typeface="Microsoft JhengHei"/>
                <a:ea typeface="Microsoft JhengHei"/>
                <a:cs typeface="Microsoft JhengHei"/>
                <a:sym typeface="Microsoft JhengHei"/>
              </a:rPr>
              <a:t>：簡潔的佈局，包含標題、介紹和導航按鈕。</a:t>
            </a:r>
            <a:endParaRPr sz="2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781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2500">
                <a:latin typeface="Microsoft JhengHei"/>
                <a:ea typeface="Microsoft JhengHei"/>
                <a:cs typeface="Microsoft JhengHei"/>
                <a:sym typeface="Microsoft JhengHei"/>
              </a:rPr>
              <a:t>特色</a:t>
            </a:r>
            <a:r>
              <a:rPr lang="zh-CN" sz="2500">
                <a:latin typeface="Microsoft JhengHei"/>
                <a:ea typeface="Microsoft JhengHei"/>
                <a:cs typeface="Microsoft JhengHei"/>
                <a:sym typeface="Microsoft JhengHei"/>
              </a:rPr>
              <a:t>：吸引用戶註冊或探索應用功能。</a:t>
            </a:r>
            <a:endParaRPr sz="2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6" name="Google Shape;766;g34e9d3a638a_0_42"/>
          <p:cNvCxnSpPr/>
          <p:nvPr/>
        </p:nvCxnSpPr>
        <p:spPr>
          <a:xfrm>
            <a:off x="2030040" y="2751120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g34e9d3a638a_0_3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4317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4e9d3a638a_0_60"/>
          <p:cNvSpPr txBox="1"/>
          <p:nvPr>
            <p:ph idx="4294967295" type="title"/>
          </p:nvPr>
        </p:nvSpPr>
        <p:spPr>
          <a:xfrm>
            <a:off x="1662695" y="757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lang="zh-CN" sz="3000">
                <a:latin typeface="Microsoft JhengHei"/>
                <a:ea typeface="Microsoft JhengHei"/>
                <a:cs typeface="Microsoft JhengHei"/>
                <a:sym typeface="Microsoft JhengHei"/>
              </a:rPr>
              <a:t>文件：</a:t>
            </a:r>
            <a:r>
              <a:rPr lang="zh-CN" sz="3000"/>
              <a:t>src/app/page.tsx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g34e9d3a638a_0_60"/>
          <p:cNvSpPr txBox="1"/>
          <p:nvPr>
            <p:ph idx="4294967295" type="subTitle"/>
          </p:nvPr>
        </p:nvSpPr>
        <p:spPr>
          <a:xfrm>
            <a:off x="1095525" y="1421850"/>
            <a:ext cx="67053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export</a:t>
            </a:r>
            <a:r>
              <a:rPr lang="zh-CN" sz="1000">
                <a:solidFill>
                  <a:srgbClr val="C18401"/>
                </a:solidFill>
              </a:rPr>
              <a:t> default </a:t>
            </a:r>
            <a:r>
              <a:rPr lang="zh-CN" sz="1000"/>
              <a:t>function Home() {</a:t>
            </a:r>
            <a:br>
              <a:rPr lang="zh-CN" sz="1000"/>
            </a:br>
            <a:r>
              <a:rPr lang="zh-CN" sz="1000"/>
              <a:t>   return (</a:t>
            </a:r>
            <a:br>
              <a:rPr lang="zh-CN" sz="1000"/>
            </a:br>
            <a:r>
              <a:rPr lang="zh-CN" sz="1000"/>
              <a:t>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"min-h-screen flex flex-col justify-center items-center bg-gray-50"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&lt;h1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"text-5xl font-bold text-gray-900 mb-4"</a:t>
            </a:r>
            <a:r>
              <a:rPr lang="zh-CN" sz="1000"/>
              <a:t>&gt;歡迎使用 IT Hosting Pro&lt;/h1&gt;</a:t>
            </a:r>
            <a:br>
              <a:rPr lang="zh-CN" sz="1000"/>
            </a:br>
            <a:r>
              <a:rPr lang="zh-CN" sz="1000"/>
              <a:t>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"text-xl text-gray-600 mb-8"</a:t>
            </a:r>
            <a:r>
              <a:rPr lang="zh-CN" sz="1000"/>
              <a:t>&gt;專業的主機託管與技術支援服務&lt;/p&gt;</a:t>
            </a:r>
            <a:br>
              <a:rPr lang="zh-CN" sz="1000"/>
            </a:br>
            <a:r>
              <a:rPr lang="zh-CN" sz="1000"/>
              <a:t>  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"space-x-4"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&lt;a </a:t>
            </a:r>
            <a:r>
              <a:rPr lang="zh-CN" sz="1000">
                <a:solidFill>
                  <a:srgbClr val="50A14F"/>
                </a:solidFill>
              </a:rPr>
              <a:t>href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"/register" 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"px-6 py-3 bg-blue-600 text-white rounded hover:bg-blue-700"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立即註冊</a:t>
            </a:r>
            <a:br>
              <a:rPr lang="zh-CN" sz="1000"/>
            </a:br>
            <a:r>
              <a:rPr lang="zh-CN" sz="1000"/>
              <a:t>     	&lt;/a&gt;</a:t>
            </a:r>
            <a:br>
              <a:rPr lang="zh-CN" sz="1000"/>
            </a:br>
            <a:r>
              <a:rPr lang="zh-CN" sz="1000"/>
              <a:t>     	&lt;a </a:t>
            </a:r>
            <a:r>
              <a:rPr lang="zh-CN" sz="1000">
                <a:solidFill>
                  <a:srgbClr val="50A14F"/>
                </a:solidFill>
              </a:rPr>
              <a:t>href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"/login" 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"px-6 py-3 bg-gray-200 text-gray-900 rounded hover:bg-gray-300"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登入</a:t>
            </a:r>
            <a:br>
              <a:rPr lang="zh-CN" sz="1000"/>
            </a:br>
            <a:r>
              <a:rPr lang="zh-CN" sz="1000"/>
              <a:t>     	&lt;/a&gt;</a:t>
            </a:r>
            <a:br>
              <a:rPr lang="zh-CN" sz="1000"/>
            </a:br>
            <a:r>
              <a:rPr lang="zh-CN" sz="1000"/>
              <a:t>   	&lt;/div&gt;</a:t>
            </a:r>
            <a:br>
              <a:rPr lang="zh-CN" sz="1000"/>
            </a:br>
            <a:r>
              <a:rPr lang="zh-CN" sz="1000"/>
              <a:t> 	&lt;/div&gt;</a:t>
            </a:r>
            <a:br>
              <a:rPr lang="zh-CN" sz="1000"/>
            </a:br>
            <a:r>
              <a:rPr lang="zh-CN" sz="1000"/>
              <a:t>   );</a:t>
            </a:r>
            <a:br>
              <a:rPr lang="zh-CN" sz="1000"/>
            </a:br>
            <a:r>
              <a:rPr lang="zh-CN" sz="1000"/>
              <a:t>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Microsoft JhengHei"/>
                <a:ea typeface="Microsoft JhengHei"/>
                <a:cs typeface="Microsoft JhengHei"/>
                <a:sym typeface="Microsoft JhengHei"/>
              </a:rPr>
              <a:t>講解要點</a:t>
            </a:r>
            <a:endParaRPr b="1"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代碼功能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：簡單的首頁，使用</a:t>
            </a:r>
            <a:r>
              <a:rPr lang="zh-CN" sz="1100"/>
              <a:t> Tailwind CSS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實現響應式設計，展示標題和</a:t>
            </a:r>
            <a:r>
              <a:rPr lang="zh-CN" sz="1100"/>
              <a:t> CTA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（</a:t>
            </a:r>
            <a:r>
              <a:rPr lang="zh-CN" sz="1100"/>
              <a:t>Call to Action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）按鈕。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用戶體驗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：通過直觀的導航按鈕，引導用戶註冊或登入。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未來優化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：可添加產品亮點或用戶評價，提升吸引力。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/>
              <a:buNone/>
            </a:pPr>
            <a:r>
              <a:t/>
            </a:r>
            <a:endParaRPr b="1" sz="2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778" name="Google Shape;778;g34e9d3a638a_0_60"/>
          <p:cNvCxnSpPr/>
          <p:nvPr/>
        </p:nvCxnSpPr>
        <p:spPr>
          <a:xfrm>
            <a:off x="1967865" y="1237345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4e9d3a638a_0_68"/>
          <p:cNvSpPr txBox="1"/>
          <p:nvPr>
            <p:ph idx="4294967295" type="title"/>
          </p:nvPr>
        </p:nvSpPr>
        <p:spPr>
          <a:xfrm>
            <a:off x="2133720" y="15908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b="1" lang="zh-CN" sz="6400">
                <a:latin typeface="Microsoft JhengHei"/>
                <a:ea typeface="Microsoft JhengHei"/>
                <a:cs typeface="Microsoft JhengHei"/>
                <a:sym typeface="Microsoft JhengHei"/>
              </a:rPr>
              <a:t>登入頁</a:t>
            </a:r>
            <a:r>
              <a:rPr b="1" lang="zh-CN" sz="6400"/>
              <a:t> (/login)</a:t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g34e9d3a638a_0_68"/>
          <p:cNvSpPr txBox="1"/>
          <p:nvPr>
            <p:ph idx="4294967295" type="subTitle"/>
          </p:nvPr>
        </p:nvSpPr>
        <p:spPr>
          <a:xfrm>
            <a:off x="1662700" y="2886125"/>
            <a:ext cx="53475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50">
                <a:latin typeface="Microsoft JhengHei"/>
                <a:ea typeface="Microsoft JhengHei"/>
                <a:cs typeface="Microsoft JhengHei"/>
                <a:sym typeface="Microsoft JhengHei"/>
              </a:rPr>
              <a:t>重點</a:t>
            </a:r>
            <a:r>
              <a:rPr b="1" lang="zh-CN" sz="1550"/>
              <a:t>/</a:t>
            </a:r>
            <a:r>
              <a:rPr b="1" lang="zh-CN" sz="155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endParaRPr b="1" sz="15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b="1" lang="zh-CN" sz="1550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r>
              <a:rPr lang="zh-CN" sz="1550">
                <a:latin typeface="Microsoft JhengHei"/>
                <a:ea typeface="Microsoft JhengHei"/>
                <a:cs typeface="Microsoft JhengHei"/>
                <a:sym typeface="Microsoft JhengHei"/>
              </a:rPr>
              <a:t>：提供用戶登入功能，通過</a:t>
            </a:r>
            <a:r>
              <a:rPr lang="zh-CN" sz="1550"/>
              <a:t> NextAuth </a:t>
            </a:r>
            <a:r>
              <a:rPr lang="zh-CN" sz="1550">
                <a:latin typeface="Microsoft JhengHei"/>
                <a:ea typeface="Microsoft JhengHei"/>
                <a:cs typeface="Microsoft JhengHei"/>
                <a:sym typeface="Microsoft JhengHei"/>
              </a:rPr>
              <a:t>實現身份驗證。</a:t>
            </a:r>
            <a:endParaRPr sz="15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b="1" lang="zh-CN" sz="155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zh-CN" sz="1550">
                <a:latin typeface="Microsoft JhengHei"/>
                <a:ea typeface="Microsoft JhengHei"/>
                <a:cs typeface="Microsoft JhengHei"/>
                <a:sym typeface="Microsoft JhengHei"/>
              </a:rPr>
              <a:t>：簡單的表單，包含電子郵件和密碼輸入框。</a:t>
            </a:r>
            <a:endParaRPr sz="15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70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50"/>
              <a:buChar char="●"/>
            </a:pPr>
            <a:r>
              <a:rPr b="1" lang="zh-CN" sz="1550">
                <a:latin typeface="Microsoft JhengHei"/>
                <a:ea typeface="Microsoft JhengHei"/>
                <a:cs typeface="Microsoft JhengHei"/>
                <a:sym typeface="Microsoft JhengHei"/>
              </a:rPr>
              <a:t>特色</a:t>
            </a:r>
            <a:r>
              <a:rPr lang="zh-CN" sz="1550">
                <a:latin typeface="Microsoft JhengHei"/>
                <a:ea typeface="Microsoft JhengHei"/>
                <a:cs typeface="Microsoft JhengHei"/>
                <a:sym typeface="Microsoft JhengHei"/>
              </a:rPr>
              <a:t>：支持錯誤提示，確保安全登入。</a:t>
            </a:r>
            <a:endParaRPr sz="15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5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5" name="Google Shape;785;g34e9d3a638a_0_68"/>
          <p:cNvCxnSpPr/>
          <p:nvPr/>
        </p:nvCxnSpPr>
        <p:spPr>
          <a:xfrm>
            <a:off x="2030040" y="2751120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g34e9d3a638a_0_3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2800" y="535500"/>
            <a:ext cx="8108798" cy="425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34e9d3a638a_0_74"/>
          <p:cNvSpPr txBox="1"/>
          <p:nvPr>
            <p:ph idx="4294967295" type="title"/>
          </p:nvPr>
        </p:nvSpPr>
        <p:spPr>
          <a:xfrm>
            <a:off x="1662695" y="757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lang="zh-CN" sz="3000">
                <a:latin typeface="Microsoft JhengHei"/>
                <a:ea typeface="Microsoft JhengHei"/>
                <a:cs typeface="Microsoft JhengHei"/>
                <a:sym typeface="Microsoft JhengHei"/>
              </a:rPr>
              <a:t>文件：</a:t>
            </a:r>
            <a:r>
              <a:rPr lang="zh-CN" sz="3000"/>
              <a:t>src/app/login/page.tsx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g34e9d3a638a_0_74"/>
          <p:cNvSpPr txBox="1"/>
          <p:nvPr>
            <p:ph idx="4294967295" type="subTitle"/>
          </p:nvPr>
        </p:nvSpPr>
        <p:spPr>
          <a:xfrm>
            <a:off x="1411075" y="1264075"/>
            <a:ext cx="3037800" cy="3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'use client'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import { signIn } from 'next-auth/react'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import { useState } from 'react'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import { useRouter } from 'next/navigation'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endParaRPr i="1" sz="1000">
              <a:solidFill>
                <a:srgbClr val="9697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export default function LoginPage() {</a:t>
            </a:r>
            <a:br>
              <a:rPr lang="zh-CN" sz="1000"/>
            </a:br>
            <a:r>
              <a:rPr lang="zh-CN" sz="1000"/>
              <a:t>   const </a:t>
            </a:r>
            <a:r>
              <a:rPr lang="zh-CN" sz="1000">
                <a:solidFill>
                  <a:srgbClr val="E45649"/>
                </a:solidFill>
              </a:rPr>
              <a:t>[email, setEmail]</a:t>
            </a:r>
            <a:r>
              <a:rPr lang="zh-CN" sz="1000"/>
              <a:t> = useState('')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const </a:t>
            </a:r>
            <a:r>
              <a:rPr lang="zh-CN" sz="1000">
                <a:solidFill>
                  <a:srgbClr val="E45649"/>
                </a:solidFill>
              </a:rPr>
              <a:t>[password, setPassword]</a:t>
            </a:r>
            <a:r>
              <a:rPr lang="zh-CN" sz="1000"/>
              <a:t> = useState('')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const </a:t>
            </a:r>
            <a:r>
              <a:rPr lang="zh-CN" sz="1000">
                <a:solidFill>
                  <a:srgbClr val="E45649"/>
                </a:solidFill>
              </a:rPr>
              <a:t>[error, setError]</a:t>
            </a:r>
            <a:r>
              <a:rPr lang="zh-CN" sz="1000"/>
              <a:t> = useState('')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const </a:t>
            </a:r>
            <a:r>
              <a:rPr lang="zh-CN" sz="1000">
                <a:solidFill>
                  <a:srgbClr val="986801"/>
                </a:solidFill>
              </a:rPr>
              <a:t>router</a:t>
            </a:r>
            <a:r>
              <a:rPr lang="zh-CN" sz="1000"/>
              <a:t> = useRouter()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endParaRPr i="1" sz="1000">
              <a:solidFill>
                <a:srgbClr val="9697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const </a:t>
            </a:r>
            <a:r>
              <a:rPr lang="zh-CN" sz="1000">
                <a:solidFill>
                  <a:srgbClr val="986801"/>
                </a:solidFill>
              </a:rPr>
              <a:t>handleSubmit</a:t>
            </a:r>
            <a:r>
              <a:rPr lang="zh-CN" sz="1000"/>
              <a:t> = async (e) =&gt; {</a:t>
            </a:r>
            <a:br>
              <a:rPr lang="zh-CN" sz="1000"/>
            </a:br>
            <a:r>
              <a:rPr lang="zh-CN" sz="1000"/>
              <a:t> 	e.preventDefault()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	const </a:t>
            </a:r>
            <a:r>
              <a:rPr lang="zh-CN" sz="1000">
                <a:solidFill>
                  <a:srgbClr val="986801"/>
                </a:solidFill>
              </a:rPr>
              <a:t>res</a:t>
            </a:r>
            <a:r>
              <a:rPr lang="zh-CN" sz="1000"/>
              <a:t> = await signIn(</a:t>
            </a:r>
            <a:r>
              <a:rPr lang="zh-CN" sz="1000">
                <a:solidFill>
                  <a:srgbClr val="50A14F"/>
                </a:solidFill>
              </a:rPr>
              <a:t>'credentials'</a:t>
            </a:r>
            <a:r>
              <a:rPr lang="zh-CN" sz="1000"/>
              <a:t>, {</a:t>
            </a:r>
            <a:br>
              <a:rPr lang="zh-CN" sz="1000"/>
            </a:br>
            <a:r>
              <a:rPr lang="zh-CN" sz="1000"/>
              <a:t>   	redirect: false,</a:t>
            </a:r>
            <a:br>
              <a:rPr lang="zh-CN" sz="1000"/>
            </a:br>
            <a:r>
              <a:rPr lang="zh-CN" sz="1000"/>
              <a:t>   	email,</a:t>
            </a:r>
            <a:br>
              <a:rPr lang="zh-CN" sz="1000"/>
            </a:br>
            <a:r>
              <a:rPr lang="zh-CN" sz="1000"/>
              <a:t>   	password,</a:t>
            </a:r>
            <a:br>
              <a:rPr lang="zh-CN" sz="1000"/>
            </a:br>
            <a:r>
              <a:rPr lang="zh-CN" sz="1000"/>
              <a:t> 	})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	if (res?.error) {</a:t>
            </a:r>
            <a:br>
              <a:rPr lang="zh-CN" sz="1000"/>
            </a:br>
            <a:r>
              <a:rPr lang="zh-CN" sz="1000"/>
              <a:t>   	setError('登入失敗，請檢查您的電子郵件或密碼')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	} else {</a:t>
            </a:r>
            <a:br>
              <a:rPr lang="zh-CN" sz="1000"/>
            </a:br>
            <a:r>
              <a:rPr lang="zh-CN" sz="1000"/>
              <a:t>   	router.push('/dashboard')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	}</a:t>
            </a:r>
            <a:br>
              <a:rPr lang="zh-CN" sz="1000"/>
            </a:br>
            <a:r>
              <a:rPr lang="zh-CN" sz="1000"/>
              <a:t>   }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endParaRPr i="1" sz="1000">
              <a:solidFill>
                <a:srgbClr val="9697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return (</a:t>
            </a:r>
            <a:br>
              <a:rPr lang="zh-CN" sz="1000"/>
            </a:br>
            <a:r>
              <a:rPr lang="zh-CN" sz="1000"/>
              <a:t> 	&lt;div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"min-h-screen flex items-center justify-center bg-gray-50"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"bg-white p-8 rounded-lg shadow-md w-full max-w-md"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&lt;h1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"text-3xl font-bold text-gray-900 mb-6"</a:t>
            </a:r>
            <a:r>
              <a:rPr lang="zh-CN" sz="1000"/>
              <a:t>&gt;登入&lt;/h1&gt;</a:t>
            </a:r>
            <a:br>
              <a:rPr lang="zh-CN" sz="1000"/>
            </a:br>
            <a:r>
              <a:rPr lang="zh-CN" sz="1000"/>
              <a:t>     	&lt;form </a:t>
            </a:r>
            <a:r>
              <a:rPr lang="zh-CN" sz="1000">
                <a:solidFill>
                  <a:srgbClr val="986801"/>
                </a:solidFill>
              </a:rPr>
              <a:t>onSubmit</a:t>
            </a:r>
            <a:r>
              <a:rPr lang="zh-CN" sz="1000"/>
              <a:t>={handleSubmit} className=</a:t>
            </a:r>
            <a:r>
              <a:rPr lang="zh-CN" sz="1000">
                <a:solidFill>
                  <a:srgbClr val="50A14F"/>
                </a:solidFill>
              </a:rPr>
              <a:t>"space-y-4"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&lt;div&gt;</a:t>
            </a:r>
            <a:br>
              <a:rPr lang="zh-CN" sz="1000"/>
            </a:br>
            <a:r>
              <a:rPr lang="zh-CN" sz="1000"/>
              <a:t>         	&lt;label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"block text-gray-700"</a:t>
            </a:r>
            <a:r>
              <a:rPr lang="zh-CN" sz="1000"/>
              <a:t>&gt;電子郵件&lt;/label&gt;</a:t>
            </a:r>
            <a:br>
              <a:rPr lang="zh-CN" sz="1000"/>
            </a:br>
            <a:r>
              <a:rPr lang="zh-CN" sz="1000"/>
              <a:t>         	</a:t>
            </a:r>
            <a:r>
              <a:rPr lang="zh-CN" sz="1000"/>
              <a:t>&lt;input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type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"email"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value</a:t>
            </a:r>
            <a:r>
              <a:rPr lang="zh-CN" sz="1000"/>
              <a:t>={email}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onChange</a:t>
            </a:r>
            <a:r>
              <a:rPr lang="zh-CN" sz="1000"/>
              <a:t>={(e) =&gt; setEmail(e.target.value)}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"w-full p-2 border rounded"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required</a:t>
            </a:r>
            <a:br>
              <a:rPr lang="zh-CN" sz="1000"/>
            </a:br>
            <a:r>
              <a:rPr lang="zh-CN" sz="1000"/>
              <a:t>         	/&gt;</a:t>
            </a:r>
            <a:br>
              <a:rPr lang="zh-CN" sz="1000"/>
            </a:br>
            <a:r>
              <a:rPr lang="zh-CN" sz="1000"/>
              <a:t>       	&lt;/div&gt;</a:t>
            </a:r>
            <a:br>
              <a:rPr lang="zh-CN" sz="1000"/>
            </a:br>
            <a:r>
              <a:rPr lang="zh-CN" sz="1000"/>
              <a:t>       	&lt;div&gt;</a:t>
            </a:r>
            <a:br>
              <a:rPr lang="zh-CN" sz="1000"/>
            </a:br>
            <a:r>
              <a:rPr lang="zh-CN" sz="1000"/>
              <a:t>         	&lt;label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"block text-gray-700"</a:t>
            </a:r>
            <a:r>
              <a:rPr lang="zh-CN" sz="1000"/>
              <a:t>&gt;密碼&lt;/label&gt;</a:t>
            </a:r>
            <a:br>
              <a:rPr lang="zh-CN" sz="1000"/>
            </a:br>
            <a:r>
              <a:rPr lang="zh-CN" sz="1000"/>
              <a:t>         	&lt;input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type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"password"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value</a:t>
            </a:r>
            <a:r>
              <a:rPr lang="zh-CN" sz="1000"/>
              <a:t>={password}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onChange</a:t>
            </a:r>
            <a:r>
              <a:rPr lang="zh-CN" sz="1000"/>
              <a:t>={(e) =&gt; setPassword(e.target.value)}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"w-full p-2 border rounded"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required</a:t>
            </a:r>
            <a:br>
              <a:rPr lang="zh-CN" sz="1000"/>
            </a:br>
            <a:r>
              <a:rPr lang="zh-CN" sz="1000"/>
              <a:t>         	/&gt;</a:t>
            </a:r>
            <a:br>
              <a:rPr lang="zh-CN" sz="1000"/>
            </a:br>
            <a:r>
              <a:rPr lang="zh-CN" sz="1000"/>
              <a:t>       	&lt;/div&gt;</a:t>
            </a:r>
            <a:br>
              <a:rPr lang="zh-CN" sz="1000"/>
            </a:br>
            <a:r>
              <a:rPr lang="zh-CN" sz="1000"/>
              <a:t>       	{error &amp;&amp; &lt;p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"text-red-500"</a:t>
            </a:r>
            <a:r>
              <a:rPr lang="zh-CN" sz="1000"/>
              <a:t>&gt;{error}&lt;/p&gt;}</a:t>
            </a:r>
            <a:br>
              <a:rPr lang="zh-CN" sz="1000"/>
            </a:br>
            <a:r>
              <a:rPr lang="zh-CN" sz="1000"/>
              <a:t>       	&lt;button </a:t>
            </a:r>
            <a:r>
              <a:rPr lang="zh-CN" sz="1000">
                <a:solidFill>
                  <a:srgbClr val="986801"/>
                </a:solidFill>
              </a:rPr>
              <a:t>type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"submit"</a:t>
            </a:r>
            <a:r>
              <a:rPr lang="zh-CN" sz="1000"/>
              <a:t> className=</a:t>
            </a:r>
            <a:r>
              <a:rPr lang="zh-CN" sz="1000">
                <a:solidFill>
                  <a:srgbClr val="50A14F"/>
                </a:solidFill>
              </a:rPr>
              <a:t>"w-full p-2 bg-blue-600 text-white rounded"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	登入</a:t>
            </a:r>
            <a:br>
              <a:rPr lang="zh-CN" sz="1000"/>
            </a:br>
            <a:r>
              <a:rPr lang="zh-CN" sz="1000"/>
              <a:t>       	&lt;/button&gt;</a:t>
            </a:r>
            <a:br>
              <a:rPr lang="zh-CN" sz="1000"/>
            </a:br>
            <a:r>
              <a:rPr lang="zh-CN" sz="1000"/>
              <a:t>     	&lt;/form&gt;</a:t>
            </a:r>
            <a:br>
              <a:rPr lang="zh-CN" sz="1000"/>
            </a:br>
            <a:r>
              <a:rPr lang="zh-CN" sz="1000"/>
              <a:t>   	&lt;/div&gt;</a:t>
            </a:r>
            <a:br>
              <a:rPr lang="zh-CN" sz="1000"/>
            </a:br>
            <a:r>
              <a:rPr lang="zh-CN" sz="1000"/>
              <a:t> 	&lt;/div&gt;</a:t>
            </a:r>
            <a:br>
              <a:rPr lang="zh-CN" sz="1000"/>
            </a:br>
            <a:r>
              <a:rPr lang="zh-CN" sz="1000"/>
              <a:t>   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0000"/>
              <a:buFont typeface="arial"/>
              <a:buNone/>
            </a:pPr>
            <a:r>
              <a:t/>
            </a:r>
            <a:endParaRPr sz="1000"/>
          </a:p>
        </p:txBody>
      </p:sp>
      <p:cxnSp>
        <p:nvCxnSpPr>
          <p:cNvPr id="797" name="Google Shape;797;g34e9d3a638a_0_74"/>
          <p:cNvCxnSpPr/>
          <p:nvPr/>
        </p:nvCxnSpPr>
        <p:spPr>
          <a:xfrm>
            <a:off x="1967865" y="1237345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8" name="Google Shape;798;g34e9d3a638a_0_74"/>
          <p:cNvSpPr txBox="1"/>
          <p:nvPr>
            <p:ph idx="4294967295" type="subTitle"/>
          </p:nvPr>
        </p:nvSpPr>
        <p:spPr>
          <a:xfrm>
            <a:off x="3810000" y="1321725"/>
            <a:ext cx="3364500" cy="3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Microsoft JhengHei"/>
                <a:ea typeface="Microsoft JhengHei"/>
                <a:cs typeface="Microsoft JhengHei"/>
                <a:sym typeface="Microsoft JhengHei"/>
              </a:rPr>
              <a:t>講解要點</a:t>
            </a:r>
            <a:endParaRPr b="1"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代碼功能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：使用</a:t>
            </a:r>
            <a:r>
              <a:rPr lang="zh-CN" sz="1100"/>
              <a:t> signIn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函數實現身份驗證，表單數據通過</a:t>
            </a:r>
            <a:r>
              <a:rPr lang="zh-CN" sz="1100"/>
              <a:t> useState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管理。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用戶體驗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：提供錯誤提示，成功登入後跳轉至儀表板。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技術亮點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zh-CN" sz="1100"/>
              <a:t>NextAuth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提供安全的身份驗證機制，支持擴展（如社交登入）。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34e9d3a638a_0_80"/>
          <p:cNvSpPr txBox="1"/>
          <p:nvPr>
            <p:ph idx="4294967295" type="title"/>
          </p:nvPr>
        </p:nvSpPr>
        <p:spPr>
          <a:xfrm>
            <a:off x="2133720" y="15908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b="1" lang="zh-CN" sz="6400">
                <a:latin typeface="Microsoft JhengHei"/>
                <a:ea typeface="Microsoft JhengHei"/>
                <a:cs typeface="Microsoft JhengHei"/>
                <a:sym typeface="Microsoft JhengHei"/>
              </a:rPr>
              <a:t>註冊頁</a:t>
            </a:r>
            <a:r>
              <a:rPr b="1" lang="zh-CN" sz="6400"/>
              <a:t> (/register)</a:t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g34e9d3a638a_0_80"/>
          <p:cNvSpPr txBox="1"/>
          <p:nvPr>
            <p:ph idx="4294967295" type="subTitle"/>
          </p:nvPr>
        </p:nvSpPr>
        <p:spPr>
          <a:xfrm>
            <a:off x="1662700" y="2886125"/>
            <a:ext cx="53475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重點</a:t>
            </a:r>
            <a:r>
              <a:rPr b="1" lang="zh-CN" sz="1500"/>
              <a:t>/</a:t>
            </a: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：允許新用戶註冊，創建帳戶並存入數據庫。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：包含姓名、電子郵件和密碼的表單。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特色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：與後端</a:t>
            </a:r>
            <a:r>
              <a:rPr lang="zh-CN" sz="1500"/>
              <a:t> API 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交互，確保數據安全。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5" name="Google Shape;805;g34e9d3a638a_0_80"/>
          <p:cNvCxnSpPr/>
          <p:nvPr/>
        </p:nvCxnSpPr>
        <p:spPr>
          <a:xfrm>
            <a:off x="2030040" y="2751120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0" name="Google Shape;810;g34e9d3a638a_0_3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29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34e9d3a638a_0_86"/>
          <p:cNvSpPr txBox="1"/>
          <p:nvPr>
            <p:ph idx="4294967295" type="title"/>
          </p:nvPr>
        </p:nvSpPr>
        <p:spPr>
          <a:xfrm>
            <a:off x="1662695" y="757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lang="zh-CN" sz="3000">
                <a:latin typeface="Microsoft JhengHei"/>
                <a:ea typeface="Microsoft JhengHei"/>
                <a:cs typeface="Microsoft JhengHei"/>
                <a:sym typeface="Microsoft JhengHei"/>
              </a:rPr>
              <a:t>文件：</a:t>
            </a:r>
            <a:r>
              <a:rPr lang="zh-CN" sz="3000"/>
              <a:t>src/app/register/page.tsx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6" name="Google Shape;816;g34e9d3a638a_0_86"/>
          <p:cNvSpPr txBox="1"/>
          <p:nvPr>
            <p:ph idx="4294967295" type="subTitle"/>
          </p:nvPr>
        </p:nvSpPr>
        <p:spPr>
          <a:xfrm>
            <a:off x="1095525" y="1421850"/>
            <a:ext cx="3136200" cy="37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'use client'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import { useState } from 'react'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import { useRouter } from 'next/navigation'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endParaRPr i="1" sz="1000">
              <a:solidFill>
                <a:srgbClr val="9697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export default function RegisterPage() {</a:t>
            </a:r>
            <a:br>
              <a:rPr lang="zh-CN" sz="1000"/>
            </a:br>
            <a:r>
              <a:rPr lang="zh-CN" sz="1000"/>
              <a:t>   const </a:t>
            </a:r>
            <a:r>
              <a:rPr lang="zh-CN" sz="1000">
                <a:solidFill>
                  <a:srgbClr val="E45649"/>
                </a:solidFill>
              </a:rPr>
              <a:t>[formData, setFormData]</a:t>
            </a:r>
            <a:r>
              <a:rPr lang="zh-CN" sz="1000"/>
              <a:t> = useState({ name: '', email: '', password: '' })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const </a:t>
            </a:r>
            <a:r>
              <a:rPr lang="zh-CN" sz="1000">
                <a:solidFill>
                  <a:srgbClr val="E45649"/>
                </a:solidFill>
              </a:rPr>
              <a:t>[error, setError]</a:t>
            </a:r>
            <a:r>
              <a:rPr lang="zh-CN" sz="1000"/>
              <a:t> = useState('')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const </a:t>
            </a:r>
            <a:r>
              <a:rPr lang="zh-CN" sz="1000">
                <a:solidFill>
                  <a:srgbClr val="986801"/>
                </a:solidFill>
              </a:rPr>
              <a:t>router</a:t>
            </a:r>
            <a:r>
              <a:rPr lang="zh-CN" sz="1000"/>
              <a:t> = useRouter()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endParaRPr i="1" sz="1000">
              <a:solidFill>
                <a:srgbClr val="9697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const </a:t>
            </a:r>
            <a:r>
              <a:rPr lang="zh-CN" sz="1000">
                <a:solidFill>
                  <a:srgbClr val="986801"/>
                </a:solidFill>
              </a:rPr>
              <a:t>handleSubmit</a:t>
            </a:r>
            <a:r>
              <a:rPr lang="zh-CN" sz="1000"/>
              <a:t> = async (e) =&gt; {</a:t>
            </a:r>
            <a:br>
              <a:rPr lang="zh-CN" sz="1000"/>
            </a:br>
            <a:r>
              <a:rPr lang="zh-CN" sz="1000"/>
              <a:t> 	e.preventDefault()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	const </a:t>
            </a:r>
            <a:r>
              <a:rPr lang="zh-CN" sz="1000">
                <a:solidFill>
                  <a:srgbClr val="986801"/>
                </a:solidFill>
              </a:rPr>
              <a:t>res</a:t>
            </a:r>
            <a:r>
              <a:rPr lang="zh-CN" sz="1000"/>
              <a:t> = await fetch(</a:t>
            </a:r>
            <a:r>
              <a:rPr lang="zh-CN" sz="1000">
                <a:solidFill>
                  <a:srgbClr val="50A14F"/>
                </a:solidFill>
              </a:rPr>
              <a:t>'/api/register'</a:t>
            </a:r>
            <a:r>
              <a:rPr lang="zh-CN" sz="1000"/>
              <a:t>, {</a:t>
            </a:r>
            <a:br>
              <a:rPr lang="zh-CN" sz="1000"/>
            </a:br>
            <a:r>
              <a:rPr lang="zh-CN" sz="1000"/>
              <a:t>   	method: 'POST',</a:t>
            </a:r>
            <a:br>
              <a:rPr lang="zh-CN" sz="1000"/>
            </a:br>
            <a:r>
              <a:rPr lang="zh-CN" sz="1000"/>
              <a:t>   	headers: { 'Content-Type': 'application/json' },</a:t>
            </a:r>
            <a:br>
              <a:rPr lang="zh-CN" sz="1000"/>
            </a:br>
            <a:r>
              <a:rPr lang="zh-CN" sz="1000"/>
              <a:t>   	body: JSON.stringify(formData),</a:t>
            </a:r>
            <a:br>
              <a:rPr lang="zh-CN" sz="1000"/>
            </a:br>
            <a:r>
              <a:rPr lang="zh-CN" sz="1000"/>
              <a:t> 	})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	if (res.ok) {</a:t>
            </a:r>
            <a:br>
              <a:rPr lang="zh-CN" sz="1000"/>
            </a:br>
            <a:r>
              <a:rPr lang="zh-CN" sz="1000"/>
              <a:t>   	router.push('/login')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	} else {</a:t>
            </a:r>
            <a:br>
              <a:rPr lang="zh-CN" sz="1000"/>
            </a:br>
            <a:r>
              <a:rPr lang="zh-CN" sz="1000"/>
              <a:t>   	setError('註冊失敗，請稍後再試')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	}</a:t>
            </a:r>
            <a:br>
              <a:rPr lang="zh-CN" sz="1000"/>
            </a:br>
            <a:r>
              <a:rPr lang="zh-CN" sz="1000"/>
              <a:t>   }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endParaRPr i="1" sz="1000">
              <a:solidFill>
                <a:srgbClr val="9697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return (</a:t>
            </a:r>
            <a:br>
              <a:rPr lang="zh-CN" sz="1000"/>
            </a:br>
            <a:r>
              <a:rPr lang="zh-CN" sz="1000"/>
              <a:t> 	&lt;div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"min-h-screen flex items-center justify-center bg-gray-50"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"bg-white p-8 rounded-lg shadow-md w-full max-w-md"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&lt;h1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"text-3xl font-bold text-gray-900 mb-6"</a:t>
            </a:r>
            <a:r>
              <a:rPr lang="zh-CN" sz="1000"/>
              <a:t>&gt;註冊&lt;/h1&gt;</a:t>
            </a:r>
            <a:br>
              <a:rPr lang="zh-CN" sz="1000"/>
            </a:br>
            <a:r>
              <a:rPr lang="zh-CN" sz="1000"/>
              <a:t>     	&lt;form </a:t>
            </a:r>
            <a:r>
              <a:rPr lang="zh-CN" sz="1000">
                <a:solidFill>
                  <a:srgbClr val="986801"/>
                </a:solidFill>
              </a:rPr>
              <a:t>onSubmit</a:t>
            </a:r>
            <a:r>
              <a:rPr lang="zh-CN" sz="1000"/>
              <a:t>={handleSubmit} className=</a:t>
            </a:r>
            <a:r>
              <a:rPr lang="zh-CN" sz="1000">
                <a:solidFill>
                  <a:srgbClr val="50A14F"/>
                </a:solidFill>
              </a:rPr>
              <a:t>"space-y-4"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&lt;div&gt;</a:t>
            </a:r>
            <a:br>
              <a:rPr lang="zh-CN" sz="1000"/>
            </a:br>
            <a:r>
              <a:rPr lang="zh-CN" sz="1000"/>
              <a:t>         	&lt;label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"block text-gray-700"</a:t>
            </a:r>
            <a:r>
              <a:rPr lang="zh-CN" sz="1000"/>
              <a:t>&gt;姓名&lt;/label&gt;</a:t>
            </a:r>
            <a:br>
              <a:rPr lang="zh-CN" sz="1000"/>
            </a:br>
            <a:r>
              <a:rPr lang="zh-CN" sz="1000"/>
              <a:t>         	&lt;input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type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value</a:t>
            </a:r>
            <a:r>
              <a:rPr lang="zh-CN" sz="1000"/>
              <a:t>={formData.name}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onChange</a:t>
            </a:r>
            <a:r>
              <a:rPr lang="zh-CN" sz="1000"/>
              <a:t>={(e) =&gt; setFormData({ ...formData, name: e.target.value })}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"w-full p-2 border rounded"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required</a:t>
            </a:r>
            <a:br>
              <a:rPr lang="zh-CN" sz="1000"/>
            </a:br>
            <a:r>
              <a:rPr lang="zh-CN" sz="1000"/>
              <a:t>         	/&gt;</a:t>
            </a:r>
            <a:br>
              <a:rPr lang="zh-CN" sz="1000"/>
            </a:br>
            <a:r>
              <a:rPr lang="zh-CN" sz="1000"/>
              <a:t>       	&lt;/div&gt;</a:t>
            </a:r>
            <a:br>
              <a:rPr lang="zh-CN" sz="1000"/>
            </a:br>
            <a:r>
              <a:rPr lang="zh-CN" sz="1000"/>
              <a:t>       	&lt;div&gt;</a:t>
            </a:r>
            <a:br>
              <a:rPr lang="zh-CN" sz="1000"/>
            </a:br>
            <a:r>
              <a:rPr lang="zh-CN" sz="1000"/>
              <a:t>         	&lt;label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"block text-gray-700"</a:t>
            </a:r>
            <a:r>
              <a:rPr lang="zh-CN" sz="1000"/>
              <a:t>&gt;電子郵件&lt;/label&gt;</a:t>
            </a:r>
            <a:br>
              <a:rPr lang="zh-CN" sz="1000"/>
            </a:br>
            <a:r>
              <a:rPr lang="zh-CN" sz="1000"/>
              <a:t>         	&lt;input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type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"email"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value</a:t>
            </a:r>
            <a:r>
              <a:rPr lang="zh-CN" sz="1000"/>
              <a:t>={formData.email}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onChange</a:t>
            </a:r>
            <a:r>
              <a:rPr lang="zh-CN" sz="1000"/>
              <a:t>={(e) =&gt; setFormData({ ...formData, email: e.target.value })}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"w-full p-2 border rounded"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required</a:t>
            </a:r>
            <a:br>
              <a:rPr lang="zh-CN" sz="1000"/>
            </a:br>
            <a:r>
              <a:rPr lang="zh-CN" sz="1000"/>
              <a:t>         	/&gt;</a:t>
            </a:r>
            <a:br>
              <a:rPr lang="zh-CN" sz="1000"/>
            </a:br>
            <a:r>
              <a:rPr lang="zh-CN" sz="1000"/>
              <a:t>       	&lt;/div&gt;</a:t>
            </a:r>
            <a:br>
              <a:rPr lang="zh-CN" sz="1000"/>
            </a:br>
            <a:r>
              <a:rPr lang="zh-CN" sz="1000"/>
              <a:t>       	&lt;div&gt;</a:t>
            </a:r>
            <a:br>
              <a:rPr lang="zh-CN" sz="1000"/>
            </a:br>
            <a:r>
              <a:rPr lang="zh-CN" sz="1000"/>
              <a:t>         	&lt;label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"block text-gray-700"</a:t>
            </a:r>
            <a:r>
              <a:rPr lang="zh-CN" sz="1000"/>
              <a:t>&gt;密碼&lt;/label&gt;</a:t>
            </a:r>
            <a:br>
              <a:rPr lang="zh-CN" sz="1000"/>
            </a:br>
            <a:r>
              <a:rPr lang="zh-CN" sz="1000"/>
              <a:t>         	&lt;input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type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"password"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value</a:t>
            </a:r>
            <a:r>
              <a:rPr lang="zh-CN" sz="1000"/>
              <a:t>={formData.password}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onChange</a:t>
            </a:r>
            <a:r>
              <a:rPr lang="zh-CN" sz="1000"/>
              <a:t>={(e) =&gt; setFormData({ ...formData, password: e.target.value })}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"w-full p-2 border rounded"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required</a:t>
            </a:r>
            <a:br>
              <a:rPr lang="zh-CN" sz="1000"/>
            </a:br>
            <a:r>
              <a:rPr lang="zh-CN" sz="1000"/>
              <a:t>         	/&gt;</a:t>
            </a:r>
            <a:br>
              <a:rPr lang="zh-CN" sz="1000"/>
            </a:br>
            <a:r>
              <a:rPr lang="zh-CN" sz="1000"/>
              <a:t>       	&lt;/div&gt;</a:t>
            </a:r>
            <a:br>
              <a:rPr lang="zh-CN" sz="1000"/>
            </a:br>
            <a:r>
              <a:rPr lang="zh-CN" sz="1000"/>
              <a:t>       	{error &amp;&amp; &lt;p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"text-red-500"</a:t>
            </a:r>
            <a:r>
              <a:rPr lang="zh-CN" sz="1000"/>
              <a:t>&gt;{error}&lt;/p&gt;}</a:t>
            </a:r>
            <a:br>
              <a:rPr lang="zh-CN" sz="1000"/>
            </a:br>
            <a:r>
              <a:rPr lang="zh-CN" sz="1000"/>
              <a:t>       	&lt;button </a:t>
            </a:r>
            <a:r>
              <a:rPr lang="zh-CN" sz="1000">
                <a:solidFill>
                  <a:srgbClr val="986801"/>
                </a:solidFill>
              </a:rPr>
              <a:t>type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"submit"</a:t>
            </a:r>
            <a:r>
              <a:rPr lang="zh-CN" sz="1000"/>
              <a:t> className=</a:t>
            </a:r>
            <a:r>
              <a:rPr lang="zh-CN" sz="1000">
                <a:solidFill>
                  <a:srgbClr val="50A14F"/>
                </a:solidFill>
              </a:rPr>
              <a:t>"w-full p-2 bg-blue-600 text-white rounded"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	註冊</a:t>
            </a:r>
            <a:br>
              <a:rPr lang="zh-CN" sz="1000"/>
            </a:br>
            <a:r>
              <a:rPr lang="zh-CN" sz="1000"/>
              <a:t>       	&lt;/button&gt;</a:t>
            </a:r>
            <a:br>
              <a:rPr lang="zh-CN" sz="1000"/>
            </a:br>
            <a:r>
              <a:rPr lang="zh-CN" sz="1000"/>
              <a:t>     	&lt;/form&gt;</a:t>
            </a:r>
            <a:br>
              <a:rPr lang="zh-CN" sz="1000"/>
            </a:br>
            <a:r>
              <a:rPr lang="zh-CN" sz="1000"/>
              <a:t>   	&lt;/div&gt;</a:t>
            </a:r>
            <a:br>
              <a:rPr lang="zh-CN" sz="1000"/>
            </a:br>
            <a:r>
              <a:rPr lang="zh-CN" sz="1000"/>
              <a:t> 	&lt;/div&gt;</a:t>
            </a:r>
            <a:br>
              <a:rPr lang="zh-CN" sz="1000"/>
            </a:br>
            <a:r>
              <a:rPr lang="zh-CN" sz="1000"/>
              <a:t>   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}</a:t>
            </a:r>
            <a:endParaRPr sz="10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0000"/>
              <a:buFont typeface="arial"/>
              <a:buNone/>
            </a:pPr>
            <a:r>
              <a:t/>
            </a:r>
            <a:endParaRPr sz="1000"/>
          </a:p>
        </p:txBody>
      </p:sp>
      <p:cxnSp>
        <p:nvCxnSpPr>
          <p:cNvPr id="817" name="Google Shape;817;g34e9d3a638a_0_86"/>
          <p:cNvCxnSpPr/>
          <p:nvPr/>
        </p:nvCxnSpPr>
        <p:spPr>
          <a:xfrm>
            <a:off x="1967865" y="1237345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8" name="Google Shape;818;g34e9d3a638a_0_86"/>
          <p:cNvSpPr txBox="1"/>
          <p:nvPr>
            <p:ph idx="4294967295" type="subTitle"/>
          </p:nvPr>
        </p:nvSpPr>
        <p:spPr>
          <a:xfrm>
            <a:off x="4087900" y="1568400"/>
            <a:ext cx="27729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Microsoft JhengHei"/>
                <a:ea typeface="Microsoft JhengHei"/>
                <a:cs typeface="Microsoft JhengHei"/>
                <a:sym typeface="Microsoft JhengHei"/>
              </a:rPr>
              <a:t>講解要點</a:t>
            </a:r>
            <a:endParaRPr b="1"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代碼功能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：表單數據通過</a:t>
            </a:r>
            <a:r>
              <a:rPr lang="zh-CN" sz="1100"/>
              <a:t> fetch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發送到後端</a:t>
            </a:r>
            <a:r>
              <a:rPr lang="zh-CN" sz="1100"/>
              <a:t> API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進行註冊，成功後跳轉至登入頁。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用戶體驗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：簡單易用的表單，錯誤提示提升可靠性。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技術亮點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：與後端</a:t>
            </a:r>
            <a:r>
              <a:rPr lang="zh-CN" sz="1100"/>
              <a:t> API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交互，確保數據安全存儲。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"/>
          <p:cNvSpPr txBox="1"/>
          <p:nvPr>
            <p:ph idx="4294967295" type="title"/>
          </p:nvPr>
        </p:nvSpPr>
        <p:spPr>
          <a:xfrm>
            <a:off x="1295280" y="2057400"/>
            <a:ext cx="5067000" cy="1514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Exa"/>
              <a:buNone/>
            </a:pPr>
            <a:r>
              <a:rPr b="1" i="0" lang="zh-CN" sz="50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專案介紹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3"/>
          <p:cNvSpPr txBox="1"/>
          <p:nvPr>
            <p:ph idx="4294967295" type="title"/>
          </p:nvPr>
        </p:nvSpPr>
        <p:spPr>
          <a:xfrm>
            <a:off x="1295280" y="990720"/>
            <a:ext cx="164736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1153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xend Exa"/>
              <a:buNone/>
            </a:pPr>
            <a:r>
              <a:rPr b="1" i="0" lang="zh-CN" sz="6000" u="none" cap="none" strike="noStrike">
                <a:solidFill>
                  <a:schemeClr val="lt1"/>
                </a:solidFill>
                <a:latin typeface="Lexend Exa"/>
                <a:ea typeface="Lexend Exa"/>
                <a:cs typeface="Lexend Exa"/>
                <a:sym typeface="Lexend Exa"/>
              </a:rPr>
              <a:t>01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3"/>
          <p:cNvSpPr txBox="1"/>
          <p:nvPr>
            <p:ph idx="4294967295" type="subTitle"/>
          </p:nvPr>
        </p:nvSpPr>
        <p:spPr>
          <a:xfrm>
            <a:off x="1295280" y="3781440"/>
            <a:ext cx="5067000" cy="371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8178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1" name="Google Shape;631;p3"/>
          <p:cNvCxnSpPr/>
          <p:nvPr/>
        </p:nvCxnSpPr>
        <p:spPr>
          <a:xfrm>
            <a:off x="1291320" y="3673080"/>
            <a:ext cx="494316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34e9d3a638a_0_92"/>
          <p:cNvSpPr txBox="1"/>
          <p:nvPr>
            <p:ph idx="4294967295" type="title"/>
          </p:nvPr>
        </p:nvSpPr>
        <p:spPr>
          <a:xfrm>
            <a:off x="1873775" y="1590850"/>
            <a:ext cx="51366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b="1" lang="zh-CN" sz="6400">
                <a:latin typeface="Microsoft JhengHei"/>
                <a:ea typeface="Microsoft JhengHei"/>
                <a:cs typeface="Microsoft JhengHei"/>
                <a:sym typeface="Microsoft JhengHei"/>
              </a:rPr>
              <a:t>儀表板</a:t>
            </a:r>
            <a:r>
              <a:rPr b="1" lang="zh-CN" sz="6400"/>
              <a:t> (/dashboard)</a:t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g34e9d3a638a_0_92"/>
          <p:cNvSpPr txBox="1"/>
          <p:nvPr>
            <p:ph idx="4294967295" type="subTitle"/>
          </p:nvPr>
        </p:nvSpPr>
        <p:spPr>
          <a:xfrm>
            <a:off x="1662700" y="2886125"/>
            <a:ext cx="53475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重點</a:t>
            </a:r>
            <a:r>
              <a:rPr b="1" lang="zh-CN" sz="1500"/>
              <a:t>/</a:t>
            </a: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：顯示用戶信息，提供快速操作（如查看技術支援單）。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：包含用戶歡迎信息和快速導航卡片。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特色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：僅限已登入用戶訪問。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825" name="Google Shape;825;g34e9d3a638a_0_92"/>
          <p:cNvCxnSpPr/>
          <p:nvPr/>
        </p:nvCxnSpPr>
        <p:spPr>
          <a:xfrm>
            <a:off x="2030040" y="2751120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0" name="Google Shape;830;g34e9d3a638a_0_3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57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g34e9d3a638a_0_98"/>
          <p:cNvSpPr txBox="1"/>
          <p:nvPr>
            <p:ph idx="4294967295" type="title"/>
          </p:nvPr>
        </p:nvSpPr>
        <p:spPr>
          <a:xfrm>
            <a:off x="1662700" y="75750"/>
            <a:ext cx="51843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lang="zh-CN" sz="3000">
                <a:latin typeface="Microsoft JhengHei"/>
                <a:ea typeface="Microsoft JhengHei"/>
                <a:cs typeface="Microsoft JhengHei"/>
                <a:sym typeface="Microsoft JhengHei"/>
              </a:rPr>
              <a:t>文件：</a:t>
            </a:r>
            <a:r>
              <a:rPr lang="zh-CN" sz="3000"/>
              <a:t>src/app/dashboard/page.tsx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g34e9d3a638a_0_98"/>
          <p:cNvSpPr txBox="1"/>
          <p:nvPr>
            <p:ph idx="4294967295" type="subTitle"/>
          </p:nvPr>
        </p:nvSpPr>
        <p:spPr>
          <a:xfrm>
            <a:off x="1842550" y="1421850"/>
            <a:ext cx="67455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50A14F"/>
                </a:solidFill>
              </a:rPr>
              <a:t>'use client'</a:t>
            </a:r>
            <a:r>
              <a:rPr lang="zh-CN" sz="1000"/>
              <a:t>;</a:t>
            </a:r>
            <a:br>
              <a:rPr lang="zh-CN" sz="1000"/>
            </a:br>
            <a:r>
              <a:rPr lang="zh-CN" sz="1000"/>
              <a:t> import Link </a:t>
            </a:r>
            <a:r>
              <a:rPr lang="zh-CN" sz="1000">
                <a:solidFill>
                  <a:srgbClr val="A626A4"/>
                </a:solidFill>
              </a:rPr>
              <a:t>from </a:t>
            </a:r>
            <a:r>
              <a:rPr lang="zh-CN" sz="1000">
                <a:solidFill>
                  <a:srgbClr val="50A14F"/>
                </a:solidFill>
              </a:rPr>
              <a:t>'next/link'</a:t>
            </a:r>
            <a:r>
              <a:rPr lang="zh-CN" sz="1000"/>
              <a:t>;</a:t>
            </a:r>
            <a:br>
              <a:rPr lang="zh-CN" sz="1000"/>
            </a:br>
            <a:r>
              <a:rPr lang="zh-CN" sz="1000"/>
              <a:t> import { useSession } </a:t>
            </a:r>
            <a:r>
              <a:rPr lang="zh-CN" sz="1000">
                <a:solidFill>
                  <a:srgbClr val="A626A4"/>
                </a:solidFill>
              </a:rPr>
              <a:t>from </a:t>
            </a:r>
            <a:r>
              <a:rPr lang="zh-CN" sz="1000">
                <a:solidFill>
                  <a:srgbClr val="50A14F"/>
                </a:solidFill>
              </a:rPr>
              <a:t>'next-auth/react'</a:t>
            </a:r>
            <a:r>
              <a:rPr lang="zh-CN" sz="1000"/>
              <a:t>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export</a:t>
            </a:r>
            <a:r>
              <a:rPr lang="zh-CN" sz="1000">
                <a:solidFill>
                  <a:srgbClr val="C18401"/>
                </a:solidFill>
              </a:rPr>
              <a:t> default </a:t>
            </a:r>
            <a:r>
              <a:rPr lang="zh-CN" sz="1000"/>
              <a:t>function DashboardPage() {</a:t>
            </a:r>
            <a:br>
              <a:rPr lang="zh-CN" sz="1000"/>
            </a:br>
            <a:r>
              <a:rPr lang="zh-CN" sz="1000"/>
              <a:t>   const { data: session, status } = useSession();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</a:t>
            </a:r>
            <a:r>
              <a:rPr lang="zh-CN" sz="1000">
                <a:solidFill>
                  <a:srgbClr val="A626A4"/>
                </a:solidFill>
              </a:rPr>
              <a:t>if</a:t>
            </a:r>
            <a:r>
              <a:rPr lang="zh-CN" sz="1000"/>
              <a:t> (status === </a:t>
            </a:r>
            <a:r>
              <a:rPr lang="zh-CN" sz="1000">
                <a:solidFill>
                  <a:srgbClr val="50A14F"/>
                </a:solidFill>
              </a:rPr>
              <a:t>'loading'</a:t>
            </a:r>
            <a:r>
              <a:rPr lang="zh-CN" sz="1000"/>
              <a:t>) return &lt;div&gt;載入中</a:t>
            </a:r>
            <a:r>
              <a:rPr lang="zh-CN" sz="1000">
                <a:solidFill>
                  <a:srgbClr val="C18401"/>
                </a:solidFill>
              </a:rPr>
              <a:t>..</a:t>
            </a:r>
            <a:r>
              <a:rPr lang="zh-CN" sz="1000"/>
              <a:t>.&lt;/div&gt;;</a:t>
            </a:r>
            <a:br>
              <a:rPr lang="zh-CN" sz="1000"/>
            </a:br>
            <a:r>
              <a:rPr lang="zh-CN" sz="1000"/>
              <a:t>   </a:t>
            </a:r>
            <a:r>
              <a:rPr lang="zh-CN" sz="1000">
                <a:solidFill>
                  <a:srgbClr val="A626A4"/>
                </a:solidFill>
              </a:rPr>
              <a:t>if</a:t>
            </a:r>
            <a:r>
              <a:rPr lang="zh-CN" sz="1000"/>
              <a:t> (status === </a:t>
            </a:r>
            <a:r>
              <a:rPr lang="zh-CN" sz="1000">
                <a:solidFill>
                  <a:srgbClr val="50A14F"/>
                </a:solidFill>
              </a:rPr>
              <a:t>'unauthenticated'</a:t>
            </a:r>
            <a:r>
              <a:rPr lang="zh-CN" sz="1000"/>
              <a:t>) return &lt;div&gt;請先登入！&lt;/div&gt;;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return (</a:t>
            </a:r>
            <a:br>
              <a:rPr lang="zh-CN" sz="1000"/>
            </a:br>
            <a:r>
              <a:rPr lang="zh-CN" sz="1000"/>
              <a:t>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"py-8"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"max-w-7xl mx-auto px-4 sm:px-6 lg:px-8"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&lt;h1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"text-3xl font-bold text-gray-900 mb-6"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歡迎回來, {session?.user?.name || </a:t>
            </a:r>
            <a:r>
              <a:rPr lang="zh-CN" sz="1000">
                <a:solidFill>
                  <a:srgbClr val="50A14F"/>
                </a:solidFill>
              </a:rPr>
              <a:t>'用戶'</a:t>
            </a:r>
            <a:r>
              <a:rPr lang="zh-CN" sz="1000"/>
              <a:t>}！</a:t>
            </a:r>
            <a:br>
              <a:rPr lang="zh-CN" sz="1000"/>
            </a:br>
            <a:r>
              <a:rPr lang="zh-CN" sz="1000"/>
              <a:t>     	&lt;/h1&gt;</a:t>
            </a:r>
            <a:br>
              <a:rPr lang="zh-CN" sz="1000"/>
            </a:br>
            <a:r>
              <a:rPr lang="zh-CN" sz="1000"/>
              <a:t>    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"grid grid-cols-1 md:grid-cols-3 gap-6"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&lt;Link </a:t>
            </a:r>
            <a:r>
              <a:rPr lang="zh-CN" sz="1000">
                <a:solidFill>
                  <a:srgbClr val="50A14F"/>
                </a:solidFill>
              </a:rPr>
              <a:t>href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"/dashboard/tickets" 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"block p-3 bg-gray-100 rounded-md hover:bg-blue-50"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	查看技術支援單</a:t>
            </a:r>
            <a:br>
              <a:rPr lang="zh-CN" sz="1000"/>
            </a:br>
            <a:r>
              <a:rPr lang="zh-CN" sz="1000"/>
              <a:t>       	&lt;/Link&gt;</a:t>
            </a:r>
            <a:br>
              <a:rPr lang="zh-CN" sz="1000"/>
            </a:br>
            <a:r>
              <a:rPr lang="zh-CN" sz="1000"/>
              <a:t>       	&lt;Link </a:t>
            </a:r>
            <a:r>
              <a:rPr lang="zh-CN" sz="1000">
                <a:solidFill>
                  <a:srgbClr val="50A14F"/>
                </a:solidFill>
              </a:rPr>
              <a:t>href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"/contact" 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"block p-3 bg-gray-100 rounded-md hover:bg-blue-50"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	聯繫我們</a:t>
            </a:r>
            <a:br>
              <a:rPr lang="zh-CN" sz="1000"/>
            </a:br>
            <a:r>
              <a:rPr lang="zh-CN" sz="1000"/>
              <a:t>       	&lt;/Link&gt;</a:t>
            </a:r>
            <a:br>
              <a:rPr lang="zh-CN" sz="1000"/>
            </a:br>
            <a:r>
              <a:rPr lang="zh-CN" sz="1000"/>
              <a:t>       	&lt;Link </a:t>
            </a:r>
            <a:r>
              <a:rPr lang="zh-CN" sz="1000">
                <a:solidFill>
                  <a:srgbClr val="50A14F"/>
                </a:solidFill>
              </a:rPr>
              <a:t>href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"/products" 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"block p-3 bg-gray-100 rounded-md hover:bg-blue-50"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	瀏覽產品</a:t>
            </a:r>
            <a:br>
              <a:rPr lang="zh-CN" sz="1000"/>
            </a:br>
            <a:r>
              <a:rPr lang="zh-CN" sz="1000"/>
              <a:t>       	&lt;/Link&gt;</a:t>
            </a:r>
            <a:br>
              <a:rPr lang="zh-CN" sz="1000"/>
            </a:br>
            <a:r>
              <a:rPr lang="zh-CN" sz="1000"/>
              <a:t>     	&lt;/div&gt;</a:t>
            </a:r>
            <a:br>
              <a:rPr lang="zh-CN" sz="1000"/>
            </a:br>
            <a:r>
              <a:rPr lang="zh-CN" sz="1000"/>
              <a:t>   	&lt;/div&gt;</a:t>
            </a:r>
            <a:br>
              <a:rPr lang="zh-CN" sz="1000"/>
            </a:br>
            <a:r>
              <a:rPr lang="zh-CN" sz="1000"/>
              <a:t> 	&lt;/div&gt;</a:t>
            </a:r>
            <a:br>
              <a:rPr lang="zh-CN" sz="1000"/>
            </a:br>
            <a:r>
              <a:rPr lang="zh-CN" sz="1000"/>
              <a:t>   );</a:t>
            </a:r>
            <a:br>
              <a:rPr lang="zh-CN" sz="1000"/>
            </a:br>
            <a:r>
              <a:rPr lang="zh-CN" sz="1000"/>
              <a:t>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Microsoft JhengHei"/>
                <a:ea typeface="Microsoft JhengHei"/>
                <a:cs typeface="Microsoft JhengHei"/>
                <a:sym typeface="Microsoft JhengHei"/>
              </a:rPr>
              <a:t>講解要點</a:t>
            </a:r>
            <a:endParaRPr b="1"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774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代碼功能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：使用</a:t>
            </a:r>
            <a:r>
              <a:rPr lang="zh-CN" sz="1100"/>
              <a:t> useSession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檢查登入狀態，顯示用戶名和快速導航卡片。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774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用戶體驗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：為已登入用戶提供個性化體驗，快速訪問核心功能。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774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技術亮點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</a:t>
            </a:r>
            <a:r>
              <a:rPr lang="zh-CN" sz="1100"/>
              <a:t>NextAuth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的</a:t>
            </a:r>
            <a:r>
              <a:rPr lang="zh-CN" sz="1100"/>
              <a:t> useSession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實現權限控制。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0000"/>
              <a:buFont typeface="arial"/>
              <a:buNone/>
            </a:pPr>
            <a:r>
              <a:t/>
            </a:r>
            <a:endParaRPr sz="1000"/>
          </a:p>
        </p:txBody>
      </p:sp>
      <p:cxnSp>
        <p:nvCxnSpPr>
          <p:cNvPr id="837" name="Google Shape;837;g34e9d3a638a_0_98"/>
          <p:cNvCxnSpPr/>
          <p:nvPr/>
        </p:nvCxnSpPr>
        <p:spPr>
          <a:xfrm>
            <a:off x="1967865" y="1237345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4e9d3a638a_0_104"/>
          <p:cNvSpPr txBox="1"/>
          <p:nvPr>
            <p:ph idx="4294967295" type="title"/>
          </p:nvPr>
        </p:nvSpPr>
        <p:spPr>
          <a:xfrm>
            <a:off x="460625" y="1590850"/>
            <a:ext cx="79791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b="1" lang="zh-CN" sz="6400">
                <a:latin typeface="Microsoft JhengHei"/>
                <a:ea typeface="Microsoft JhengHei"/>
                <a:cs typeface="Microsoft JhengHei"/>
                <a:sym typeface="Microsoft JhengHei"/>
              </a:rPr>
              <a:t>技術支援</a:t>
            </a:r>
            <a:r>
              <a:rPr b="1" lang="zh-CN" sz="6400"/>
              <a:t> (/dashboard/tickets)</a:t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g34e9d3a638a_0_104"/>
          <p:cNvSpPr txBox="1"/>
          <p:nvPr>
            <p:ph idx="4294967295" type="subTitle"/>
          </p:nvPr>
        </p:nvSpPr>
        <p:spPr>
          <a:xfrm>
            <a:off x="1662700" y="2886125"/>
            <a:ext cx="53475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重點</a:t>
            </a:r>
            <a:r>
              <a:rPr b="1" lang="zh-CN" sz="1500"/>
              <a:t>/</a:t>
            </a: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：提交技術支援單並查看歷史記錄。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：包含表單和歷史記錄列表。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特色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：與後端</a:t>
            </a:r>
            <a:r>
              <a:rPr lang="zh-CN" sz="1500"/>
              <a:t> API 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交互，動態更新數據。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844" name="Google Shape;844;g34e9d3a638a_0_104"/>
          <p:cNvCxnSpPr/>
          <p:nvPr/>
        </p:nvCxnSpPr>
        <p:spPr>
          <a:xfrm>
            <a:off x="2030040" y="2751120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" name="Google Shape;849;g34e9d3a638a_0_3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4597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34e9d3a638a_0_110"/>
          <p:cNvSpPr txBox="1"/>
          <p:nvPr>
            <p:ph idx="4294967295" type="title"/>
          </p:nvPr>
        </p:nvSpPr>
        <p:spPr>
          <a:xfrm>
            <a:off x="1662701" y="75750"/>
            <a:ext cx="61380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lang="zh-CN" sz="3000">
                <a:latin typeface="Microsoft JhengHei"/>
                <a:ea typeface="Microsoft JhengHei"/>
                <a:cs typeface="Microsoft JhengHei"/>
                <a:sym typeface="Microsoft JhengHei"/>
              </a:rPr>
              <a:t>文件：</a:t>
            </a:r>
            <a:r>
              <a:rPr lang="zh-CN" sz="3000"/>
              <a:t>src/app/dashboard/tickets/page.tsx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g34e9d3a638a_0_110"/>
          <p:cNvSpPr txBox="1"/>
          <p:nvPr>
            <p:ph idx="4294967295" type="subTitle"/>
          </p:nvPr>
        </p:nvSpPr>
        <p:spPr>
          <a:xfrm>
            <a:off x="1095525" y="1237650"/>
            <a:ext cx="3144000" cy="3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'use client'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import { useState, useEffect } from 'react'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import Link from 'next/link'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import { useSession } from 'next-auth/react'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endParaRPr i="1" sz="1000">
              <a:solidFill>
                <a:srgbClr val="9697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export default function TicketsPage() {</a:t>
            </a:r>
            <a:br>
              <a:rPr lang="zh-CN" sz="1000"/>
            </a:br>
            <a:r>
              <a:rPr lang="zh-CN" sz="1000"/>
              <a:t>   const { data: session, status } = useSession()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const </a:t>
            </a:r>
            <a:r>
              <a:rPr lang="zh-CN" sz="1000">
                <a:solidFill>
                  <a:srgbClr val="E45649"/>
                </a:solidFill>
              </a:rPr>
              <a:t>[formData, setFormData]</a:t>
            </a:r>
            <a:r>
              <a:rPr lang="zh-CN" sz="1000"/>
              <a:t> = useState({ name: '', email: '', message: '' })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const </a:t>
            </a:r>
            <a:r>
              <a:rPr lang="zh-CN" sz="1000">
                <a:solidFill>
                  <a:srgbClr val="E45649"/>
                </a:solidFill>
              </a:rPr>
              <a:t>[tickets, setTickets]</a:t>
            </a:r>
            <a:r>
              <a:rPr lang="zh-CN" sz="1000"/>
              <a:t> = useState(</a:t>
            </a:r>
            <a:r>
              <a:rPr lang="zh-CN" sz="1000">
                <a:solidFill>
                  <a:srgbClr val="E45649"/>
                </a:solidFill>
              </a:rPr>
              <a:t>[]</a:t>
            </a:r>
            <a:r>
              <a:rPr lang="zh-CN" sz="1000"/>
              <a:t>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const </a:t>
            </a:r>
            <a:r>
              <a:rPr lang="zh-CN" sz="1000">
                <a:solidFill>
                  <a:srgbClr val="E45649"/>
                </a:solidFill>
              </a:rPr>
              <a:t>[success, setSuccess]</a:t>
            </a:r>
            <a:r>
              <a:rPr lang="zh-CN" sz="1000"/>
              <a:t> = useState('')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const </a:t>
            </a:r>
            <a:r>
              <a:rPr lang="zh-CN" sz="1000">
                <a:solidFill>
                  <a:srgbClr val="E45649"/>
                </a:solidFill>
              </a:rPr>
              <a:t>[error, setError]</a:t>
            </a:r>
            <a:r>
              <a:rPr lang="zh-CN" sz="1000"/>
              <a:t> = useState('')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endParaRPr i="1" sz="1000">
              <a:solidFill>
                <a:srgbClr val="9697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useEffect(() =&gt; {</a:t>
            </a:r>
            <a:br>
              <a:rPr lang="zh-CN" sz="1000"/>
            </a:br>
            <a:r>
              <a:rPr lang="zh-CN" sz="1000"/>
              <a:t> 	if (</a:t>
            </a:r>
            <a:r>
              <a:rPr lang="zh-CN" sz="1000">
                <a:solidFill>
                  <a:srgbClr val="986801"/>
                </a:solidFill>
              </a:rPr>
              <a:t>status</a:t>
            </a:r>
            <a:r>
              <a:rPr lang="zh-CN" sz="1000"/>
              <a:t> === </a:t>
            </a:r>
            <a:r>
              <a:rPr lang="zh-CN" sz="1000">
                <a:solidFill>
                  <a:srgbClr val="50A14F"/>
                </a:solidFill>
              </a:rPr>
              <a:t>'authenticated'</a:t>
            </a:r>
            <a:r>
              <a:rPr lang="zh-CN" sz="1000"/>
              <a:t> &amp;&amp; session?.user) {</a:t>
            </a:r>
            <a:br>
              <a:rPr lang="zh-CN" sz="1000"/>
            </a:br>
            <a:r>
              <a:rPr lang="zh-CN" sz="1000"/>
              <a:t>   	setFormData({</a:t>
            </a:r>
            <a:br>
              <a:rPr lang="zh-CN" sz="1000"/>
            </a:br>
            <a:r>
              <a:rPr lang="zh-CN" sz="1000"/>
              <a:t>     	name: session.user.name || session.user.email?.split('@')</a:t>
            </a:r>
            <a:r>
              <a:rPr lang="zh-CN" sz="1000">
                <a:solidFill>
                  <a:srgbClr val="E45649"/>
                </a:solidFill>
              </a:rPr>
              <a:t>[0]</a:t>
            </a:r>
            <a:r>
              <a:rPr lang="zh-CN" sz="1000"/>
              <a:t> || '',</a:t>
            </a:r>
            <a:br>
              <a:rPr lang="zh-CN" sz="1000"/>
            </a:br>
            <a:r>
              <a:rPr lang="zh-CN" sz="1000"/>
              <a:t>     	email: session.user.email || '',</a:t>
            </a:r>
            <a:br>
              <a:rPr lang="zh-CN" sz="1000"/>
            </a:br>
            <a:r>
              <a:rPr lang="zh-CN" sz="1000"/>
              <a:t>     	message: '',</a:t>
            </a:r>
            <a:br>
              <a:rPr lang="zh-CN" sz="1000"/>
            </a:br>
            <a:r>
              <a:rPr lang="zh-CN" sz="1000"/>
              <a:t>   	})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	const </a:t>
            </a:r>
            <a:r>
              <a:rPr lang="zh-CN" sz="1000">
                <a:solidFill>
                  <a:srgbClr val="986801"/>
                </a:solidFill>
              </a:rPr>
              <a:t>fetchTickets</a:t>
            </a:r>
            <a:r>
              <a:rPr lang="zh-CN" sz="1000"/>
              <a:t> = async () =&gt; {</a:t>
            </a:r>
            <a:br>
              <a:rPr lang="zh-CN" sz="1000"/>
            </a:br>
            <a:r>
              <a:rPr lang="zh-CN" sz="1000"/>
              <a:t>     	const </a:t>
            </a:r>
            <a:r>
              <a:rPr lang="zh-CN" sz="1000">
                <a:solidFill>
                  <a:srgbClr val="986801"/>
                </a:solidFill>
              </a:rPr>
              <a:t>res</a:t>
            </a:r>
            <a:r>
              <a:rPr lang="zh-CN" sz="1000"/>
              <a:t> = await fetch(</a:t>
            </a:r>
            <a:r>
              <a:rPr lang="zh-CN" sz="1000">
                <a:solidFill>
                  <a:srgbClr val="50A14F"/>
                </a:solidFill>
              </a:rPr>
              <a:t>'/api/support-ticket'</a:t>
            </a:r>
            <a:r>
              <a:rPr lang="zh-CN" sz="1000"/>
              <a:t>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  	if (res.ok) {</a:t>
            </a:r>
            <a:br>
              <a:rPr lang="zh-CN" sz="1000"/>
            </a:br>
            <a:r>
              <a:rPr lang="zh-CN" sz="1000"/>
              <a:t>       	const </a:t>
            </a:r>
            <a:r>
              <a:rPr lang="zh-CN" sz="1000">
                <a:solidFill>
                  <a:srgbClr val="986801"/>
                </a:solidFill>
              </a:rPr>
              <a:t>data</a:t>
            </a:r>
            <a:r>
              <a:rPr lang="zh-CN" sz="1000"/>
              <a:t> = await res.json()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    	setTickets(data.tickets)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  	}</a:t>
            </a:r>
            <a:br>
              <a:rPr lang="zh-CN" sz="1000"/>
            </a:br>
            <a:r>
              <a:rPr lang="zh-CN" sz="1000"/>
              <a:t>   	}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	fetchTickets()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	}</a:t>
            </a:r>
            <a:br>
              <a:rPr lang="zh-CN" sz="1000"/>
            </a:br>
            <a:r>
              <a:rPr lang="zh-CN" sz="1000"/>
              <a:t>   }, </a:t>
            </a:r>
            <a:r>
              <a:rPr lang="zh-CN" sz="1000">
                <a:solidFill>
                  <a:srgbClr val="E45649"/>
                </a:solidFill>
              </a:rPr>
              <a:t>[status, session]</a:t>
            </a:r>
            <a:r>
              <a:rPr lang="zh-CN" sz="1000"/>
              <a:t>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endParaRPr i="1" sz="1000">
              <a:solidFill>
                <a:srgbClr val="9697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const </a:t>
            </a:r>
            <a:r>
              <a:rPr lang="zh-CN" sz="1000">
                <a:solidFill>
                  <a:srgbClr val="986801"/>
                </a:solidFill>
              </a:rPr>
              <a:t>handleSubmit</a:t>
            </a:r>
            <a:r>
              <a:rPr lang="zh-CN" sz="1000"/>
              <a:t> = async (e) =&gt; {</a:t>
            </a:r>
            <a:br>
              <a:rPr lang="zh-CN" sz="1000"/>
            </a:br>
            <a:r>
              <a:rPr lang="zh-CN" sz="1000"/>
              <a:t> 	e.preventDefault()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	try {</a:t>
            </a:r>
            <a:br>
              <a:rPr lang="zh-CN" sz="1000"/>
            </a:br>
            <a:r>
              <a:rPr lang="zh-CN" sz="1000"/>
              <a:t>   	const </a:t>
            </a:r>
            <a:r>
              <a:rPr lang="zh-CN" sz="1000">
                <a:solidFill>
                  <a:srgbClr val="986801"/>
                </a:solidFill>
              </a:rPr>
              <a:t>res</a:t>
            </a:r>
            <a:r>
              <a:rPr lang="zh-CN" sz="1000"/>
              <a:t> = await fetch(</a:t>
            </a:r>
            <a:r>
              <a:rPr lang="zh-CN" sz="1000">
                <a:solidFill>
                  <a:srgbClr val="50A14F"/>
                </a:solidFill>
              </a:rPr>
              <a:t>'/api/support-ticket'</a:t>
            </a:r>
            <a:r>
              <a:rPr lang="zh-CN" sz="1000"/>
              <a:t>, {</a:t>
            </a:r>
            <a:br>
              <a:rPr lang="zh-CN" sz="1000"/>
            </a:br>
            <a:r>
              <a:rPr lang="zh-CN" sz="1000"/>
              <a:t>     	method: 'POST',</a:t>
            </a:r>
            <a:br>
              <a:rPr lang="zh-CN" sz="1000"/>
            </a:br>
            <a:r>
              <a:rPr lang="zh-CN" sz="1000"/>
              <a:t>     	headers: { 'Content-Type': 'application/json' },</a:t>
            </a:r>
            <a:br>
              <a:rPr lang="zh-CN" sz="1000"/>
            </a:br>
            <a:r>
              <a:rPr lang="zh-CN" sz="1000"/>
              <a:t>     	body: JSON.stringify(formData),</a:t>
            </a:r>
            <a:br>
              <a:rPr lang="zh-CN" sz="1000"/>
            </a:br>
            <a:r>
              <a:rPr lang="zh-CN" sz="1000"/>
              <a:t>   	})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	if (res.ok) {</a:t>
            </a:r>
            <a:br>
              <a:rPr lang="zh-CN" sz="1000"/>
            </a:br>
            <a:r>
              <a:rPr lang="zh-CN" sz="1000"/>
              <a:t>     	setSuccess('技術支援請求已提交！')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  	const </a:t>
            </a:r>
            <a:r>
              <a:rPr lang="zh-CN" sz="1000">
                <a:solidFill>
                  <a:srgbClr val="986801"/>
                </a:solidFill>
              </a:rPr>
              <a:t>ticketRes</a:t>
            </a:r>
            <a:r>
              <a:rPr lang="zh-CN" sz="1000"/>
              <a:t> = await fetch(</a:t>
            </a:r>
            <a:r>
              <a:rPr lang="zh-CN" sz="1000">
                <a:solidFill>
                  <a:srgbClr val="50A14F"/>
                </a:solidFill>
              </a:rPr>
              <a:t>'/api/support-ticket'</a:t>
            </a:r>
            <a:r>
              <a:rPr lang="zh-CN" sz="1000"/>
              <a:t>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  	if (ticketRes.ok) {</a:t>
            </a:r>
            <a:br>
              <a:rPr lang="zh-CN" sz="1000"/>
            </a:br>
            <a:r>
              <a:rPr lang="zh-CN" sz="1000"/>
              <a:t>       	const </a:t>
            </a:r>
            <a:r>
              <a:rPr lang="zh-CN" sz="1000">
                <a:solidFill>
                  <a:srgbClr val="986801"/>
                </a:solidFill>
              </a:rPr>
              <a:t>data</a:t>
            </a:r>
            <a:r>
              <a:rPr lang="zh-CN" sz="1000"/>
              <a:t> = await ticketRes.json()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    	setTickets(data.tickets)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  	}</a:t>
            </a:r>
            <a:br>
              <a:rPr lang="zh-CN" sz="1000"/>
            </a:br>
            <a:r>
              <a:rPr lang="zh-CN" sz="1000"/>
              <a:t>   	} else {</a:t>
            </a:r>
            <a:br>
              <a:rPr lang="zh-CN" sz="1000"/>
            </a:br>
            <a:r>
              <a:rPr lang="zh-CN" sz="1000"/>
              <a:t>     	setError('提交失敗')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	}</a:t>
            </a:r>
            <a:br>
              <a:rPr lang="zh-CN" sz="1000"/>
            </a:br>
            <a:r>
              <a:rPr lang="zh-CN" sz="1000"/>
              <a:t> 	} catch (err) {</a:t>
            </a:r>
            <a:br>
              <a:rPr lang="zh-CN" sz="1000"/>
            </a:br>
            <a:r>
              <a:rPr lang="zh-CN" sz="1000"/>
              <a:t>   	setError('提交失敗')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	}</a:t>
            </a:r>
            <a:br>
              <a:rPr lang="zh-CN" sz="1000"/>
            </a:br>
            <a:r>
              <a:rPr lang="zh-CN" sz="1000"/>
              <a:t>   }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endParaRPr i="1" sz="1000">
              <a:solidFill>
                <a:srgbClr val="96979D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0000"/>
              <a:buFont typeface="arial"/>
              <a:buNone/>
            </a:pPr>
            <a:r>
              <a:t/>
            </a:r>
            <a:endParaRPr sz="1000"/>
          </a:p>
        </p:txBody>
      </p:sp>
      <p:cxnSp>
        <p:nvCxnSpPr>
          <p:cNvPr id="856" name="Google Shape;856;g34e9d3a638a_0_110"/>
          <p:cNvCxnSpPr/>
          <p:nvPr/>
        </p:nvCxnSpPr>
        <p:spPr>
          <a:xfrm>
            <a:off x="1967865" y="1237345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7" name="Google Shape;857;g34e9d3a638a_0_110"/>
          <p:cNvSpPr txBox="1"/>
          <p:nvPr>
            <p:ph idx="4294967295" type="subTitle"/>
          </p:nvPr>
        </p:nvSpPr>
        <p:spPr>
          <a:xfrm>
            <a:off x="4542650" y="1237650"/>
            <a:ext cx="3144000" cy="3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	}</a:t>
            </a:r>
            <a:br>
              <a:rPr lang="zh-CN" sz="1000"/>
            </a:br>
            <a:r>
              <a:rPr lang="zh-CN" sz="1000"/>
              <a:t>   }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endParaRPr i="1" sz="1000">
              <a:solidFill>
                <a:srgbClr val="9697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if (</a:t>
            </a:r>
            <a:r>
              <a:rPr lang="zh-CN" sz="1000">
                <a:solidFill>
                  <a:srgbClr val="986801"/>
                </a:solidFill>
              </a:rPr>
              <a:t>status</a:t>
            </a:r>
            <a:r>
              <a:rPr lang="zh-CN" sz="1000"/>
              <a:t> === </a:t>
            </a:r>
            <a:r>
              <a:rPr lang="zh-CN" sz="1000">
                <a:solidFill>
                  <a:srgbClr val="50A14F"/>
                </a:solidFill>
              </a:rPr>
              <a:t>'unauthenticated'</a:t>
            </a:r>
            <a:r>
              <a:rPr lang="zh-CN" sz="1000"/>
              <a:t>) return &lt;div&gt;請先登入！&lt;/div&gt;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endParaRPr i="1" sz="1000">
              <a:solidFill>
                <a:srgbClr val="9697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return (</a:t>
            </a:r>
            <a:br>
              <a:rPr lang="zh-CN" sz="1000"/>
            </a:br>
            <a:r>
              <a:rPr lang="zh-CN" sz="1000"/>
              <a:t> 	&lt;div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"py-8"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"max-w-7xl mx-auto px-4 sm:px-6 lg:px-8"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&lt;h1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"text-3xl font-bold text-gray-900 mb-6"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歡迎回來, {formData.name || '用戶'}！</a:t>
            </a:r>
            <a:br>
              <a:rPr lang="zh-CN" sz="1000"/>
            </a:br>
            <a:r>
              <a:rPr lang="zh-CN" sz="1000"/>
              <a:t>     	&lt;/h1&gt;</a:t>
            </a:r>
            <a:br>
              <a:rPr lang="zh-CN" sz="1000"/>
            </a:br>
            <a:r>
              <a:rPr lang="zh-CN" sz="1000"/>
              <a:t>     	&lt;div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"grid grid-cols-1 md:grid-cols-2 gap-6"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"border p-6"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	&lt;h2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"text-xl font-semibold mb-4"</a:t>
            </a:r>
            <a:r>
              <a:rPr lang="zh-CN" sz="1000"/>
              <a:t>&gt;提交技術支援請求&lt;/h2&gt;</a:t>
            </a:r>
            <a:br>
              <a:rPr lang="zh-CN" sz="1000"/>
            </a:br>
            <a:r>
              <a:rPr lang="zh-CN" sz="1000"/>
              <a:t>         	&lt;form </a:t>
            </a:r>
            <a:r>
              <a:rPr lang="zh-CN" sz="1000">
                <a:solidFill>
                  <a:srgbClr val="986801"/>
                </a:solidFill>
              </a:rPr>
              <a:t>onSubmit</a:t>
            </a:r>
            <a:r>
              <a:rPr lang="zh-CN" sz="1000"/>
              <a:t>={handleSubmit} className=</a:t>
            </a:r>
            <a:r>
              <a:rPr lang="zh-CN" sz="1000">
                <a:solidFill>
                  <a:srgbClr val="50A14F"/>
                </a:solidFill>
              </a:rPr>
              <a:t>"space-y-4"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  	&lt;input</a:t>
            </a:r>
            <a:br>
              <a:rPr lang="zh-CN" sz="1000"/>
            </a:br>
            <a:r>
              <a:rPr lang="zh-CN" sz="1000"/>
              <a:t>             	</a:t>
            </a:r>
            <a:r>
              <a:rPr lang="zh-CN" sz="1000">
                <a:solidFill>
                  <a:srgbClr val="986801"/>
                </a:solidFill>
              </a:rPr>
              <a:t>type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  	</a:t>
            </a:r>
            <a:r>
              <a:rPr lang="zh-CN" sz="1000">
                <a:solidFill>
                  <a:srgbClr val="986801"/>
                </a:solidFill>
              </a:rPr>
              <a:t>value</a:t>
            </a:r>
            <a:r>
              <a:rPr lang="zh-CN" sz="1000"/>
              <a:t>={formData.name}</a:t>
            </a:r>
            <a:br>
              <a:rPr lang="zh-CN" sz="1000"/>
            </a:br>
            <a:r>
              <a:rPr lang="zh-CN" sz="1000"/>
              <a:t>             	</a:t>
            </a:r>
            <a:r>
              <a:rPr lang="zh-CN" sz="1000">
                <a:solidFill>
                  <a:srgbClr val="986801"/>
                </a:solidFill>
              </a:rPr>
              <a:t>onChange</a:t>
            </a:r>
            <a:r>
              <a:rPr lang="zh-CN" sz="1000"/>
              <a:t>={(e) =&gt; setFormData({ ...formData, name: e.target.value })}</a:t>
            </a:r>
            <a:br>
              <a:rPr lang="zh-CN" sz="1000"/>
            </a:br>
            <a:r>
              <a:rPr lang="zh-CN" sz="1000"/>
              <a:t>             	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"w-full p-2 border rounded"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  	required</a:t>
            </a:r>
            <a:br>
              <a:rPr lang="zh-CN" sz="1000"/>
            </a:br>
            <a:r>
              <a:rPr lang="zh-CN" sz="1000"/>
              <a:t>           	/&gt;</a:t>
            </a:r>
            <a:br>
              <a:rPr lang="zh-CN" sz="1000"/>
            </a:br>
            <a:r>
              <a:rPr lang="zh-CN" sz="1000"/>
              <a:t>           	&lt;input</a:t>
            </a:r>
            <a:br>
              <a:rPr lang="zh-CN" sz="1000"/>
            </a:br>
            <a:r>
              <a:rPr lang="zh-CN" sz="1000"/>
              <a:t>             	</a:t>
            </a:r>
            <a:r>
              <a:rPr lang="zh-CN" sz="1000">
                <a:solidFill>
                  <a:srgbClr val="986801"/>
                </a:solidFill>
              </a:rPr>
              <a:t>type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"email"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  	</a:t>
            </a:r>
            <a:r>
              <a:rPr lang="zh-CN" sz="1000">
                <a:solidFill>
                  <a:srgbClr val="986801"/>
                </a:solidFill>
              </a:rPr>
              <a:t>value</a:t>
            </a:r>
            <a:r>
              <a:rPr lang="zh-CN" sz="1000"/>
              <a:t>={formData.email}</a:t>
            </a:r>
            <a:br>
              <a:rPr lang="zh-CN" sz="1000"/>
            </a:br>
            <a:r>
              <a:rPr lang="zh-CN" sz="1000"/>
              <a:t>             	</a:t>
            </a:r>
            <a:r>
              <a:rPr lang="zh-CN" sz="1000">
                <a:solidFill>
                  <a:srgbClr val="986801"/>
                </a:solidFill>
              </a:rPr>
              <a:t>onChange</a:t>
            </a:r>
            <a:r>
              <a:rPr lang="zh-CN" sz="1000"/>
              <a:t>={(e) =&gt; setFormData({ ...formData, email: e.target.value })}</a:t>
            </a:r>
            <a:br>
              <a:rPr lang="zh-CN" sz="1000"/>
            </a:br>
            <a:r>
              <a:rPr lang="zh-CN" sz="1000"/>
              <a:t>             	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"w-full p-2 border rounded"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  	required</a:t>
            </a:r>
            <a:br>
              <a:rPr lang="zh-CN" sz="1000"/>
            </a:br>
            <a:r>
              <a:rPr lang="zh-CN" sz="1000"/>
              <a:t>           	/&gt;</a:t>
            </a:r>
            <a:br>
              <a:rPr lang="zh-CN" sz="1000"/>
            </a:br>
            <a:r>
              <a:rPr lang="zh-CN" sz="1000"/>
              <a:t>           	&lt;textarea</a:t>
            </a:r>
            <a:br>
              <a:rPr lang="zh-CN" sz="1000"/>
            </a:br>
            <a:r>
              <a:rPr lang="zh-CN" sz="1000"/>
              <a:t>             	</a:t>
            </a:r>
            <a:r>
              <a:rPr lang="zh-CN" sz="1000">
                <a:solidFill>
                  <a:srgbClr val="986801"/>
                </a:solidFill>
              </a:rPr>
              <a:t>value</a:t>
            </a:r>
            <a:r>
              <a:rPr lang="zh-CN" sz="1000"/>
              <a:t>={formData.message}</a:t>
            </a:r>
            <a:br>
              <a:rPr lang="zh-CN" sz="1000"/>
            </a:br>
            <a:r>
              <a:rPr lang="zh-CN" sz="1000"/>
              <a:t>             	</a:t>
            </a:r>
            <a:r>
              <a:rPr lang="zh-CN" sz="1000">
                <a:solidFill>
                  <a:srgbClr val="986801"/>
                </a:solidFill>
              </a:rPr>
              <a:t>onChange</a:t>
            </a:r>
            <a:r>
              <a:rPr lang="zh-CN" sz="1000"/>
              <a:t>={(e) =&gt; setFormData({ ...formData, message: e.target.value })}</a:t>
            </a:r>
            <a:br>
              <a:rPr lang="zh-CN" sz="1000"/>
            </a:br>
            <a:r>
              <a:rPr lang="zh-CN" sz="1000"/>
              <a:t>             	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"w-full p-2 border rounded"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  	</a:t>
            </a:r>
            <a:r>
              <a:rPr lang="zh-CN" sz="1000">
                <a:solidFill>
                  <a:srgbClr val="986801"/>
                </a:solidFill>
              </a:rPr>
              <a:t>rows</a:t>
            </a:r>
            <a:r>
              <a:rPr lang="zh-CN" sz="1000"/>
              <a:t>={</a:t>
            </a:r>
            <a:r>
              <a:rPr lang="zh-CN" sz="1000">
                <a:solidFill>
                  <a:srgbClr val="986801"/>
                </a:solidFill>
              </a:rPr>
              <a:t>4</a:t>
            </a:r>
            <a:r>
              <a:rPr lang="zh-CN" sz="1000"/>
              <a:t>}</a:t>
            </a:r>
            <a:br>
              <a:rPr lang="zh-CN" sz="1000"/>
            </a:br>
            <a:r>
              <a:rPr lang="zh-CN" sz="1000"/>
              <a:t>             	required</a:t>
            </a:r>
            <a:br>
              <a:rPr lang="zh-CN" sz="1000"/>
            </a:br>
            <a:r>
              <a:rPr lang="zh-CN" sz="1000"/>
              <a:t>           	/&gt;</a:t>
            </a:r>
            <a:br>
              <a:rPr lang="zh-CN" sz="1000"/>
            </a:br>
            <a:r>
              <a:rPr lang="zh-CN" sz="1000"/>
              <a:t>           	{success &amp;&amp; &lt;p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"text-green-500"</a:t>
            </a:r>
            <a:r>
              <a:rPr lang="zh-CN" sz="1000"/>
              <a:t>&gt;{success}&lt;/p&gt;}</a:t>
            </a:r>
            <a:br>
              <a:rPr lang="zh-CN" sz="1000"/>
            </a:br>
            <a:r>
              <a:rPr lang="zh-CN" sz="1000"/>
              <a:t>           	{error &amp;&amp; &lt;p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"text-red-500"</a:t>
            </a:r>
            <a:r>
              <a:rPr lang="zh-CN" sz="1000"/>
              <a:t>&gt;{error}&lt;/p&gt;}</a:t>
            </a:r>
            <a:br>
              <a:rPr lang="zh-CN" sz="1000"/>
            </a:br>
            <a:r>
              <a:rPr lang="zh-CN" sz="1000"/>
              <a:t>           	&lt;button </a:t>
            </a:r>
            <a:r>
              <a:rPr lang="zh-CN" sz="1000">
                <a:solidFill>
                  <a:srgbClr val="986801"/>
                </a:solidFill>
              </a:rPr>
              <a:t>type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"submit"</a:t>
            </a:r>
            <a:r>
              <a:rPr lang="zh-CN" sz="1000"/>
              <a:t> className=</a:t>
            </a:r>
            <a:r>
              <a:rPr lang="zh-CN" sz="1000">
                <a:solidFill>
                  <a:srgbClr val="50A14F"/>
                </a:solidFill>
              </a:rPr>
              <a:t>"w-full p-2 bg-blue-600 text-white rounded"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    	提交</a:t>
            </a:r>
            <a:br>
              <a:rPr lang="zh-CN" sz="1000"/>
            </a:br>
            <a:r>
              <a:rPr lang="zh-CN" sz="1000"/>
              <a:t>           	&lt;/button&gt;</a:t>
            </a:r>
            <a:br>
              <a:rPr lang="zh-CN" sz="1000"/>
            </a:br>
            <a:r>
              <a:rPr lang="zh-CN" sz="1000"/>
              <a:t>         	&lt;/form&gt;</a:t>
            </a:r>
            <a:br>
              <a:rPr lang="zh-CN" sz="1000"/>
            </a:br>
            <a:r>
              <a:rPr lang="zh-CN" sz="1000"/>
              <a:t>       	&lt;/div&gt;</a:t>
            </a:r>
            <a:br>
              <a:rPr lang="zh-CN" sz="1000"/>
            </a:br>
            <a:r>
              <a:rPr lang="zh-CN" sz="1000"/>
              <a:t>       	&lt;div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"border p-6"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	&lt;h2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"text-xl font-semibold mb-4"</a:t>
            </a:r>
            <a:r>
              <a:rPr lang="zh-CN" sz="1000"/>
              <a:t>&gt;您的技術支援記錄&lt;/h2&gt;</a:t>
            </a:r>
            <a:br>
              <a:rPr lang="zh-CN" sz="1000"/>
            </a:br>
            <a:r>
              <a:rPr lang="zh-CN" sz="1000"/>
              <a:t>         	{</a:t>
            </a:r>
            <a:r>
              <a:rPr lang="zh-CN" sz="1000">
                <a:solidFill>
                  <a:srgbClr val="986801"/>
                </a:solidFill>
              </a:rPr>
              <a:t>tickets.length</a:t>
            </a:r>
            <a:r>
              <a:rPr lang="zh-CN" sz="1000"/>
              <a:t> === </a:t>
            </a:r>
            <a:r>
              <a:rPr lang="zh-CN" sz="1000">
                <a:solidFill>
                  <a:srgbClr val="986801"/>
                </a:solidFill>
              </a:rPr>
              <a:t>0</a:t>
            </a:r>
            <a:r>
              <a:rPr lang="zh-CN" sz="1000"/>
              <a:t> ? (</a:t>
            </a:r>
            <a:br>
              <a:rPr lang="zh-CN" sz="1000"/>
            </a:br>
            <a:r>
              <a:rPr lang="zh-CN" sz="1000"/>
              <a:t>               &lt;p&gt;尚未提交任何技術支援請求。&lt;/p&gt;</a:t>
            </a:r>
            <a:br>
              <a:rPr lang="zh-CN" sz="1000"/>
            </a:br>
            <a:r>
              <a:rPr lang="zh-CN" sz="1000"/>
              <a:t>         	) : (</a:t>
            </a:r>
            <a:br>
              <a:rPr lang="zh-CN" sz="1000"/>
            </a:br>
            <a:r>
              <a:rPr lang="zh-CN" sz="1000"/>
              <a:t>           	&lt;ul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"space-y-4"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    	{tickets.map((ticket) =&gt; (</a:t>
            </a:r>
            <a:br>
              <a:rPr lang="zh-CN" sz="1000"/>
            </a:br>
            <a:r>
              <a:rPr lang="zh-CN" sz="1000"/>
              <a:t>               	&lt;li </a:t>
            </a:r>
            <a:r>
              <a:rPr lang="zh-CN" sz="1000">
                <a:solidFill>
                  <a:srgbClr val="986801"/>
                </a:solidFill>
              </a:rPr>
              <a:t>key</a:t>
            </a:r>
            <a:r>
              <a:rPr lang="zh-CN" sz="1000"/>
              <a:t>={ticket.id} className=</a:t>
            </a:r>
            <a:r>
              <a:rPr lang="zh-CN" sz="1000">
                <a:solidFill>
                  <a:srgbClr val="50A14F"/>
                </a:solidFill>
              </a:rPr>
              <a:t>"border-b pb-2"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            &lt;p&gt;&lt;strong&gt;訊息：&lt;/strong&gt; {ticket.message}&lt;/p&gt;</a:t>
            </a:r>
            <a:br>
              <a:rPr lang="zh-CN" sz="1000"/>
            </a:br>
            <a:r>
              <a:rPr lang="zh-CN" sz="1000"/>
              <a:t>                 	&lt;p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"text-sm"</a:t>
            </a:r>
            <a:r>
              <a:rPr lang="zh-CN" sz="1000"/>
              <a:t>&gt;提交時間：{new Date(ticket.createdAt).toLocaleString(</a:t>
            </a:r>
            <a:r>
              <a:rPr lang="zh-CN" sz="1000">
                <a:solidFill>
                  <a:srgbClr val="50A14F"/>
                </a:solidFill>
              </a:rPr>
              <a:t>'zh-HK'</a:t>
            </a:r>
            <a:r>
              <a:rPr lang="zh-CN" sz="1000"/>
              <a:t>)}&lt;/p&gt;</a:t>
            </a:r>
            <a:br>
              <a:rPr lang="zh-CN" sz="1000"/>
            </a:br>
            <a:r>
              <a:rPr lang="zh-CN" sz="1000"/>
              <a:t>               	&lt;/li&gt;</a:t>
            </a:r>
            <a:br>
              <a:rPr lang="zh-CN" sz="1000"/>
            </a:br>
            <a:r>
              <a:rPr lang="zh-CN" sz="1000"/>
              <a:t>             	))}</a:t>
            </a:r>
            <a:br>
              <a:rPr lang="zh-CN" sz="1000"/>
            </a:br>
            <a:r>
              <a:rPr lang="zh-CN" sz="1000"/>
              <a:t>           	&lt;/ul&gt;</a:t>
            </a:r>
            <a:br>
              <a:rPr lang="zh-CN" sz="1000"/>
            </a:br>
            <a:r>
              <a:rPr lang="zh-CN" sz="1000"/>
              <a:t>         	)}</a:t>
            </a:r>
            <a:br>
              <a:rPr lang="zh-CN" sz="1000"/>
            </a:br>
            <a:r>
              <a:rPr lang="zh-CN" sz="1000"/>
              <a:t>       	&lt;/div&gt;</a:t>
            </a:r>
            <a:br>
              <a:rPr lang="zh-CN" sz="1000"/>
            </a:br>
            <a:r>
              <a:rPr lang="zh-CN" sz="1000"/>
              <a:t>     	&lt;/div&gt;</a:t>
            </a:r>
            <a:br>
              <a:rPr lang="zh-CN" sz="1000"/>
            </a:br>
            <a:r>
              <a:rPr lang="zh-CN" sz="1000"/>
              <a:t>   	&lt;/div&gt;</a:t>
            </a:r>
            <a:br>
              <a:rPr lang="zh-CN" sz="1000"/>
            </a:br>
            <a:r>
              <a:rPr lang="zh-CN" sz="1000"/>
              <a:t> 	&lt;/div&gt;</a:t>
            </a:r>
            <a:br>
              <a:rPr lang="zh-CN" sz="1000"/>
            </a:br>
            <a:r>
              <a:rPr lang="zh-CN" sz="1000"/>
              <a:t>   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Microsoft JhengHei"/>
                <a:ea typeface="Microsoft JhengHei"/>
                <a:cs typeface="Microsoft JhengHei"/>
                <a:sym typeface="Microsoft JhengHei"/>
              </a:rPr>
              <a:t>講解要點</a:t>
            </a:r>
            <a:endParaRPr b="1"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513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代碼功能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：表單提交技術支援單，動態獲取歷史記錄，與後端</a:t>
            </a:r>
            <a:r>
              <a:rPr lang="zh-CN" sz="1100"/>
              <a:t> API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交互。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513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用戶體驗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：預填用戶信息，顯示提交狀態和歷史記錄。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513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技術亮點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：使用</a:t>
            </a:r>
            <a:r>
              <a:rPr lang="zh-CN" sz="1100"/>
              <a:t> useEffect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實現數據加載，</a:t>
            </a:r>
            <a:r>
              <a:rPr lang="zh-CN" sz="1100"/>
              <a:t>fetch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處理</a:t>
            </a:r>
            <a:r>
              <a:rPr lang="zh-CN" sz="1100"/>
              <a:t> API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請求。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00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34e9d3a638a_0_116"/>
          <p:cNvSpPr txBox="1"/>
          <p:nvPr>
            <p:ph idx="4294967295" type="title"/>
          </p:nvPr>
        </p:nvSpPr>
        <p:spPr>
          <a:xfrm>
            <a:off x="2133720" y="15908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b="1" lang="zh-CN" sz="6400">
                <a:latin typeface="Microsoft JhengHei"/>
                <a:ea typeface="Microsoft JhengHei"/>
                <a:cs typeface="Microsoft JhengHei"/>
                <a:sym typeface="Microsoft JhengHei"/>
              </a:rPr>
              <a:t>聯繫我們</a:t>
            </a:r>
            <a:r>
              <a:rPr b="1" lang="zh-CN" sz="6400"/>
              <a:t> (/contact)</a:t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g34e9d3a638a_0_116"/>
          <p:cNvSpPr txBox="1"/>
          <p:nvPr>
            <p:ph idx="4294967295" type="subTitle"/>
          </p:nvPr>
        </p:nvSpPr>
        <p:spPr>
          <a:xfrm>
            <a:off x="1662700" y="2886125"/>
            <a:ext cx="53475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重點</a:t>
            </a:r>
            <a:r>
              <a:rPr b="1" lang="zh-CN" sz="1500"/>
              <a:t>/</a:t>
            </a: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：提交聯繫訊息並查看提交記錄。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：包含聯繫信息和表單。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特色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：未登入用戶也可使用。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864" name="Google Shape;864;g34e9d3a638a_0_116"/>
          <p:cNvCxnSpPr/>
          <p:nvPr/>
        </p:nvCxnSpPr>
        <p:spPr>
          <a:xfrm>
            <a:off x="2030040" y="2751120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9" name="Google Shape;869;g34e9d3a638a_0_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9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34e9d3a638a_0_122"/>
          <p:cNvSpPr txBox="1"/>
          <p:nvPr>
            <p:ph idx="4294967295" type="title"/>
          </p:nvPr>
        </p:nvSpPr>
        <p:spPr>
          <a:xfrm>
            <a:off x="1662695" y="757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lang="zh-CN" sz="3000">
                <a:latin typeface="Microsoft JhengHei"/>
                <a:ea typeface="Microsoft JhengHei"/>
                <a:cs typeface="Microsoft JhengHei"/>
                <a:sym typeface="Microsoft JhengHei"/>
              </a:rPr>
              <a:t>文件：</a:t>
            </a:r>
            <a:r>
              <a:rPr lang="zh-CN" sz="3000"/>
              <a:t>src/app/contact/page.tsx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g34e9d3a638a_0_122"/>
          <p:cNvSpPr txBox="1"/>
          <p:nvPr>
            <p:ph idx="4294967295" type="subTitle"/>
          </p:nvPr>
        </p:nvSpPr>
        <p:spPr>
          <a:xfrm>
            <a:off x="1589200" y="1237350"/>
            <a:ext cx="2964300" cy="38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'use client'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import { useState, useEffect } from 'react'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import { useSession } from 'next-auth/react'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endParaRPr i="1" sz="1000">
              <a:solidFill>
                <a:srgbClr val="9697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export default function ContactPage() {</a:t>
            </a:r>
            <a:br>
              <a:rPr lang="zh-CN" sz="1000"/>
            </a:br>
            <a:r>
              <a:rPr lang="zh-CN" sz="1000"/>
              <a:t>   const { data: session, status } = useSession()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const </a:t>
            </a:r>
            <a:r>
              <a:rPr lang="zh-CN" sz="1000">
                <a:solidFill>
                  <a:srgbClr val="E45649"/>
                </a:solidFill>
              </a:rPr>
              <a:t>[formData, setFormData]</a:t>
            </a:r>
            <a:r>
              <a:rPr lang="zh-CN" sz="1000"/>
              <a:t> = useState({ name: '', email: '', message: '' })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const </a:t>
            </a:r>
            <a:r>
              <a:rPr lang="zh-CN" sz="1000">
                <a:solidFill>
                  <a:srgbClr val="E45649"/>
                </a:solidFill>
              </a:rPr>
              <a:t>[tickets, setTickets]</a:t>
            </a:r>
            <a:r>
              <a:rPr lang="zh-CN" sz="1000"/>
              <a:t> = useState(</a:t>
            </a:r>
            <a:r>
              <a:rPr lang="zh-CN" sz="1000">
                <a:solidFill>
                  <a:srgbClr val="E45649"/>
                </a:solidFill>
              </a:rPr>
              <a:t>[]</a:t>
            </a:r>
            <a:r>
              <a:rPr lang="zh-CN" sz="1000"/>
              <a:t>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const </a:t>
            </a:r>
            <a:r>
              <a:rPr lang="zh-CN" sz="1000">
                <a:solidFill>
                  <a:srgbClr val="E45649"/>
                </a:solidFill>
              </a:rPr>
              <a:t>[success, setSuccess]</a:t>
            </a:r>
            <a:r>
              <a:rPr lang="zh-CN" sz="1000"/>
              <a:t> = useState('')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const </a:t>
            </a:r>
            <a:r>
              <a:rPr lang="zh-CN" sz="1000">
                <a:solidFill>
                  <a:srgbClr val="E45649"/>
                </a:solidFill>
              </a:rPr>
              <a:t>[error, setError]</a:t>
            </a:r>
            <a:r>
              <a:rPr lang="zh-CN" sz="1000"/>
              <a:t> = useState('')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endParaRPr i="1" sz="1000">
              <a:solidFill>
                <a:srgbClr val="9697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useEffect(() =&gt; {</a:t>
            </a:r>
            <a:br>
              <a:rPr lang="zh-CN" sz="1000"/>
            </a:br>
            <a:r>
              <a:rPr lang="zh-CN" sz="1000"/>
              <a:t> 	if (</a:t>
            </a:r>
            <a:r>
              <a:rPr lang="zh-CN" sz="1000">
                <a:solidFill>
                  <a:srgbClr val="986801"/>
                </a:solidFill>
              </a:rPr>
              <a:t>status</a:t>
            </a:r>
            <a:r>
              <a:rPr lang="zh-CN" sz="1000"/>
              <a:t> === </a:t>
            </a:r>
            <a:r>
              <a:rPr lang="zh-CN" sz="1000">
                <a:solidFill>
                  <a:srgbClr val="50A14F"/>
                </a:solidFill>
              </a:rPr>
              <a:t>'authenticated'</a:t>
            </a:r>
            <a:r>
              <a:rPr lang="zh-CN" sz="1000"/>
              <a:t> &amp;&amp; session?.user) {</a:t>
            </a:r>
            <a:br>
              <a:rPr lang="zh-CN" sz="1000"/>
            </a:br>
            <a:r>
              <a:rPr lang="zh-CN" sz="1000"/>
              <a:t>   	setFormData({</a:t>
            </a:r>
            <a:br>
              <a:rPr lang="zh-CN" sz="1000"/>
            </a:br>
            <a:r>
              <a:rPr lang="zh-CN" sz="1000"/>
              <a:t>     	name: session.user.name || session.user.email?.split('@')</a:t>
            </a:r>
            <a:r>
              <a:rPr lang="zh-CN" sz="1000">
                <a:solidFill>
                  <a:srgbClr val="E45649"/>
                </a:solidFill>
              </a:rPr>
              <a:t>[0]</a:t>
            </a:r>
            <a:r>
              <a:rPr lang="zh-CN" sz="1000"/>
              <a:t> || '',</a:t>
            </a:r>
            <a:br>
              <a:rPr lang="zh-CN" sz="1000"/>
            </a:br>
            <a:r>
              <a:rPr lang="zh-CN" sz="1000"/>
              <a:t>     	email: session.user.email || '',</a:t>
            </a:r>
            <a:br>
              <a:rPr lang="zh-CN" sz="1000"/>
            </a:br>
            <a:r>
              <a:rPr lang="zh-CN" sz="1000"/>
              <a:t>     	message: '',</a:t>
            </a:r>
            <a:br>
              <a:rPr lang="zh-CN" sz="1000"/>
            </a:br>
            <a:r>
              <a:rPr lang="zh-CN" sz="1000"/>
              <a:t>   	})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	const </a:t>
            </a:r>
            <a:r>
              <a:rPr lang="zh-CN" sz="1000">
                <a:solidFill>
                  <a:srgbClr val="986801"/>
                </a:solidFill>
              </a:rPr>
              <a:t>fetchTickets</a:t>
            </a:r>
            <a:r>
              <a:rPr lang="zh-CN" sz="1000"/>
              <a:t> = async () =&gt; {</a:t>
            </a:r>
            <a:br>
              <a:rPr lang="zh-CN" sz="1000"/>
            </a:br>
            <a:r>
              <a:rPr lang="zh-CN" sz="1000"/>
              <a:t>     	const </a:t>
            </a:r>
            <a:r>
              <a:rPr lang="zh-CN" sz="1000">
                <a:solidFill>
                  <a:srgbClr val="986801"/>
                </a:solidFill>
              </a:rPr>
              <a:t>res</a:t>
            </a:r>
            <a:r>
              <a:rPr lang="zh-CN" sz="1000"/>
              <a:t> = await fetch(</a:t>
            </a:r>
            <a:r>
              <a:rPr lang="zh-CN" sz="1000">
                <a:solidFill>
                  <a:srgbClr val="50A14F"/>
                </a:solidFill>
              </a:rPr>
              <a:t>'/api/support-ticket'</a:t>
            </a:r>
            <a:r>
              <a:rPr lang="zh-CN" sz="1000"/>
              <a:t>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  	if (res.ok) {</a:t>
            </a:r>
            <a:br>
              <a:rPr lang="zh-CN" sz="1000"/>
            </a:br>
            <a:r>
              <a:rPr lang="zh-CN" sz="1000"/>
              <a:t>       	const </a:t>
            </a:r>
            <a:r>
              <a:rPr lang="zh-CN" sz="1000">
                <a:solidFill>
                  <a:srgbClr val="986801"/>
                </a:solidFill>
              </a:rPr>
              <a:t>data</a:t>
            </a:r>
            <a:r>
              <a:rPr lang="zh-CN" sz="1000"/>
              <a:t> = await res.json()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    	setTickets(data.tickets)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  	}</a:t>
            </a:r>
            <a:br>
              <a:rPr lang="zh-CN" sz="1000"/>
            </a:br>
            <a:r>
              <a:rPr lang="zh-CN" sz="1000"/>
              <a:t>   	}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	fetchTickets()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	}</a:t>
            </a:r>
            <a:br>
              <a:rPr lang="zh-CN" sz="1000"/>
            </a:br>
            <a:r>
              <a:rPr lang="zh-CN" sz="1000"/>
              <a:t>   }, </a:t>
            </a:r>
            <a:r>
              <a:rPr lang="zh-CN" sz="1000">
                <a:solidFill>
                  <a:srgbClr val="E45649"/>
                </a:solidFill>
              </a:rPr>
              <a:t>[status, session]</a:t>
            </a:r>
            <a:r>
              <a:rPr lang="zh-CN" sz="1000"/>
              <a:t>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endParaRPr i="1" sz="1000">
              <a:solidFill>
                <a:srgbClr val="9697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const </a:t>
            </a:r>
            <a:r>
              <a:rPr lang="zh-CN" sz="1000">
                <a:solidFill>
                  <a:srgbClr val="986801"/>
                </a:solidFill>
              </a:rPr>
              <a:t>handleSubmit</a:t>
            </a:r>
            <a:r>
              <a:rPr lang="zh-CN" sz="1000"/>
              <a:t> = async (e) =&gt; {</a:t>
            </a:r>
            <a:br>
              <a:rPr lang="zh-CN" sz="1000"/>
            </a:br>
            <a:r>
              <a:rPr lang="zh-CN" sz="1000"/>
              <a:t> 	e.preventDefault()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	try {</a:t>
            </a:r>
            <a:br>
              <a:rPr lang="zh-CN" sz="1000"/>
            </a:br>
            <a:r>
              <a:rPr lang="zh-CN" sz="1000"/>
              <a:t>   	const </a:t>
            </a:r>
            <a:r>
              <a:rPr lang="zh-CN" sz="1000">
                <a:solidFill>
                  <a:srgbClr val="986801"/>
                </a:solidFill>
              </a:rPr>
              <a:t>res</a:t>
            </a:r>
            <a:r>
              <a:rPr lang="zh-CN" sz="1000"/>
              <a:t> = await fetch(</a:t>
            </a:r>
            <a:r>
              <a:rPr lang="zh-CN" sz="1000">
                <a:solidFill>
                  <a:srgbClr val="50A14F"/>
                </a:solidFill>
              </a:rPr>
              <a:t>'/api/support-ticket'</a:t>
            </a:r>
            <a:r>
              <a:rPr lang="zh-CN" sz="1000"/>
              <a:t>, {</a:t>
            </a:r>
            <a:br>
              <a:rPr lang="zh-CN" sz="1000"/>
            </a:br>
            <a:r>
              <a:rPr lang="zh-CN" sz="1000"/>
              <a:t>     	method: 'POST',</a:t>
            </a:r>
            <a:br>
              <a:rPr lang="zh-CN" sz="1000"/>
            </a:br>
            <a:r>
              <a:rPr lang="zh-CN" sz="1000"/>
              <a:t>     	headers: { 'Content-Type': 'application/json' },</a:t>
            </a:r>
            <a:br>
              <a:rPr lang="zh-CN" sz="1000"/>
            </a:br>
            <a:r>
              <a:rPr lang="zh-CN" sz="1000"/>
              <a:t>     	body: JSON.stringify(formData),</a:t>
            </a:r>
            <a:br>
              <a:rPr lang="zh-CN" sz="1000"/>
            </a:br>
            <a:r>
              <a:rPr lang="zh-CN" sz="1000"/>
              <a:t>   	})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	if (res.ok) {</a:t>
            </a:r>
            <a:br>
              <a:rPr lang="zh-CN" sz="1000"/>
            </a:br>
            <a:r>
              <a:rPr lang="zh-CN" sz="1000"/>
              <a:t>     	setSuccess('訊息已成功提交！')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  	if (</a:t>
            </a:r>
            <a:r>
              <a:rPr lang="zh-CN" sz="1000">
                <a:solidFill>
                  <a:srgbClr val="986801"/>
                </a:solidFill>
              </a:rPr>
              <a:t>status</a:t>
            </a:r>
            <a:r>
              <a:rPr lang="zh-CN" sz="1000"/>
              <a:t> === </a:t>
            </a:r>
            <a:r>
              <a:rPr lang="zh-CN" sz="1000">
                <a:solidFill>
                  <a:srgbClr val="50A14F"/>
                </a:solidFill>
              </a:rPr>
              <a:t>'authenticated'</a:t>
            </a:r>
            <a:r>
              <a:rPr lang="zh-CN" sz="1000"/>
              <a:t>) {</a:t>
            </a:r>
            <a:br>
              <a:rPr lang="zh-CN" sz="1000"/>
            </a:br>
            <a:r>
              <a:rPr lang="zh-CN" sz="1000"/>
              <a:t>       	const </a:t>
            </a:r>
            <a:r>
              <a:rPr lang="zh-CN" sz="1000">
                <a:solidFill>
                  <a:srgbClr val="986801"/>
                </a:solidFill>
              </a:rPr>
              <a:t>ticketRes</a:t>
            </a:r>
            <a:r>
              <a:rPr lang="zh-CN" sz="1000"/>
              <a:t> = await fetch(</a:t>
            </a:r>
            <a:r>
              <a:rPr lang="zh-CN" sz="1000">
                <a:solidFill>
                  <a:srgbClr val="50A14F"/>
                </a:solidFill>
              </a:rPr>
              <a:t>'/api/support-ticket'</a:t>
            </a:r>
            <a:r>
              <a:rPr lang="zh-CN" sz="1000"/>
              <a:t>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    	if (ticketRes.ok) {</a:t>
            </a:r>
            <a:br>
              <a:rPr lang="zh-CN" sz="1000"/>
            </a:br>
            <a:r>
              <a:rPr lang="zh-CN" sz="1000"/>
              <a:t>         	const </a:t>
            </a:r>
            <a:r>
              <a:rPr lang="zh-CN" sz="1000">
                <a:solidFill>
                  <a:srgbClr val="986801"/>
                </a:solidFill>
              </a:rPr>
              <a:t>data</a:t>
            </a:r>
            <a:r>
              <a:rPr lang="zh-CN" sz="1000"/>
              <a:t> = await ticketRes.json()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      	setTickets(data.tickets)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    	}</a:t>
            </a:r>
            <a:br>
              <a:rPr lang="zh-CN" sz="1000"/>
            </a:br>
            <a:r>
              <a:rPr lang="zh-CN" sz="1000"/>
              <a:t>     	}</a:t>
            </a:r>
            <a:br>
              <a:rPr lang="zh-CN" sz="1000"/>
            </a:br>
            <a:r>
              <a:rPr lang="zh-CN" sz="1000"/>
              <a:t>   	} else {</a:t>
            </a:r>
            <a:br>
              <a:rPr lang="zh-CN" sz="1000"/>
            </a:br>
            <a:r>
              <a:rPr lang="zh-CN" sz="1000"/>
              <a:t>     	setError('提交失敗')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	}</a:t>
            </a:r>
            <a:br>
              <a:rPr lang="zh-CN" sz="1000"/>
            </a:br>
            <a:r>
              <a:rPr lang="zh-CN" sz="1000"/>
              <a:t> 	} catch (err) {</a:t>
            </a:r>
            <a:br>
              <a:rPr lang="zh-CN" sz="1000"/>
            </a:br>
            <a:r>
              <a:rPr lang="zh-CN" sz="1000"/>
              <a:t>   	setError('提交失敗')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	}</a:t>
            </a:r>
            <a:br>
              <a:rPr lang="zh-CN" sz="1000"/>
            </a:br>
            <a:r>
              <a:rPr lang="zh-CN" sz="1000"/>
              <a:t>   }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endParaRPr i="1" sz="1000">
              <a:solidFill>
                <a:srgbClr val="9697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876" name="Google Shape;876;g34e9d3a638a_0_122"/>
          <p:cNvCxnSpPr/>
          <p:nvPr/>
        </p:nvCxnSpPr>
        <p:spPr>
          <a:xfrm>
            <a:off x="1967865" y="1237345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7" name="Google Shape;877;g34e9d3a638a_0_122"/>
          <p:cNvSpPr txBox="1"/>
          <p:nvPr>
            <p:ph idx="4294967295" type="subTitle"/>
          </p:nvPr>
        </p:nvSpPr>
        <p:spPr>
          <a:xfrm>
            <a:off x="4515850" y="1237650"/>
            <a:ext cx="3295200" cy="3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96979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return (</a:t>
            </a:r>
            <a:br>
              <a:rPr lang="zh-CN" sz="1000"/>
            </a:br>
            <a:r>
              <a:rPr lang="zh-CN" sz="1000"/>
              <a:t> 	&lt;div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"py-12"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&lt;h1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"text-4xl font-bold text-gray-900 mb-12 text-center"</a:t>
            </a:r>
            <a:r>
              <a:rPr lang="zh-CN" sz="1000"/>
              <a:t>&gt;聯繫我們&lt;/h1&gt;</a:t>
            </a:r>
            <a:br>
              <a:rPr lang="zh-CN" sz="1000"/>
            </a:br>
            <a:r>
              <a:rPr lang="zh-CN" sz="1000"/>
              <a:t>   	&lt;div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"grid grid-cols-1 md:grid-cols-2 gap-8 mb-12"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"bg-white rounded-lg shadow-md p-6"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&lt;h2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mb-4"</a:t>
            </a:r>
            <a:r>
              <a:rPr lang="zh-CN" sz="1000"/>
              <a:t>&gt;聯繫方式&lt;/h2&gt;</a:t>
            </a:r>
            <a:br>
              <a:rPr lang="zh-CN" sz="1000"/>
            </a:br>
            <a:r>
              <a:rPr lang="zh-CN" sz="1000"/>
              <a:t>       	&lt;p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 mb-2"</a:t>
            </a:r>
            <a:r>
              <a:rPr lang="zh-CN" sz="1000"/>
              <a:t>&gt;&lt;strong&gt;電子郵件：&lt;/strong&gt; support@ithostingpro.com&lt;/p&gt;</a:t>
            </a:r>
            <a:br>
              <a:rPr lang="zh-CN" sz="1000"/>
            </a:br>
            <a:r>
              <a:rPr lang="zh-CN" sz="1000"/>
              <a:t>       	&lt;p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 mb-2"</a:t>
            </a:r>
            <a:r>
              <a:rPr lang="zh-CN" sz="1000"/>
              <a:t>&gt;&lt;strong&gt;電話：&lt;/strong&gt; +</a:t>
            </a:r>
            <a:r>
              <a:rPr lang="zh-CN" sz="1000">
                <a:solidFill>
                  <a:srgbClr val="986801"/>
                </a:solidFill>
              </a:rPr>
              <a:t>852 1234 5678</a:t>
            </a:r>
            <a:r>
              <a:rPr lang="zh-CN" sz="1000"/>
              <a:t>&lt;/p&gt;</a:t>
            </a:r>
            <a:br>
              <a:rPr lang="zh-CN" sz="1000"/>
            </a:br>
            <a:r>
              <a:rPr lang="zh-CN" sz="1000"/>
              <a:t>       	&lt;p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"text-gray-600"</a:t>
            </a:r>
            <a:r>
              <a:rPr lang="zh-CN" sz="1000"/>
              <a:t>&gt;&lt;strong&gt;地址：&lt;/strong&gt; 香港中環金融街 </a:t>
            </a:r>
            <a:r>
              <a:rPr lang="zh-CN" sz="1000">
                <a:solidFill>
                  <a:srgbClr val="986801"/>
                </a:solidFill>
              </a:rPr>
              <a:t>8</a:t>
            </a:r>
            <a:r>
              <a:rPr lang="zh-CN" sz="1000"/>
              <a:t> 號&lt;/p&gt;</a:t>
            </a:r>
            <a:br>
              <a:rPr lang="zh-CN" sz="1000"/>
            </a:br>
            <a:r>
              <a:rPr lang="zh-CN" sz="1000"/>
              <a:t>     	&lt;/div&gt;</a:t>
            </a:r>
            <a:br>
              <a:rPr lang="zh-CN" sz="1000"/>
            </a:br>
            <a:r>
              <a:rPr lang="zh-CN" sz="1000"/>
              <a:t>     	&lt;div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"bg-white rounded-lg shadow-md p-6"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&lt;h2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mb-4"</a:t>
            </a:r>
            <a:r>
              <a:rPr lang="zh-CN" sz="1000"/>
              <a:t>&gt;發送訊息&lt;/h2&gt;</a:t>
            </a:r>
            <a:br>
              <a:rPr lang="zh-CN" sz="1000"/>
            </a:br>
            <a:r>
              <a:rPr lang="zh-CN" sz="1000"/>
              <a:t>       	&lt;form </a:t>
            </a:r>
            <a:r>
              <a:rPr lang="zh-CN" sz="1000">
                <a:solidFill>
                  <a:srgbClr val="986801"/>
                </a:solidFill>
              </a:rPr>
              <a:t>onSubmit</a:t>
            </a:r>
            <a:r>
              <a:rPr lang="zh-CN" sz="1000"/>
              <a:t>={handleSubmit} className=</a:t>
            </a:r>
            <a:r>
              <a:rPr lang="zh-CN" sz="1000">
                <a:solidFill>
                  <a:srgbClr val="50A14F"/>
                </a:solidFill>
              </a:rPr>
              <a:t>"space-y-4"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	&lt;input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type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value</a:t>
            </a:r>
            <a:r>
              <a:rPr lang="zh-CN" sz="1000"/>
              <a:t>={formData.name}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onChange</a:t>
            </a:r>
            <a:r>
              <a:rPr lang="zh-CN" sz="1000"/>
              <a:t>={(e) =&gt; setFormData({ ...formData, name: e.target.value })}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"w-full p-2 border rounded"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required</a:t>
            </a:r>
            <a:br>
              <a:rPr lang="zh-CN" sz="1000"/>
            </a:br>
            <a:r>
              <a:rPr lang="zh-CN" sz="1000"/>
              <a:t>         	/&gt;</a:t>
            </a:r>
            <a:br>
              <a:rPr lang="zh-CN" sz="1000"/>
            </a:br>
            <a:r>
              <a:rPr lang="zh-CN" sz="1000"/>
              <a:t>         	&lt;input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type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"email"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value</a:t>
            </a:r>
            <a:r>
              <a:rPr lang="zh-CN" sz="1000"/>
              <a:t>={formData.email}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onChange</a:t>
            </a:r>
            <a:r>
              <a:rPr lang="zh-CN" sz="1000"/>
              <a:t>={(e) =&gt; setFormData({ ...formData, email: e.target.value })}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"w-full p-2 border rounded"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required</a:t>
            </a:r>
            <a:br>
              <a:rPr lang="zh-CN" sz="1000"/>
            </a:br>
            <a:r>
              <a:rPr lang="zh-CN" sz="1000"/>
              <a:t>         	/&gt;</a:t>
            </a:r>
            <a:br>
              <a:rPr lang="zh-CN" sz="1000"/>
            </a:br>
            <a:r>
              <a:rPr lang="zh-CN" sz="1000"/>
              <a:t>         	&lt;textarea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value</a:t>
            </a:r>
            <a:r>
              <a:rPr lang="zh-CN" sz="1000"/>
              <a:t>={formData.message}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onChange</a:t>
            </a:r>
            <a:r>
              <a:rPr lang="zh-CN" sz="1000"/>
              <a:t>={(e) =&gt; setFormData({ ...formData, message: e.target.value })}</a:t>
            </a:r>
            <a:br>
              <a:rPr lang="zh-CN" sz="1000"/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"w-full p-2 border rounded"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rows</a:t>
            </a:r>
            <a:r>
              <a:rPr lang="zh-CN" sz="1000"/>
              <a:t>={</a:t>
            </a:r>
            <a:r>
              <a:rPr lang="zh-CN" sz="1000">
                <a:solidFill>
                  <a:srgbClr val="986801"/>
                </a:solidFill>
              </a:rPr>
              <a:t>4</a:t>
            </a:r>
            <a:r>
              <a:rPr lang="zh-CN" sz="1000"/>
              <a:t>}</a:t>
            </a:r>
            <a:br>
              <a:rPr lang="zh-CN" sz="1000"/>
            </a:br>
            <a:r>
              <a:rPr lang="zh-CN" sz="1000"/>
              <a:t>           	required</a:t>
            </a:r>
            <a:br>
              <a:rPr lang="zh-CN" sz="1000"/>
            </a:br>
            <a:r>
              <a:rPr lang="zh-CN" sz="1000"/>
              <a:t>         	/&gt;</a:t>
            </a:r>
            <a:br>
              <a:rPr lang="zh-CN" sz="1000"/>
            </a:br>
            <a:r>
              <a:rPr lang="zh-CN" sz="1000"/>
              <a:t>         	{success &amp;&amp; &lt;p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"text-green-500"</a:t>
            </a:r>
            <a:r>
              <a:rPr lang="zh-CN" sz="1000"/>
              <a:t>&gt;{success}&lt;/p&gt;}</a:t>
            </a:r>
            <a:br>
              <a:rPr lang="zh-CN" sz="1000"/>
            </a:br>
            <a:r>
              <a:rPr lang="zh-CN" sz="1000"/>
              <a:t>         	{error &amp;&amp; &lt;p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"text-red-500"</a:t>
            </a:r>
            <a:r>
              <a:rPr lang="zh-CN" sz="1000"/>
              <a:t>&gt;{error}&lt;/p&gt;}</a:t>
            </a:r>
            <a:br>
              <a:rPr lang="zh-CN" sz="1000"/>
            </a:br>
            <a:r>
              <a:rPr lang="zh-CN" sz="1000"/>
              <a:t>         	&lt;button </a:t>
            </a:r>
            <a:r>
              <a:rPr lang="zh-CN" sz="1000">
                <a:solidFill>
                  <a:srgbClr val="986801"/>
                </a:solidFill>
              </a:rPr>
              <a:t>type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"submit"</a:t>
            </a:r>
            <a:r>
              <a:rPr lang="zh-CN" sz="1000"/>
              <a:t> className=</a:t>
            </a:r>
            <a:r>
              <a:rPr lang="zh-CN" sz="1000">
                <a:solidFill>
                  <a:srgbClr val="50A14F"/>
                </a:solidFill>
              </a:rPr>
              <a:t>"w-full p-2 bg-blue-600 text-white rounded"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  	提交</a:t>
            </a:r>
            <a:br>
              <a:rPr lang="zh-CN" sz="1000"/>
            </a:br>
            <a:r>
              <a:rPr lang="zh-CN" sz="1000"/>
              <a:t>         	&lt;/button&gt;</a:t>
            </a:r>
            <a:br>
              <a:rPr lang="zh-CN" sz="1000"/>
            </a:br>
            <a:r>
              <a:rPr lang="zh-CN" sz="1000"/>
              <a:t>       	&lt;/form&gt;</a:t>
            </a:r>
            <a:br>
              <a:rPr lang="zh-CN" sz="1000"/>
            </a:br>
            <a:r>
              <a:rPr lang="zh-CN" sz="1000"/>
              <a:t>     	&lt;/div&gt;</a:t>
            </a:r>
            <a:br>
              <a:rPr lang="zh-CN" sz="1000"/>
            </a:br>
            <a:r>
              <a:rPr lang="zh-CN" sz="1000"/>
              <a:t>   	&lt;/div&gt;</a:t>
            </a:r>
            <a:br>
              <a:rPr lang="zh-CN" sz="1000"/>
            </a:br>
            <a:r>
              <a:rPr lang="zh-CN" sz="1000"/>
              <a:t>   	{</a:t>
            </a:r>
            <a:r>
              <a:rPr lang="zh-CN" sz="1000">
                <a:solidFill>
                  <a:srgbClr val="986801"/>
                </a:solidFill>
              </a:rPr>
              <a:t>status</a:t>
            </a:r>
            <a:r>
              <a:rPr lang="zh-CN" sz="1000"/>
              <a:t> === </a:t>
            </a:r>
            <a:r>
              <a:rPr lang="zh-CN" sz="1000">
                <a:solidFill>
                  <a:srgbClr val="50A14F"/>
                </a:solidFill>
              </a:rPr>
              <a:t>'authenticated'</a:t>
            </a:r>
            <a:r>
              <a:rPr lang="zh-CN" sz="1000"/>
              <a:t> &amp;&amp; (</a:t>
            </a:r>
            <a:br>
              <a:rPr lang="zh-CN" sz="1000"/>
            </a:br>
            <a:r>
              <a:rPr lang="zh-CN" sz="1000"/>
              <a:t>     	&lt;div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"bg-white rounded-lg shadow-md p-6"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&lt;h2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mb-4"</a:t>
            </a:r>
            <a:r>
              <a:rPr lang="zh-CN" sz="1000"/>
              <a:t>&gt;您的提交記錄&lt;/h2&gt;</a:t>
            </a:r>
            <a:br>
              <a:rPr lang="zh-CN" sz="1000"/>
            </a:br>
            <a:r>
              <a:rPr lang="zh-CN" sz="1000"/>
              <a:t>       	{</a:t>
            </a:r>
            <a:r>
              <a:rPr lang="zh-CN" sz="1000">
                <a:solidFill>
                  <a:srgbClr val="986801"/>
                </a:solidFill>
              </a:rPr>
              <a:t>tickets.length</a:t>
            </a:r>
            <a:r>
              <a:rPr lang="zh-CN" sz="1000"/>
              <a:t> === </a:t>
            </a:r>
            <a:r>
              <a:rPr lang="zh-CN" sz="1000">
                <a:solidFill>
                  <a:srgbClr val="986801"/>
                </a:solidFill>
              </a:rPr>
              <a:t>0</a:t>
            </a:r>
            <a:r>
              <a:rPr lang="zh-CN" sz="1000"/>
              <a:t> ? (</a:t>
            </a:r>
            <a:br>
              <a:rPr lang="zh-CN" sz="1000"/>
            </a:br>
            <a:r>
              <a:rPr lang="zh-CN" sz="1000"/>
              <a:t>             &lt;p&gt;您尚未提交任何訊息。&lt;/p&gt;</a:t>
            </a:r>
            <a:br>
              <a:rPr lang="zh-CN" sz="1000"/>
            </a:br>
            <a:r>
              <a:rPr lang="zh-CN" sz="1000"/>
              <a:t>       	) : (</a:t>
            </a:r>
            <a:br>
              <a:rPr lang="zh-CN" sz="1000"/>
            </a:br>
            <a:r>
              <a:rPr lang="zh-CN" sz="1000"/>
              <a:t>         	&lt;ul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"space-y-4"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  	{tickets.map((ticket) =&gt; (</a:t>
            </a:r>
            <a:br>
              <a:rPr lang="zh-CN" sz="1000"/>
            </a:br>
            <a:r>
              <a:rPr lang="zh-CN" sz="1000"/>
              <a:t>             	&lt;li </a:t>
            </a:r>
            <a:r>
              <a:rPr lang="zh-CN" sz="1000">
                <a:solidFill>
                  <a:srgbClr val="986801"/>
                </a:solidFill>
              </a:rPr>
              <a:t>key</a:t>
            </a:r>
            <a:r>
              <a:rPr lang="zh-CN" sz="1000"/>
              <a:t>={ticket.id} className=</a:t>
            </a:r>
            <a:r>
              <a:rPr lang="zh-CN" sz="1000">
                <a:solidFill>
                  <a:srgbClr val="50A14F"/>
                </a:solidFill>
              </a:rPr>
              <a:t>"border-b pb-2"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          &lt;p&gt;&lt;strong&gt;訊息：&lt;/strong&gt; {ticket.message}&lt;/p&gt;</a:t>
            </a:r>
            <a:br>
              <a:rPr lang="zh-CN" sz="1000"/>
            </a:br>
            <a:r>
              <a:rPr lang="zh-CN" sz="1000"/>
              <a:t>               	&lt;p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"text-sm"</a:t>
            </a:r>
            <a:r>
              <a:rPr lang="zh-CN" sz="1000"/>
              <a:t>&gt;提交時間：{new Date(ticket.createdAt).toLocaleString(</a:t>
            </a:r>
            <a:r>
              <a:rPr lang="zh-CN" sz="1000">
                <a:solidFill>
                  <a:srgbClr val="50A14F"/>
                </a:solidFill>
              </a:rPr>
              <a:t>'zh-HK'</a:t>
            </a:r>
            <a:r>
              <a:rPr lang="zh-CN" sz="1000"/>
              <a:t>)}&lt;/p&gt;</a:t>
            </a:r>
            <a:br>
              <a:rPr lang="zh-CN" sz="1000"/>
            </a:br>
            <a:r>
              <a:rPr lang="zh-CN" sz="1000"/>
              <a:t>             	&lt;/li&gt;</a:t>
            </a:r>
            <a:br>
              <a:rPr lang="zh-CN" sz="1000"/>
            </a:br>
            <a:r>
              <a:rPr lang="zh-CN" sz="1000"/>
              <a:t>           	))}</a:t>
            </a:r>
            <a:br>
              <a:rPr lang="zh-CN" sz="1000"/>
            </a:br>
            <a:r>
              <a:rPr lang="zh-CN" sz="1000"/>
              <a:t>         	&lt;/ul&gt;</a:t>
            </a:r>
            <a:br>
              <a:rPr lang="zh-CN" sz="1000"/>
            </a:br>
            <a:r>
              <a:rPr lang="zh-CN" sz="1000"/>
              <a:t>       	)}</a:t>
            </a:r>
            <a:br>
              <a:rPr lang="zh-CN" sz="1000"/>
            </a:br>
            <a:r>
              <a:rPr lang="zh-CN" sz="1000"/>
              <a:t>     	&lt;/div&gt;</a:t>
            </a:r>
            <a:br>
              <a:rPr lang="zh-CN" sz="1000"/>
            </a:br>
            <a:r>
              <a:rPr lang="zh-CN" sz="1000"/>
              <a:t>   	)}</a:t>
            </a:r>
            <a:br>
              <a:rPr lang="zh-CN" sz="1000"/>
            </a:br>
            <a:r>
              <a:rPr lang="zh-CN" sz="1000"/>
              <a:t> 	&lt;/div&gt;</a:t>
            </a:r>
            <a:br>
              <a:rPr lang="zh-CN" sz="1000"/>
            </a:br>
            <a:r>
              <a:rPr lang="zh-CN" sz="1000"/>
              <a:t>   )</a:t>
            </a:r>
            <a:r>
              <a:rPr i="1" lang="zh-CN" sz="1000">
                <a:solidFill>
                  <a:srgbClr val="96979D"/>
                </a:solidFill>
              </a:rPr>
              <a:t>;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Microsoft JhengHei"/>
                <a:ea typeface="Microsoft JhengHei"/>
                <a:cs typeface="Microsoft JhengHei"/>
                <a:sym typeface="Microsoft JhengHei"/>
              </a:rPr>
              <a:t>講解要點</a:t>
            </a:r>
            <a:endParaRPr b="1"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513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代碼功能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：支持未登入用戶提交訊息，已登入用戶可查看歷史記錄。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513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用戶體驗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：提供聯繫方式，表單操作簡單。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5130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技術亮點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：動態顯示歷史記錄，與後端交互。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00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34e9d3a638a_0_128"/>
          <p:cNvSpPr txBox="1"/>
          <p:nvPr>
            <p:ph idx="4294967295" type="title"/>
          </p:nvPr>
        </p:nvSpPr>
        <p:spPr>
          <a:xfrm>
            <a:off x="2133720" y="15908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b="1" lang="zh-CN" sz="6400">
                <a:latin typeface="Microsoft JhengHei"/>
                <a:ea typeface="Microsoft JhengHei"/>
                <a:cs typeface="Microsoft JhengHei"/>
                <a:sym typeface="Microsoft JhengHei"/>
              </a:rPr>
              <a:t>定價</a:t>
            </a:r>
            <a:r>
              <a:rPr b="1" lang="zh-CN" sz="6400"/>
              <a:t> (/pricing)</a:t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g34e9d3a638a_0_128"/>
          <p:cNvSpPr txBox="1"/>
          <p:nvPr>
            <p:ph idx="4294967295" type="subTitle"/>
          </p:nvPr>
        </p:nvSpPr>
        <p:spPr>
          <a:xfrm>
            <a:off x="1662700" y="2886125"/>
            <a:ext cx="53475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重點</a:t>
            </a:r>
            <a:r>
              <a:rPr b="1" lang="zh-CN" sz="1500"/>
              <a:t>/</a:t>
            </a: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：展示不同主機計劃的定價。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：卡片佈局，清晰展示計劃詳情。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特色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：計劃未來支持購買功能。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884" name="Google Shape;884;g34e9d3a638a_0_128"/>
          <p:cNvCxnSpPr/>
          <p:nvPr/>
        </p:nvCxnSpPr>
        <p:spPr>
          <a:xfrm>
            <a:off x="2030040" y="2751120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"/>
          <p:cNvSpPr txBox="1"/>
          <p:nvPr>
            <p:ph idx="4294967295" type="title"/>
          </p:nvPr>
        </p:nvSpPr>
        <p:spPr>
          <a:xfrm>
            <a:off x="2133720" y="1590840"/>
            <a:ext cx="4876560" cy="1161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555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xend Exa"/>
              <a:buNone/>
            </a:pPr>
            <a:r>
              <a:rPr b="1" i="0" lang="zh-CN" sz="72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開發原因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4"/>
          <p:cNvSpPr txBox="1"/>
          <p:nvPr>
            <p:ph idx="4294967295" type="subTitle"/>
          </p:nvPr>
        </p:nvSpPr>
        <p:spPr>
          <a:xfrm>
            <a:off x="2133725" y="2886134"/>
            <a:ext cx="4876500" cy="1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zh-C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本專案旨在提供高效且可靠的Web Hosting方案，以應對日益增長的市場需求和客戶要求。我的目標是整合人工智慧技術，提高網站性能和用戶體驗，並解決目前市場上存在的競爭壓力。</a:t>
            </a:r>
            <a:endParaRPr b="0" i="0" sz="16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cxnSp>
        <p:nvCxnSpPr>
          <p:cNvPr id="638" name="Google Shape;638;p4"/>
          <p:cNvCxnSpPr/>
          <p:nvPr/>
        </p:nvCxnSpPr>
        <p:spPr>
          <a:xfrm>
            <a:off x="2030040" y="2751120"/>
            <a:ext cx="508392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9" name="Google Shape;889;g34e9d3a638a_0_3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72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4e9d3a638a_0_134"/>
          <p:cNvSpPr txBox="1"/>
          <p:nvPr>
            <p:ph idx="4294967295" type="title"/>
          </p:nvPr>
        </p:nvSpPr>
        <p:spPr>
          <a:xfrm>
            <a:off x="1662695" y="757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lang="zh-CN" sz="3000">
                <a:latin typeface="Microsoft JhengHei"/>
                <a:ea typeface="Microsoft JhengHei"/>
                <a:cs typeface="Microsoft JhengHei"/>
                <a:sym typeface="Microsoft JhengHei"/>
              </a:rPr>
              <a:t>文件：</a:t>
            </a:r>
            <a:r>
              <a:rPr lang="zh-CN" sz="3000"/>
              <a:t>src/app/pricing/page.tsx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g34e9d3a638a_0_134"/>
          <p:cNvSpPr txBox="1"/>
          <p:nvPr>
            <p:ph idx="4294967295" type="subTitle"/>
          </p:nvPr>
        </p:nvSpPr>
        <p:spPr>
          <a:xfrm>
            <a:off x="1699550" y="1404425"/>
            <a:ext cx="6054000" cy="33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export</a:t>
            </a:r>
            <a:r>
              <a:rPr lang="zh-CN" sz="1000">
                <a:solidFill>
                  <a:srgbClr val="C18401"/>
                </a:solidFill>
              </a:rPr>
              <a:t> default </a:t>
            </a:r>
            <a:r>
              <a:rPr lang="zh-CN" sz="1000"/>
              <a:t>function PricingPage() {</a:t>
            </a:r>
            <a:br>
              <a:rPr lang="zh-CN" sz="1000"/>
            </a:br>
            <a:r>
              <a:rPr lang="zh-CN" sz="1000"/>
              <a:t>   return (</a:t>
            </a:r>
            <a:br>
              <a:rPr lang="zh-CN" sz="1000"/>
            </a:br>
            <a:r>
              <a:rPr lang="zh-CN" sz="1000"/>
              <a:t>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"py-12 max-w-7xl mx-auto px-4 sm:px-6 lg:px-8"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&lt;h1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"text-4xl font-bold text-gray-900 mb-6 text-center"</a:t>
            </a:r>
            <a:r>
              <a:rPr lang="zh-CN" sz="1000"/>
              <a:t>&gt;定價計劃&lt;/h1&gt;</a:t>
            </a:r>
            <a:br>
              <a:rPr lang="zh-CN" sz="1000"/>
            </a:br>
            <a:r>
              <a:rPr lang="zh-CN" sz="1000"/>
              <a:t>  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"grid grid-cols-1 md:grid-cols-3 gap-8"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"bg-white rounded-lg shadow-md p-6"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&lt;h2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mb-4"</a:t>
            </a:r>
            <a:r>
              <a:rPr lang="zh-CN" sz="1000"/>
              <a:t>&gt;基礎計劃&lt;/h2&gt;</a:t>
            </a:r>
            <a:br>
              <a:rPr lang="zh-CN" sz="1000"/>
            </a:br>
            <a:r>
              <a:rPr lang="zh-CN" sz="1000"/>
              <a:t>  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 mb-4"</a:t>
            </a:r>
            <a:r>
              <a:rPr lang="zh-CN" sz="1000"/>
              <a:t>&gt;適合小型網站&lt;/p&gt;</a:t>
            </a:r>
            <a:br>
              <a:rPr lang="zh-CN" sz="1000"/>
            </a:br>
            <a:r>
              <a:rPr lang="zh-CN" sz="1000"/>
              <a:t>  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"text-blue-600 font-semibold"</a:t>
            </a:r>
            <a:r>
              <a:rPr lang="zh-CN" sz="1000"/>
              <a:t>&gt;$5/月&lt;/p&gt;</a:t>
            </a:r>
            <a:br>
              <a:rPr lang="zh-CN" sz="1000"/>
            </a:br>
            <a:r>
              <a:rPr lang="zh-CN" sz="1000"/>
              <a:t>     	&lt;/div&gt;</a:t>
            </a:r>
            <a:br>
              <a:rPr lang="zh-CN" sz="1000"/>
            </a:br>
            <a:r>
              <a:rPr lang="zh-CN" sz="1000"/>
              <a:t>    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"bg-white rounded-lg shadow-md p-6"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&lt;h2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mb-4"</a:t>
            </a:r>
            <a:r>
              <a:rPr lang="zh-CN" sz="1000"/>
              <a:t>&gt;進階計劃&lt;/h2&gt;</a:t>
            </a:r>
            <a:br>
              <a:rPr lang="zh-CN" sz="1000"/>
            </a:br>
            <a:r>
              <a:rPr lang="zh-CN" sz="1000"/>
              <a:t>  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 mb-4"</a:t>
            </a:r>
            <a:r>
              <a:rPr lang="zh-CN" sz="1000"/>
              <a:t>&gt;適合成長中的業務&lt;/p&gt;</a:t>
            </a:r>
            <a:br>
              <a:rPr lang="zh-CN" sz="1000"/>
            </a:br>
            <a:r>
              <a:rPr lang="zh-CN" sz="1000"/>
              <a:t>  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"text-blue-600 font-semibold"</a:t>
            </a:r>
            <a:r>
              <a:rPr lang="zh-CN" sz="1000"/>
              <a:t>&gt;$20/月&lt;/p&gt;</a:t>
            </a:r>
            <a:br>
              <a:rPr lang="zh-CN" sz="1000"/>
            </a:br>
            <a:r>
              <a:rPr lang="zh-CN" sz="1000"/>
              <a:t>     	&lt;/div&gt;</a:t>
            </a:r>
            <a:br>
              <a:rPr lang="zh-CN" sz="1000"/>
            </a:br>
            <a:r>
              <a:rPr lang="zh-CN" sz="1000"/>
              <a:t>    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"bg-white rounded-lg shadow-md p-6"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&lt;h2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mb-4"</a:t>
            </a:r>
            <a:r>
              <a:rPr lang="zh-CN" sz="1000"/>
              <a:t>&gt;專業計劃&lt;/h2&gt;</a:t>
            </a:r>
            <a:br>
              <a:rPr lang="zh-CN" sz="1000"/>
            </a:br>
            <a:r>
              <a:rPr lang="zh-CN" sz="1000"/>
              <a:t>  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 mb-4"</a:t>
            </a:r>
            <a:r>
              <a:rPr lang="zh-CN" sz="1000"/>
              <a:t>&gt;適合大型企業&lt;/p&gt;</a:t>
            </a:r>
            <a:br>
              <a:rPr lang="zh-CN" sz="1000"/>
            </a:br>
            <a:r>
              <a:rPr lang="zh-CN" sz="1000"/>
              <a:t>  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"text-blue-600 font-semibold"</a:t>
            </a:r>
            <a:r>
              <a:rPr lang="zh-CN" sz="1000"/>
              <a:t>&gt;$50/月&lt;/p&gt;</a:t>
            </a:r>
            <a:br>
              <a:rPr lang="zh-CN" sz="1000"/>
            </a:br>
            <a:r>
              <a:rPr lang="zh-CN" sz="1000"/>
              <a:t>     	&lt;/div&gt;</a:t>
            </a:r>
            <a:br>
              <a:rPr lang="zh-CN" sz="1000"/>
            </a:br>
            <a:r>
              <a:rPr lang="zh-CN" sz="1000"/>
              <a:t>   	&lt;/div&gt;</a:t>
            </a:r>
            <a:br>
              <a:rPr lang="zh-CN" sz="1000"/>
            </a:br>
            <a:r>
              <a:rPr lang="zh-CN" sz="1000"/>
              <a:t> 	&lt;/div&gt;</a:t>
            </a:r>
            <a:br>
              <a:rPr lang="zh-CN" sz="1000"/>
            </a:br>
            <a:r>
              <a:rPr lang="zh-CN" sz="1000"/>
              <a:t>   );</a:t>
            </a:r>
            <a:br>
              <a:rPr lang="zh-CN" sz="1000"/>
            </a:br>
            <a:r>
              <a:rPr lang="zh-CN" sz="1000"/>
              <a:t>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Microsoft JhengHei"/>
                <a:ea typeface="Microsoft JhengHei"/>
                <a:cs typeface="Microsoft JhengHei"/>
                <a:sym typeface="Microsoft JhengHei"/>
              </a:rPr>
              <a:t>講解要點</a:t>
            </a:r>
            <a:endParaRPr b="1"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774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代碼功能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：靜態展示三種定價計劃，使用卡片佈局。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774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用戶體驗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：清晰的價格信息，易於比較。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7749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技術亮點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：未來可集成</a:t>
            </a:r>
            <a:r>
              <a:rPr lang="zh-CN" sz="1100"/>
              <a:t> Stripe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實現購買功能。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0000"/>
              <a:buFont typeface="arial"/>
              <a:buNone/>
            </a:pPr>
            <a:r>
              <a:t/>
            </a:r>
            <a:endParaRPr sz="1000"/>
          </a:p>
        </p:txBody>
      </p:sp>
      <p:cxnSp>
        <p:nvCxnSpPr>
          <p:cNvPr id="896" name="Google Shape;896;g34e9d3a638a_0_134"/>
          <p:cNvCxnSpPr/>
          <p:nvPr/>
        </p:nvCxnSpPr>
        <p:spPr>
          <a:xfrm>
            <a:off x="1967865" y="1237345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34e9d3a638a_0_140"/>
          <p:cNvSpPr txBox="1"/>
          <p:nvPr>
            <p:ph idx="4294967295" type="title"/>
          </p:nvPr>
        </p:nvSpPr>
        <p:spPr>
          <a:xfrm>
            <a:off x="2133725" y="1590850"/>
            <a:ext cx="50100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b="1" lang="zh-CN" sz="6400">
                <a:latin typeface="Microsoft JhengHei"/>
                <a:ea typeface="Microsoft JhengHei"/>
                <a:cs typeface="Microsoft JhengHei"/>
                <a:sym typeface="Microsoft JhengHei"/>
              </a:rPr>
              <a:t>服務條款</a:t>
            </a:r>
            <a:r>
              <a:rPr b="1" lang="zh-CN" sz="6400"/>
              <a:t> (/terms)</a:t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g34e9d3a638a_0_140"/>
          <p:cNvSpPr txBox="1"/>
          <p:nvPr>
            <p:ph idx="4294967295" type="subTitle"/>
          </p:nvPr>
        </p:nvSpPr>
        <p:spPr>
          <a:xfrm>
            <a:off x="1662700" y="2886125"/>
            <a:ext cx="53475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重點</a:t>
            </a:r>
            <a:r>
              <a:rPr b="1" lang="zh-CN" sz="1500"/>
              <a:t>/</a:t>
            </a: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：顯示服務條款。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：分段內容，易於閱讀。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特色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：提供法律信息，增強信任。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903" name="Google Shape;903;g34e9d3a638a_0_140"/>
          <p:cNvCxnSpPr/>
          <p:nvPr/>
        </p:nvCxnSpPr>
        <p:spPr>
          <a:xfrm>
            <a:off x="2030040" y="2751120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8" name="Google Shape;908;g34e9d3a638a_0_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22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g34e9d3a638a_0_146"/>
          <p:cNvSpPr txBox="1"/>
          <p:nvPr>
            <p:ph idx="4294967295" type="title"/>
          </p:nvPr>
        </p:nvSpPr>
        <p:spPr>
          <a:xfrm>
            <a:off x="1662695" y="757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lang="zh-CN" sz="3000">
                <a:latin typeface="Microsoft JhengHei"/>
                <a:ea typeface="Microsoft JhengHei"/>
                <a:cs typeface="Microsoft JhengHei"/>
                <a:sym typeface="Microsoft JhengHei"/>
              </a:rPr>
              <a:t>文件：</a:t>
            </a:r>
            <a:r>
              <a:rPr lang="zh-CN" sz="3000"/>
              <a:t>src/app/term/page.tsx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g34e9d3a638a_0_146"/>
          <p:cNvSpPr txBox="1"/>
          <p:nvPr>
            <p:ph idx="4294967295" type="subTitle"/>
          </p:nvPr>
        </p:nvSpPr>
        <p:spPr>
          <a:xfrm>
            <a:off x="1095525" y="1421850"/>
            <a:ext cx="67053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export</a:t>
            </a:r>
            <a:r>
              <a:rPr lang="zh-CN" sz="1000">
                <a:solidFill>
                  <a:srgbClr val="C18401"/>
                </a:solidFill>
              </a:rPr>
              <a:t> default </a:t>
            </a:r>
            <a:r>
              <a:rPr lang="zh-CN" sz="1000"/>
              <a:t>function TermsPage() {</a:t>
            </a:r>
            <a:br>
              <a:rPr lang="zh-CN" sz="1000"/>
            </a:br>
            <a:r>
              <a:rPr lang="zh-CN" sz="1000"/>
              <a:t>   return (</a:t>
            </a:r>
            <a:br>
              <a:rPr lang="zh-CN" sz="1000"/>
            </a:br>
            <a:r>
              <a:rPr lang="zh-CN" sz="1000"/>
              <a:t>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"py-12 max-w-4xl mx-auto px-4 sm:px-6 lg:px-8"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&lt;h1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"text-4xl font-bold text-gray-900 mb-6"</a:t>
            </a:r>
            <a:r>
              <a:rPr lang="zh-CN" sz="1000"/>
              <a:t>&gt;服務條款&lt;/h1&gt;</a:t>
            </a:r>
            <a:br>
              <a:rPr lang="zh-CN" sz="1000"/>
            </a:br>
            <a:r>
              <a:rPr lang="zh-CN" sz="1000"/>
              <a:t>   	&lt;section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"mb-6"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&lt;h2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mb-2"</a:t>
            </a:r>
            <a:r>
              <a:rPr lang="zh-CN" sz="1000"/>
              <a:t>&gt;1. 接受條款&lt;/h2&gt;</a:t>
            </a:r>
            <a:br>
              <a:rPr lang="zh-CN" sz="1000"/>
            </a:br>
            <a:r>
              <a:rPr lang="zh-CN" sz="1000"/>
              <a:t>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"text-gray-600"</a:t>
            </a:r>
            <a:r>
              <a:rPr lang="zh-CN" sz="1000"/>
              <a:t>&gt;使用我們的服務即表示您同意這些條款。&lt;/p&gt;</a:t>
            </a:r>
            <a:br>
              <a:rPr lang="zh-CN" sz="1000"/>
            </a:br>
            <a:r>
              <a:rPr lang="zh-CN" sz="1000"/>
              <a:t>   	&lt;/section&gt;</a:t>
            </a:r>
            <a:br>
              <a:rPr lang="zh-CN" sz="1000"/>
            </a:br>
            <a:r>
              <a:rPr lang="zh-CN" sz="1000"/>
              <a:t>   	&lt;section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"mb-6"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&lt;h2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mb-2"</a:t>
            </a:r>
            <a:r>
              <a:rPr lang="zh-CN" sz="1000"/>
              <a:t>&gt;2. 服務使用&lt;/h2&gt;</a:t>
            </a:r>
            <a:br>
              <a:rPr lang="zh-CN" sz="1000"/>
            </a:br>
            <a:r>
              <a:rPr lang="zh-CN" sz="1000"/>
              <a:t>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"text-gray-600"</a:t>
            </a:r>
            <a:r>
              <a:rPr lang="zh-CN" sz="1000"/>
              <a:t>&gt;僅限合法用途，不得用於非法活動。&lt;/p&gt;</a:t>
            </a:r>
            <a:br>
              <a:rPr lang="zh-CN" sz="1000"/>
            </a:br>
            <a:r>
              <a:rPr lang="zh-CN" sz="1000"/>
              <a:t>   	&lt;/section&gt;</a:t>
            </a:r>
            <a:br>
              <a:rPr lang="zh-CN" sz="1000"/>
            </a:br>
            <a:r>
              <a:rPr lang="zh-CN" sz="1000"/>
              <a:t> 	&lt;/div&gt;</a:t>
            </a:r>
            <a:br>
              <a:rPr lang="zh-CN" sz="1000"/>
            </a:br>
            <a:r>
              <a:rPr lang="zh-CN" sz="1000"/>
              <a:t>   );</a:t>
            </a:r>
            <a:br>
              <a:rPr lang="zh-CN" sz="1000"/>
            </a:br>
            <a:r>
              <a:rPr lang="zh-CN" sz="1000"/>
              <a:t>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Microsoft JhengHei"/>
                <a:ea typeface="Microsoft JhengHei"/>
                <a:cs typeface="Microsoft JhengHei"/>
                <a:sym typeface="Microsoft JhengHei"/>
              </a:rPr>
              <a:t>講解要點</a:t>
            </a:r>
            <a:endParaRPr b="1"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代碼功能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：靜態頁面，展示服務條款。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用戶體驗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：分段展示，易於閱讀。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技術亮點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：簡單結構，易於維護。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0000"/>
              <a:buFont typeface="arial"/>
              <a:buNone/>
            </a:pPr>
            <a:r>
              <a:t/>
            </a:r>
            <a:endParaRPr sz="1000"/>
          </a:p>
        </p:txBody>
      </p:sp>
      <p:cxnSp>
        <p:nvCxnSpPr>
          <p:cNvPr id="915" name="Google Shape;915;g34e9d3a638a_0_146"/>
          <p:cNvCxnSpPr/>
          <p:nvPr/>
        </p:nvCxnSpPr>
        <p:spPr>
          <a:xfrm>
            <a:off x="1967865" y="1237345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34e9d3a638a_0_152"/>
          <p:cNvSpPr txBox="1"/>
          <p:nvPr>
            <p:ph idx="4294967295" type="title"/>
          </p:nvPr>
        </p:nvSpPr>
        <p:spPr>
          <a:xfrm>
            <a:off x="2133720" y="15908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b="1" lang="zh-CN" sz="6500">
                <a:latin typeface="Microsoft JhengHei"/>
                <a:ea typeface="Microsoft JhengHei"/>
                <a:cs typeface="Microsoft JhengHei"/>
                <a:sym typeface="Microsoft JhengHei"/>
              </a:rPr>
              <a:t>隱私政策</a:t>
            </a:r>
            <a:r>
              <a:rPr b="1" lang="zh-CN" sz="6500"/>
              <a:t> (/privacy)</a:t>
            </a:r>
            <a:endParaRPr b="0" i="0" sz="6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g34e9d3a638a_0_152"/>
          <p:cNvSpPr txBox="1"/>
          <p:nvPr>
            <p:ph idx="4294967295" type="subTitle"/>
          </p:nvPr>
        </p:nvSpPr>
        <p:spPr>
          <a:xfrm>
            <a:off x="1662700" y="2886125"/>
            <a:ext cx="53475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重點</a:t>
            </a:r>
            <a:r>
              <a:rPr b="1" lang="zh-CN" sz="1500"/>
              <a:t>/</a:t>
            </a: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：顯示隱私政策。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：結構化內容，包含信息收集和使用說明。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特色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：保護用戶隱私，符合法律要求。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922" name="Google Shape;922;g34e9d3a638a_0_152"/>
          <p:cNvCxnSpPr/>
          <p:nvPr/>
        </p:nvCxnSpPr>
        <p:spPr>
          <a:xfrm>
            <a:off x="2030040" y="2751120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g34e9d3a638a_0_3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7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34e9d3a638a_0_158"/>
          <p:cNvSpPr txBox="1"/>
          <p:nvPr>
            <p:ph idx="4294967295" type="title"/>
          </p:nvPr>
        </p:nvSpPr>
        <p:spPr>
          <a:xfrm>
            <a:off x="1662695" y="757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lang="zh-CN" sz="3000">
                <a:latin typeface="Microsoft JhengHei"/>
                <a:ea typeface="Microsoft JhengHei"/>
                <a:cs typeface="Microsoft JhengHei"/>
                <a:sym typeface="Microsoft JhengHei"/>
              </a:rPr>
              <a:t>文件：</a:t>
            </a:r>
            <a:r>
              <a:rPr lang="zh-CN" sz="3000"/>
              <a:t>src/app/privacy/page.tsx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3" name="Google Shape;933;g34e9d3a638a_0_158"/>
          <p:cNvSpPr txBox="1"/>
          <p:nvPr>
            <p:ph idx="4294967295" type="subTitle"/>
          </p:nvPr>
        </p:nvSpPr>
        <p:spPr>
          <a:xfrm>
            <a:off x="1095525" y="1421850"/>
            <a:ext cx="67053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export</a:t>
            </a:r>
            <a:r>
              <a:rPr lang="zh-CN" sz="1000">
                <a:solidFill>
                  <a:srgbClr val="C18401"/>
                </a:solidFill>
              </a:rPr>
              <a:t> default </a:t>
            </a:r>
            <a:r>
              <a:rPr lang="zh-CN" sz="1000"/>
              <a:t>function PrivacyPage() {</a:t>
            </a:r>
            <a:br>
              <a:rPr lang="zh-CN" sz="1000"/>
            </a:br>
            <a:r>
              <a:rPr lang="zh-CN" sz="1000"/>
              <a:t>   return (</a:t>
            </a:r>
            <a:br>
              <a:rPr lang="zh-CN" sz="1000"/>
            </a:br>
            <a:r>
              <a:rPr lang="zh-CN" sz="1000"/>
              <a:t>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"py-12 max-w-4xl mx-auto px-4 sm:px-6 lg:px-8"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&lt;h1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"text-4xl font-bold text-gray-900 mb-6"</a:t>
            </a:r>
            <a:r>
              <a:rPr lang="zh-CN" sz="1000"/>
              <a:t>&gt;隱私政策&lt;/h1&gt;</a:t>
            </a:r>
            <a:br>
              <a:rPr lang="zh-CN" sz="1000"/>
            </a:br>
            <a:r>
              <a:rPr lang="zh-CN" sz="1000"/>
              <a:t>   	&lt;section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"mb-6"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&lt;h2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mb-2"</a:t>
            </a:r>
            <a:r>
              <a:rPr lang="zh-CN" sz="1000"/>
              <a:t>&gt;1. 信息收集&lt;/h2&gt;</a:t>
            </a:r>
            <a:br>
              <a:rPr lang="zh-CN" sz="1000"/>
            </a:br>
            <a:r>
              <a:rPr lang="zh-CN" sz="1000"/>
              <a:t>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"text-gray-600"</a:t>
            </a:r>
            <a:r>
              <a:rPr lang="zh-CN" sz="1000"/>
              <a:t>&gt;我們收集姓名、電子郵件等信息。&lt;/p&gt;</a:t>
            </a:r>
            <a:br>
              <a:rPr lang="zh-CN" sz="1000"/>
            </a:br>
            <a:r>
              <a:rPr lang="zh-CN" sz="1000"/>
              <a:t>   	&lt;/section&gt;</a:t>
            </a:r>
            <a:br>
              <a:rPr lang="zh-CN" sz="1000"/>
            </a:br>
            <a:r>
              <a:rPr lang="zh-CN" sz="1000"/>
              <a:t>   	&lt;section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"mb-6"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&lt;h2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mb-2"</a:t>
            </a:r>
            <a:r>
              <a:rPr lang="zh-CN" sz="1000"/>
              <a:t>&gt;2. 信息使用&lt;/h2&gt;</a:t>
            </a:r>
            <a:br>
              <a:rPr lang="zh-CN" sz="1000"/>
            </a:br>
            <a:r>
              <a:rPr lang="zh-CN" sz="1000"/>
              <a:t>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"text-gray-600"</a:t>
            </a:r>
            <a:r>
              <a:rPr lang="zh-CN" sz="1000"/>
              <a:t>&gt;用於提供服務和發送通知。&lt;/p&gt;</a:t>
            </a:r>
            <a:br>
              <a:rPr lang="zh-CN" sz="1000"/>
            </a:br>
            <a:r>
              <a:rPr lang="zh-CN" sz="1000"/>
              <a:t>   	&lt;/section&gt;</a:t>
            </a:r>
            <a:br>
              <a:rPr lang="zh-CN" sz="1000"/>
            </a:br>
            <a:r>
              <a:rPr lang="zh-CN" sz="1000"/>
              <a:t> 	&lt;/div&gt;</a:t>
            </a:r>
            <a:br>
              <a:rPr lang="zh-CN" sz="1000"/>
            </a:br>
            <a:r>
              <a:rPr lang="zh-CN" sz="1000"/>
              <a:t>   );</a:t>
            </a:r>
            <a:br>
              <a:rPr lang="zh-CN" sz="1000"/>
            </a:br>
            <a:r>
              <a:rPr lang="zh-CN" sz="1000"/>
              <a:t>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Microsoft JhengHei"/>
                <a:ea typeface="Microsoft JhengHei"/>
                <a:cs typeface="Microsoft JhengHei"/>
                <a:sym typeface="Microsoft JhengHei"/>
              </a:rPr>
              <a:t>講解要點</a:t>
            </a:r>
            <a:endParaRPr b="1"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代碼功能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：靜態頁面，展示隱私政策。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用戶體驗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：清晰分段，增強可讀性。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技術亮點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：與服務條款頁保持一致性。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0000"/>
              <a:buFont typeface="arial"/>
              <a:buNone/>
            </a:pPr>
            <a:r>
              <a:t/>
            </a:r>
            <a:endParaRPr sz="1000"/>
          </a:p>
        </p:txBody>
      </p:sp>
      <p:cxnSp>
        <p:nvCxnSpPr>
          <p:cNvPr id="934" name="Google Shape;934;g34e9d3a638a_0_158"/>
          <p:cNvCxnSpPr/>
          <p:nvPr/>
        </p:nvCxnSpPr>
        <p:spPr>
          <a:xfrm>
            <a:off x="1967865" y="1237345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g34e9d3a638a_0_192"/>
          <p:cNvSpPr txBox="1"/>
          <p:nvPr>
            <p:ph idx="4294967295" type="title"/>
          </p:nvPr>
        </p:nvSpPr>
        <p:spPr>
          <a:xfrm>
            <a:off x="2133720" y="15908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b="1" lang="zh-CN" sz="6400">
                <a:latin typeface="Microsoft JhengHei"/>
                <a:ea typeface="Microsoft JhengHei"/>
                <a:cs typeface="Microsoft JhengHei"/>
                <a:sym typeface="Microsoft JhengHei"/>
              </a:rPr>
              <a:t>產品</a:t>
            </a:r>
            <a:r>
              <a:rPr b="1" lang="zh-CN" sz="6400"/>
              <a:t> (/products)</a:t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g34e9d3a638a_0_192"/>
          <p:cNvSpPr txBox="1"/>
          <p:nvPr>
            <p:ph idx="4294967295" type="subTitle"/>
          </p:nvPr>
        </p:nvSpPr>
        <p:spPr>
          <a:xfrm>
            <a:off x="1662700" y="2886125"/>
            <a:ext cx="53475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重點</a:t>
            </a:r>
            <a:r>
              <a:rPr b="1" lang="zh-CN" sz="1500"/>
              <a:t>/</a:t>
            </a: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：展示主機託管產品。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：卡片佈局，展示產品詳情。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特色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：幫助用戶了解服務。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941" name="Google Shape;941;g34e9d3a638a_0_192"/>
          <p:cNvCxnSpPr/>
          <p:nvPr/>
        </p:nvCxnSpPr>
        <p:spPr>
          <a:xfrm>
            <a:off x="2030040" y="2751120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" name="Google Shape;946;g34e9d3a638a_0_3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93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"/>
          <p:cNvSpPr txBox="1"/>
          <p:nvPr>
            <p:ph idx="4294967295" type="title"/>
          </p:nvPr>
        </p:nvSpPr>
        <p:spPr>
          <a:xfrm>
            <a:off x="2133720" y="1590840"/>
            <a:ext cx="4876560" cy="1161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555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xend Exa"/>
              <a:buNone/>
            </a:pPr>
            <a:r>
              <a:rPr b="1" i="0" lang="zh-CN" sz="72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面對的困難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5"/>
          <p:cNvSpPr txBox="1"/>
          <p:nvPr>
            <p:ph idx="4294967295" type="subTitle"/>
          </p:nvPr>
        </p:nvSpPr>
        <p:spPr>
          <a:xfrm>
            <a:off x="2133725" y="2886134"/>
            <a:ext cx="4876500" cy="19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zh-C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在開發過程中，我遇到了多項挑戰，包括技術整合的複雜性、高負載時系統的穩定性等問題。此外，如何最有效地利用資源和時間，並保持高品質的工作標準也是我必須解決的難題。</a:t>
            </a:r>
            <a:endParaRPr b="0" i="0" sz="16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cxnSp>
        <p:nvCxnSpPr>
          <p:cNvPr id="645" name="Google Shape;645;p5"/>
          <p:cNvCxnSpPr/>
          <p:nvPr/>
        </p:nvCxnSpPr>
        <p:spPr>
          <a:xfrm>
            <a:off x="2030040" y="2751120"/>
            <a:ext cx="508392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34e9d3a638a_0_198"/>
          <p:cNvSpPr txBox="1"/>
          <p:nvPr>
            <p:ph idx="4294967295" type="title"/>
          </p:nvPr>
        </p:nvSpPr>
        <p:spPr>
          <a:xfrm>
            <a:off x="1662695" y="757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lang="zh-CN" sz="3000">
                <a:latin typeface="Microsoft JhengHei"/>
                <a:ea typeface="Microsoft JhengHei"/>
                <a:cs typeface="Microsoft JhengHei"/>
                <a:sym typeface="Microsoft JhengHei"/>
              </a:rPr>
              <a:t>文件：</a:t>
            </a:r>
            <a:r>
              <a:rPr lang="zh-CN" sz="3000"/>
              <a:t>src/app/page.tsx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2" name="Google Shape;952;g34e9d3a638a_0_198"/>
          <p:cNvSpPr txBox="1"/>
          <p:nvPr>
            <p:ph idx="4294967295" type="subTitle"/>
          </p:nvPr>
        </p:nvSpPr>
        <p:spPr>
          <a:xfrm>
            <a:off x="1095525" y="1421850"/>
            <a:ext cx="6705300" cy="35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export</a:t>
            </a:r>
            <a:r>
              <a:rPr lang="zh-CN" sz="1000">
                <a:solidFill>
                  <a:srgbClr val="C18401"/>
                </a:solidFill>
              </a:rPr>
              <a:t> default </a:t>
            </a:r>
            <a:r>
              <a:rPr lang="zh-CN" sz="1000"/>
              <a:t>function ProductsPage() {</a:t>
            </a:r>
            <a:br>
              <a:rPr lang="zh-CN" sz="1000"/>
            </a:br>
            <a:r>
              <a:rPr lang="zh-CN" sz="1000"/>
              <a:t>   return (</a:t>
            </a:r>
            <a:br>
              <a:rPr lang="zh-CN" sz="1000"/>
            </a:br>
            <a:r>
              <a:rPr lang="zh-CN" sz="1000"/>
              <a:t>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"py-12 max-w-7xl mx-auto px-4 sm:px-6 lg:px-8"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&lt;h1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"text-4xl font-bold text-gray-900 mb-6 text-center"</a:t>
            </a:r>
            <a:r>
              <a:rPr lang="zh-CN" sz="1000"/>
              <a:t>&gt;我們的產品與服務&lt;/h1&gt;</a:t>
            </a:r>
            <a:br>
              <a:rPr lang="zh-CN" sz="1000"/>
            </a:br>
            <a:r>
              <a:rPr lang="zh-CN" sz="1000"/>
              <a:t>  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"grid grid-cols-1 md:grid-cols-3 gap-8"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"bg-white rounded-lg shadow-md p-6"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&lt;h2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mb-4"</a:t>
            </a:r>
            <a:r>
              <a:rPr lang="zh-CN" sz="1000"/>
              <a:t>&gt;共享主機&lt;/h2&gt;</a:t>
            </a:r>
            <a:br>
              <a:rPr lang="zh-CN" sz="1000"/>
            </a:br>
            <a:r>
              <a:rPr lang="zh-CN" sz="1000"/>
              <a:t>  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 mb-4"</a:t>
            </a:r>
            <a:r>
              <a:rPr lang="zh-CN" sz="1000"/>
              <a:t>&gt;適合小型網站&lt;/p&gt;</a:t>
            </a:r>
            <a:br>
              <a:rPr lang="zh-CN" sz="1000"/>
            </a:br>
            <a:r>
              <a:rPr lang="zh-CN" sz="1000"/>
              <a:t>  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"text-blue-600 font-semibold"</a:t>
            </a:r>
            <a:r>
              <a:rPr lang="zh-CN" sz="1000"/>
              <a:t>&gt;$5/月 起&lt;/p&gt;</a:t>
            </a:r>
            <a:br>
              <a:rPr lang="zh-CN" sz="1000"/>
            </a:br>
            <a:r>
              <a:rPr lang="zh-CN" sz="1000"/>
              <a:t>     	&lt;/div&gt;</a:t>
            </a:r>
            <a:br>
              <a:rPr lang="zh-CN" sz="1000"/>
            </a:br>
            <a:r>
              <a:rPr lang="zh-CN" sz="1000"/>
              <a:t>    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"bg-white rounded-lg shadow-md p-6"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&lt;h2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mb-4"</a:t>
            </a:r>
            <a:r>
              <a:rPr lang="zh-CN" sz="1000"/>
              <a:t>&gt;VPS 主機&lt;/h2&gt;</a:t>
            </a:r>
            <a:br>
              <a:rPr lang="zh-CN" sz="1000"/>
            </a:br>
            <a:r>
              <a:rPr lang="zh-CN" sz="1000"/>
              <a:t>  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 mb-4"</a:t>
            </a:r>
            <a:r>
              <a:rPr lang="zh-CN" sz="1000"/>
              <a:t>&gt;適合成長中的業務&lt;/p&gt;</a:t>
            </a:r>
            <a:br>
              <a:rPr lang="zh-CN" sz="1000"/>
            </a:br>
            <a:r>
              <a:rPr lang="zh-CN" sz="1000"/>
              <a:t>  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"text-blue-600 font-semibold"</a:t>
            </a:r>
            <a:r>
              <a:rPr lang="zh-CN" sz="1000"/>
              <a:t>&gt;$20/月 起&lt;/p&gt;</a:t>
            </a:r>
            <a:br>
              <a:rPr lang="zh-CN" sz="1000"/>
            </a:br>
            <a:r>
              <a:rPr lang="zh-CN" sz="1000"/>
              <a:t>     	&lt;/div&gt;</a:t>
            </a:r>
            <a:br>
              <a:rPr lang="zh-CN" sz="1000"/>
            </a:br>
            <a:r>
              <a:rPr lang="zh-CN" sz="1000"/>
              <a:t>    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"bg-white rounded-lg shadow-md p-6"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&lt;h2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mb-4"</a:t>
            </a:r>
            <a:r>
              <a:rPr lang="zh-CN" sz="1000"/>
              <a:t>&gt;雲服務&lt;/h2&gt;</a:t>
            </a:r>
            <a:br>
              <a:rPr lang="zh-CN" sz="1000"/>
            </a:br>
            <a:r>
              <a:rPr lang="zh-CN" sz="1000"/>
              <a:t>  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 mb-4"</a:t>
            </a:r>
            <a:r>
              <a:rPr lang="zh-CN" sz="1000"/>
              <a:t>&gt;靈活可擴展&lt;/p&gt;</a:t>
            </a:r>
            <a:br>
              <a:rPr lang="zh-CN" sz="1000"/>
            </a:br>
            <a:r>
              <a:rPr lang="zh-CN" sz="1000"/>
              <a:t>  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"text-blue-600 font-semibold"</a:t>
            </a:r>
            <a:r>
              <a:rPr lang="zh-CN" sz="1000"/>
              <a:t>&gt;$50/月 起&lt;/p&gt;</a:t>
            </a:r>
            <a:br>
              <a:rPr lang="zh-CN" sz="1000"/>
            </a:br>
            <a:r>
              <a:rPr lang="zh-CN" sz="1000"/>
              <a:t>     	&lt;/div&gt;</a:t>
            </a:r>
            <a:br>
              <a:rPr lang="zh-CN" sz="1000"/>
            </a:br>
            <a:r>
              <a:rPr lang="zh-CN" sz="1000"/>
              <a:t>   	&lt;/div&gt;</a:t>
            </a:r>
            <a:br>
              <a:rPr lang="zh-CN" sz="1000"/>
            </a:br>
            <a:r>
              <a:rPr lang="zh-CN" sz="1000"/>
              <a:t> 	&lt;/div&gt;</a:t>
            </a:r>
            <a:br>
              <a:rPr lang="zh-CN" sz="1000"/>
            </a:br>
            <a:r>
              <a:rPr lang="zh-CN" sz="1000"/>
              <a:t>   );</a:t>
            </a:r>
            <a:br>
              <a:rPr lang="zh-CN" sz="1000"/>
            </a:br>
            <a:r>
              <a:rPr lang="zh-CN" sz="1000"/>
              <a:t>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Microsoft JhengHei"/>
                <a:ea typeface="Microsoft JhengHei"/>
                <a:cs typeface="Microsoft JhengHei"/>
                <a:sym typeface="Microsoft JhengHei"/>
              </a:rPr>
              <a:t>講解要點</a:t>
            </a:r>
            <a:endParaRPr b="1"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代碼功能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：靜態展示產品信息。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用戶體驗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：卡片佈局，直觀比較產品。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技術亮點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：可與定價頁面聯動。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0000"/>
              <a:buFont typeface="arial"/>
              <a:buNone/>
            </a:pPr>
            <a:r>
              <a:t/>
            </a:r>
            <a:endParaRPr sz="1000"/>
          </a:p>
        </p:txBody>
      </p:sp>
      <p:cxnSp>
        <p:nvCxnSpPr>
          <p:cNvPr id="953" name="Google Shape;953;g34e9d3a638a_0_198"/>
          <p:cNvCxnSpPr/>
          <p:nvPr/>
        </p:nvCxnSpPr>
        <p:spPr>
          <a:xfrm>
            <a:off x="1967865" y="1237345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34e9d3a638a_0_204"/>
          <p:cNvSpPr txBox="1"/>
          <p:nvPr>
            <p:ph idx="4294967295" type="title"/>
          </p:nvPr>
        </p:nvSpPr>
        <p:spPr>
          <a:xfrm>
            <a:off x="2133720" y="15908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b="1" lang="zh-CN" sz="6400">
                <a:latin typeface="Microsoft JhengHei"/>
                <a:ea typeface="Microsoft JhengHei"/>
                <a:cs typeface="Microsoft JhengHei"/>
                <a:sym typeface="Microsoft JhengHei"/>
              </a:rPr>
              <a:t>關於我們</a:t>
            </a:r>
            <a:r>
              <a:rPr b="1" lang="zh-CN" sz="6400"/>
              <a:t> (/about)</a:t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9" name="Google Shape;959;g34e9d3a638a_0_204"/>
          <p:cNvSpPr txBox="1"/>
          <p:nvPr>
            <p:ph idx="4294967295" type="subTitle"/>
          </p:nvPr>
        </p:nvSpPr>
        <p:spPr>
          <a:xfrm>
            <a:off x="1662700" y="2886125"/>
            <a:ext cx="53475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重點</a:t>
            </a:r>
            <a:r>
              <a:rPr b="1" lang="zh-CN" sz="1500"/>
              <a:t>/</a:t>
            </a: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：介紹公司背景。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：簡單的文字內容。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特色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：增強用戶信任。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960" name="Google Shape;960;g34e9d3a638a_0_204"/>
          <p:cNvCxnSpPr/>
          <p:nvPr/>
        </p:nvCxnSpPr>
        <p:spPr>
          <a:xfrm>
            <a:off x="2030040" y="2751120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5" name="Google Shape;965;g34e9d3a638a_0_3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518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g34e9d3a638a_0_210"/>
          <p:cNvSpPr txBox="1"/>
          <p:nvPr>
            <p:ph idx="4294967295" type="title"/>
          </p:nvPr>
        </p:nvSpPr>
        <p:spPr>
          <a:xfrm>
            <a:off x="1662695" y="757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lang="zh-CN" sz="3000">
                <a:latin typeface="Microsoft JhengHei"/>
                <a:ea typeface="Microsoft JhengHei"/>
                <a:cs typeface="Microsoft JhengHei"/>
                <a:sym typeface="Microsoft JhengHei"/>
              </a:rPr>
              <a:t>文件：</a:t>
            </a:r>
            <a:r>
              <a:rPr lang="zh-CN" sz="3000"/>
              <a:t>src/app/about/page.tsx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g34e9d3a638a_0_210"/>
          <p:cNvSpPr txBox="1"/>
          <p:nvPr>
            <p:ph idx="4294967295" type="subTitle"/>
          </p:nvPr>
        </p:nvSpPr>
        <p:spPr>
          <a:xfrm>
            <a:off x="1095525" y="1421850"/>
            <a:ext cx="67053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export</a:t>
            </a:r>
            <a:r>
              <a:rPr lang="zh-CN" sz="1000">
                <a:solidFill>
                  <a:srgbClr val="C18401"/>
                </a:solidFill>
              </a:rPr>
              <a:t> default </a:t>
            </a:r>
            <a:r>
              <a:rPr lang="zh-CN" sz="1000"/>
              <a:t>function AboutPage() {</a:t>
            </a:r>
            <a:br>
              <a:rPr lang="zh-CN" sz="1000"/>
            </a:br>
            <a:r>
              <a:rPr lang="zh-CN" sz="1000"/>
              <a:t>   return (</a:t>
            </a:r>
            <a:br>
              <a:rPr lang="zh-CN" sz="1000"/>
            </a:br>
            <a:r>
              <a:rPr lang="zh-CN" sz="1000"/>
              <a:t>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"py-12 max-w-4xl mx-auto px-4 sm:px-6 lg:px-8"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&lt;h1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"text-4xl font-bold text-gray-900 mb-6 text-center"</a:t>
            </a:r>
            <a:r>
              <a:rPr lang="zh-CN" sz="1000"/>
              <a:t>&gt;關於我們&lt;/h1&gt;</a:t>
            </a:r>
            <a:br>
              <a:rPr lang="zh-CN" sz="1000"/>
            </a:br>
            <a:r>
              <a:rPr lang="zh-CN" sz="1000"/>
              <a:t>   	&lt;section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"mb-8"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&lt;h2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mb-4"</a:t>
            </a:r>
            <a:r>
              <a:rPr lang="zh-CN" sz="1000"/>
              <a:t>&gt;我們的使命&lt;/h2&gt;</a:t>
            </a:r>
            <a:br>
              <a:rPr lang="zh-CN" sz="1000"/>
            </a:br>
            <a:r>
              <a:rPr lang="zh-CN" sz="1000"/>
              <a:t>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"text-gray-600"</a:t>
            </a:r>
            <a:r>
              <a:rPr lang="zh-CN" sz="1000"/>
              <a:t>&gt;我們成立於 2020 年，旨在為客戶提供穩定、安全的主機解決方案。&lt;/p&gt;</a:t>
            </a:r>
            <a:br>
              <a:rPr lang="zh-CN" sz="1000"/>
            </a:br>
            <a:r>
              <a:rPr lang="zh-CN" sz="1000"/>
              <a:t>   	&lt;/section&gt;</a:t>
            </a:r>
            <a:br>
              <a:rPr lang="zh-CN" sz="1000"/>
            </a:br>
            <a:r>
              <a:rPr lang="zh-CN" sz="1000"/>
              <a:t>   	&lt;section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"mb-8"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&lt;h2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mb-4"</a:t>
            </a:r>
            <a:r>
              <a:rPr lang="zh-CN" sz="1000"/>
              <a:t>&gt;我們的團隊&lt;/h2&gt;</a:t>
            </a:r>
            <a:br>
              <a:rPr lang="zh-CN" sz="1000"/>
            </a:br>
            <a:r>
              <a:rPr lang="zh-CN" sz="1000"/>
              <a:t>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"text-gray-600"</a:t>
            </a:r>
            <a:r>
              <a:rPr lang="zh-CN" sz="1000"/>
              <a:t>&gt;由技術專家組成，隨時為您提供支持。&lt;/p&gt;</a:t>
            </a:r>
            <a:br>
              <a:rPr lang="zh-CN" sz="1000"/>
            </a:br>
            <a:r>
              <a:rPr lang="zh-CN" sz="1000"/>
              <a:t>   	&lt;/section&gt;</a:t>
            </a:r>
            <a:br>
              <a:rPr lang="zh-CN" sz="1000"/>
            </a:br>
            <a:r>
              <a:rPr lang="zh-CN" sz="1000"/>
              <a:t> 	&lt;/div&gt;</a:t>
            </a:r>
            <a:br>
              <a:rPr lang="zh-CN" sz="1000"/>
            </a:br>
            <a:r>
              <a:rPr lang="zh-CN" sz="1000"/>
              <a:t>   );</a:t>
            </a:r>
            <a:br>
              <a:rPr lang="zh-CN" sz="1000"/>
            </a:br>
            <a:r>
              <a:rPr lang="zh-CN" sz="1000"/>
              <a:t>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Microsoft JhengHei"/>
                <a:ea typeface="Microsoft JhengHei"/>
                <a:cs typeface="Microsoft JhengHei"/>
                <a:sym typeface="Microsoft JhengHei"/>
              </a:rPr>
              <a:t>講解要點</a:t>
            </a:r>
            <a:endParaRPr b="1"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代碼功能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：靜態頁面，展示公司信息。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用戶體驗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：簡單直觀，增強品牌信任。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技術亮點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：可擴展添加更多內容。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0000"/>
              <a:buFont typeface="arial"/>
              <a:buNone/>
            </a:pPr>
            <a:r>
              <a:t/>
            </a:r>
            <a:endParaRPr sz="1000"/>
          </a:p>
        </p:txBody>
      </p:sp>
      <p:cxnSp>
        <p:nvCxnSpPr>
          <p:cNvPr id="972" name="Google Shape;972;g34e9d3a638a_0_210"/>
          <p:cNvCxnSpPr/>
          <p:nvPr/>
        </p:nvCxnSpPr>
        <p:spPr>
          <a:xfrm>
            <a:off x="1967865" y="1237345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34e9d3a638a_0_216"/>
          <p:cNvSpPr txBox="1"/>
          <p:nvPr>
            <p:ph idx="4294967295" type="title"/>
          </p:nvPr>
        </p:nvSpPr>
        <p:spPr>
          <a:xfrm>
            <a:off x="2133720" y="15908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b="1" lang="zh-CN" sz="6400">
                <a:latin typeface="Microsoft JhengHei"/>
                <a:ea typeface="Microsoft JhengHei"/>
                <a:cs typeface="Microsoft JhengHei"/>
                <a:sym typeface="Microsoft JhengHei"/>
              </a:rPr>
              <a:t>常見問題</a:t>
            </a:r>
            <a:r>
              <a:rPr b="1" lang="zh-CN" sz="6400"/>
              <a:t> (/faq)</a:t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g34e9d3a638a_0_216"/>
          <p:cNvSpPr txBox="1"/>
          <p:nvPr>
            <p:ph idx="4294967295" type="subTitle"/>
          </p:nvPr>
        </p:nvSpPr>
        <p:spPr>
          <a:xfrm>
            <a:off x="1662700" y="2886125"/>
            <a:ext cx="53475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重點</a:t>
            </a:r>
            <a:r>
              <a:rPr b="1" lang="zh-CN" sz="1500"/>
              <a:t>/</a:t>
            </a: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：解答用戶常見問題。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：問答格式，清晰易讀。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特色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：減少用戶疑問，提升滿意度。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979" name="Google Shape;979;g34e9d3a638a_0_216"/>
          <p:cNvCxnSpPr/>
          <p:nvPr/>
        </p:nvCxnSpPr>
        <p:spPr>
          <a:xfrm>
            <a:off x="2030040" y="2751120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3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" name="Google Shape;984;g34e9d3a638a_0_3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62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g34e9d3a638a_0_222"/>
          <p:cNvSpPr txBox="1"/>
          <p:nvPr>
            <p:ph idx="4294967295" type="title"/>
          </p:nvPr>
        </p:nvSpPr>
        <p:spPr>
          <a:xfrm>
            <a:off x="1662695" y="757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lang="zh-CN" sz="3000">
                <a:latin typeface="Microsoft JhengHei"/>
                <a:ea typeface="Microsoft JhengHei"/>
                <a:cs typeface="Microsoft JhengHei"/>
                <a:sym typeface="Microsoft JhengHei"/>
              </a:rPr>
              <a:t>文件：</a:t>
            </a:r>
            <a:r>
              <a:rPr lang="zh-CN" sz="3000"/>
              <a:t>src/app/faq/page.tsx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0" name="Google Shape;990;g34e9d3a638a_0_222"/>
          <p:cNvSpPr txBox="1"/>
          <p:nvPr>
            <p:ph idx="4294967295" type="subTitle"/>
          </p:nvPr>
        </p:nvSpPr>
        <p:spPr>
          <a:xfrm>
            <a:off x="1095525" y="1421850"/>
            <a:ext cx="6705300" cy="29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626A4"/>
                </a:solidFill>
              </a:rPr>
              <a:t>export default function </a:t>
            </a:r>
            <a:r>
              <a:rPr lang="zh-CN" sz="1000">
                <a:solidFill>
                  <a:srgbClr val="4078F2"/>
                </a:solidFill>
              </a:rPr>
              <a:t>FAQPage</a:t>
            </a:r>
            <a:r>
              <a:rPr lang="zh-CN" sz="1000"/>
              <a:t>() {</a:t>
            </a:r>
            <a:br>
              <a:rPr lang="zh-CN" sz="1000"/>
            </a:br>
            <a:r>
              <a:rPr lang="zh-CN" sz="1000"/>
              <a:t>   </a:t>
            </a:r>
            <a:r>
              <a:rPr lang="zh-CN" sz="1000">
                <a:solidFill>
                  <a:srgbClr val="A626A4"/>
                </a:solidFill>
              </a:rPr>
              <a:t>return</a:t>
            </a:r>
            <a:r>
              <a:rPr lang="zh-CN" sz="1000"/>
              <a:t> (</a:t>
            </a:r>
            <a:br>
              <a:rPr lang="zh-CN" sz="1000"/>
            </a:br>
            <a:r>
              <a:rPr lang="zh-CN" sz="1000"/>
              <a:t> 	&lt;</a:t>
            </a:r>
            <a:r>
              <a:rPr lang="zh-CN" sz="1000">
                <a:solidFill>
                  <a:srgbClr val="E45649"/>
                </a:solidFill>
              </a:rPr>
              <a:t>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"py-12 max-w-4xl mx-auto px-4 sm:px-6 lg:px-8"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</a:t>
            </a:r>
            <a:r>
              <a:rPr lang="zh-CN" sz="1000">
                <a:solidFill>
                  <a:srgbClr val="E45649"/>
                </a:solidFill>
              </a:rPr>
              <a:t>h1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"text-4xl font-bold text-gray-900 mb-6 text-center"</a:t>
            </a:r>
            <a:r>
              <a:rPr lang="zh-CN" sz="1000"/>
              <a:t>&gt;常見問題&lt;/</a:t>
            </a:r>
            <a:r>
              <a:rPr lang="zh-CN" sz="1000">
                <a:solidFill>
                  <a:srgbClr val="E45649"/>
                </a:solidFill>
              </a:rPr>
              <a:t>h1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</a:t>
            </a:r>
            <a:r>
              <a:rPr lang="zh-CN" sz="1000">
                <a:solidFill>
                  <a:srgbClr val="E45649"/>
                </a:solidFill>
              </a:rPr>
              <a:t>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"space-y-6"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</a:t>
            </a:r>
            <a:r>
              <a:rPr lang="zh-CN" sz="1000">
                <a:solidFill>
                  <a:srgbClr val="E45649"/>
                </a:solidFill>
              </a:rPr>
              <a:t>h2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"text-xl font-semibold mb-2"</a:t>
            </a:r>
            <a:r>
              <a:rPr lang="zh-CN" sz="1000"/>
              <a:t>&gt;1. 如何開始使用？&lt;/</a:t>
            </a:r>
            <a:r>
              <a:rPr lang="zh-CN" sz="1000">
                <a:solidFill>
                  <a:srgbClr val="E45649"/>
                </a:solidFill>
              </a:rPr>
              <a:t>h2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</a:t>
            </a:r>
            <a:r>
              <a:rPr lang="zh-CN" sz="1000">
                <a:solidFill>
                  <a:srgbClr val="E45649"/>
                </a:solidFill>
              </a:rPr>
              <a:t>p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"text-gray-600"</a:t>
            </a:r>
            <a:r>
              <a:rPr lang="zh-CN" sz="1000"/>
              <a:t>&gt;註冊帳戶，選擇計劃，然後完成設置。&lt;/</a:t>
            </a:r>
            <a:r>
              <a:rPr lang="zh-CN" sz="1000">
                <a:solidFill>
                  <a:srgbClr val="E45649"/>
                </a:solidFill>
              </a:rPr>
              <a:t>p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&lt;/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</a:t>
            </a:r>
            <a:r>
              <a:rPr lang="zh-CN" sz="1000">
                <a:solidFill>
                  <a:srgbClr val="E45649"/>
                </a:solidFill>
              </a:rPr>
              <a:t>h2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"text-xl font-semibold mb-2"</a:t>
            </a:r>
            <a:r>
              <a:rPr lang="zh-CN" sz="1000"/>
              <a:t>&gt;2. 我的數據安全嗎？&lt;/</a:t>
            </a:r>
            <a:r>
              <a:rPr lang="zh-CN" sz="1000">
                <a:solidFill>
                  <a:srgbClr val="E45649"/>
                </a:solidFill>
              </a:rPr>
              <a:t>h2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</a:t>
            </a:r>
            <a:r>
              <a:rPr lang="zh-CN" sz="1000">
                <a:solidFill>
                  <a:srgbClr val="E45649"/>
                </a:solidFill>
              </a:rPr>
              <a:t>p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"text-gray-600"</a:t>
            </a:r>
            <a:r>
              <a:rPr lang="zh-CN" sz="1000"/>
              <a:t>&gt;是的，我們使用加密技術保護數據。&lt;/</a:t>
            </a:r>
            <a:r>
              <a:rPr lang="zh-CN" sz="1000">
                <a:solidFill>
                  <a:srgbClr val="E45649"/>
                </a:solidFill>
              </a:rPr>
              <a:t>p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&lt;/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&lt;/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	&lt;/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);</a:t>
            </a:r>
            <a:br>
              <a:rPr lang="zh-CN" sz="1000"/>
            </a:br>
            <a:r>
              <a:rPr lang="zh-CN" sz="1000"/>
              <a:t>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Microsoft JhengHei"/>
                <a:ea typeface="Microsoft JhengHei"/>
                <a:cs typeface="Microsoft JhengHei"/>
                <a:sym typeface="Microsoft JhengHei"/>
              </a:rPr>
              <a:t>講解要點</a:t>
            </a:r>
            <a:endParaRPr b="1"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代碼功能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：靜態展示常見問題。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用戶體驗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：問答格式，幫助用戶快速解決問題。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技術亮點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：可動態加載問題，未來擴展。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0000"/>
              <a:buFont typeface="arial"/>
              <a:buNone/>
            </a:pPr>
            <a:r>
              <a:t/>
            </a:r>
            <a:endParaRPr sz="1000"/>
          </a:p>
        </p:txBody>
      </p:sp>
      <p:cxnSp>
        <p:nvCxnSpPr>
          <p:cNvPr id="991" name="Google Shape;991;g34e9d3a638a_0_222"/>
          <p:cNvCxnSpPr/>
          <p:nvPr/>
        </p:nvCxnSpPr>
        <p:spPr>
          <a:xfrm>
            <a:off x="1967865" y="1237345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34e9d3a638a_0_242"/>
          <p:cNvSpPr txBox="1"/>
          <p:nvPr>
            <p:ph idx="4294967295" type="title"/>
          </p:nvPr>
        </p:nvSpPr>
        <p:spPr>
          <a:xfrm>
            <a:off x="2133720" y="15908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b="1" lang="zh-CN" sz="6400">
                <a:latin typeface="Microsoft JhengHei"/>
                <a:ea typeface="Microsoft JhengHei"/>
                <a:cs typeface="Microsoft JhengHei"/>
                <a:sym typeface="Microsoft JhengHei"/>
              </a:rPr>
              <a:t>用戶資料</a:t>
            </a:r>
            <a:r>
              <a:rPr b="1" lang="zh-CN" sz="6400"/>
              <a:t> (/profile)</a:t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g34e9d3a638a_0_242"/>
          <p:cNvSpPr txBox="1"/>
          <p:nvPr>
            <p:ph idx="4294967295" type="subTitle"/>
          </p:nvPr>
        </p:nvSpPr>
        <p:spPr>
          <a:xfrm>
            <a:off x="1662700" y="2886125"/>
            <a:ext cx="53475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重點</a:t>
            </a:r>
            <a:r>
              <a:rPr b="1" lang="zh-CN" sz="1500"/>
              <a:t>/</a:t>
            </a: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：顯示和編輯用戶的個人資料（如姓名、電子郵件）。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：簡單的個人資料卡片，包含編輯表單。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特色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：僅限已登入用戶訪問，支持更新資料。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998" name="Google Shape;998;g34e9d3a638a_0_242"/>
          <p:cNvCxnSpPr/>
          <p:nvPr/>
        </p:nvCxnSpPr>
        <p:spPr>
          <a:xfrm>
            <a:off x="2030040" y="2751120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3" name="Google Shape;1003;g34e9d3a638a_0_3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596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34e9d3a638a_0_248"/>
          <p:cNvSpPr txBox="1"/>
          <p:nvPr>
            <p:ph idx="4294967295" type="title"/>
          </p:nvPr>
        </p:nvSpPr>
        <p:spPr>
          <a:xfrm>
            <a:off x="1662695" y="757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lang="zh-CN" sz="3000">
                <a:latin typeface="Microsoft JhengHei"/>
                <a:ea typeface="Microsoft JhengHei"/>
                <a:cs typeface="Microsoft JhengHei"/>
                <a:sym typeface="Microsoft JhengHei"/>
              </a:rPr>
              <a:t>文件：</a:t>
            </a:r>
            <a:r>
              <a:rPr lang="zh-CN" sz="3000"/>
              <a:t>src/app/profile/page.tsx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g34e9d3a638a_0_248"/>
          <p:cNvSpPr txBox="1"/>
          <p:nvPr>
            <p:ph idx="4294967295" type="subTitle"/>
          </p:nvPr>
        </p:nvSpPr>
        <p:spPr>
          <a:xfrm>
            <a:off x="1095525" y="1237650"/>
            <a:ext cx="3070800" cy="3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50A14F"/>
                </a:solidFill>
              </a:rPr>
              <a:t>'use client'</a:t>
            </a:r>
            <a:r>
              <a:rPr lang="zh-CN" sz="1000"/>
              <a:t>;</a:t>
            </a:r>
            <a:br>
              <a:rPr lang="zh-CN" sz="1000"/>
            </a:br>
            <a:r>
              <a:rPr lang="zh-CN" sz="1000"/>
              <a:t> </a:t>
            </a:r>
            <a:r>
              <a:rPr lang="zh-CN" sz="1000">
                <a:solidFill>
                  <a:srgbClr val="A626A4"/>
                </a:solidFill>
              </a:rPr>
              <a:t>import</a:t>
            </a:r>
            <a:r>
              <a:rPr lang="zh-CN" sz="1000"/>
              <a:t> { useState, useEffect } </a:t>
            </a:r>
            <a:r>
              <a:rPr lang="zh-CN" sz="1000">
                <a:solidFill>
                  <a:srgbClr val="A626A4"/>
                </a:solidFill>
              </a:rPr>
              <a:t>from </a:t>
            </a:r>
            <a:r>
              <a:rPr lang="zh-CN" sz="1000">
                <a:solidFill>
                  <a:srgbClr val="50A14F"/>
                </a:solidFill>
              </a:rPr>
              <a:t>'react'</a:t>
            </a:r>
            <a:r>
              <a:rPr lang="zh-CN" sz="1000"/>
              <a:t>;</a:t>
            </a:r>
            <a:br>
              <a:rPr lang="zh-CN" sz="1000"/>
            </a:br>
            <a:r>
              <a:rPr lang="zh-CN" sz="1000"/>
              <a:t> </a:t>
            </a:r>
            <a:r>
              <a:rPr lang="zh-CN" sz="1000">
                <a:solidFill>
                  <a:srgbClr val="A626A4"/>
                </a:solidFill>
              </a:rPr>
              <a:t>import</a:t>
            </a:r>
            <a:r>
              <a:rPr lang="zh-CN" sz="1000"/>
              <a:t> { useSession } </a:t>
            </a:r>
            <a:r>
              <a:rPr lang="zh-CN" sz="1000">
                <a:solidFill>
                  <a:srgbClr val="A626A4"/>
                </a:solidFill>
              </a:rPr>
              <a:t>from </a:t>
            </a:r>
            <a:r>
              <a:rPr lang="zh-CN" sz="1000">
                <a:solidFill>
                  <a:srgbClr val="50A14F"/>
                </a:solidFill>
              </a:rPr>
              <a:t>'next-auth/react'</a:t>
            </a:r>
            <a:r>
              <a:rPr lang="zh-CN" sz="1000"/>
              <a:t>;</a:t>
            </a:r>
            <a:br>
              <a:rPr lang="zh-CN" sz="1000"/>
            </a:br>
            <a:r>
              <a:rPr lang="zh-CN" sz="1000"/>
              <a:t> </a:t>
            </a:r>
            <a:r>
              <a:rPr lang="zh-CN" sz="1000">
                <a:solidFill>
                  <a:srgbClr val="A626A4"/>
                </a:solidFill>
              </a:rPr>
              <a:t>import</a:t>
            </a:r>
            <a:r>
              <a:rPr lang="zh-CN" sz="1000"/>
              <a:t> { useRouter } </a:t>
            </a:r>
            <a:r>
              <a:rPr lang="zh-CN" sz="1000">
                <a:solidFill>
                  <a:srgbClr val="A626A4"/>
                </a:solidFill>
              </a:rPr>
              <a:t>from </a:t>
            </a:r>
            <a:r>
              <a:rPr lang="zh-CN" sz="1000">
                <a:solidFill>
                  <a:srgbClr val="50A14F"/>
                </a:solidFill>
              </a:rPr>
              <a:t>'next/navigation'</a:t>
            </a:r>
            <a:r>
              <a:rPr lang="zh-CN" sz="1000"/>
              <a:t>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626A4"/>
                </a:solidFill>
              </a:rPr>
              <a:t>export default function </a:t>
            </a:r>
            <a:r>
              <a:rPr lang="zh-CN" sz="1000">
                <a:solidFill>
                  <a:srgbClr val="4078F2"/>
                </a:solidFill>
              </a:rPr>
              <a:t>ProfilePage</a:t>
            </a:r>
            <a:r>
              <a:rPr lang="zh-CN" sz="1000"/>
              <a:t>() {</a:t>
            </a:r>
            <a:br>
              <a:rPr lang="zh-CN" sz="1000"/>
            </a:br>
            <a:r>
              <a:rPr lang="zh-CN" sz="1000"/>
              <a:t>   </a:t>
            </a:r>
            <a:r>
              <a:rPr lang="zh-CN" sz="1000">
                <a:solidFill>
                  <a:srgbClr val="A626A4"/>
                </a:solidFill>
              </a:rPr>
              <a:t>const</a:t>
            </a:r>
            <a:r>
              <a:rPr lang="zh-CN" sz="1000"/>
              <a:t> { </a:t>
            </a:r>
            <a:r>
              <a:rPr lang="zh-CN" sz="1000">
                <a:solidFill>
                  <a:srgbClr val="986801"/>
                </a:solidFill>
              </a:rPr>
              <a:t>data</a:t>
            </a:r>
            <a:r>
              <a:rPr lang="zh-CN" sz="1000"/>
              <a:t>: session, status } = useSession();</a:t>
            </a:r>
            <a:br>
              <a:rPr lang="zh-CN" sz="1000"/>
            </a:br>
            <a:r>
              <a:rPr lang="zh-CN" sz="1000"/>
              <a:t>   </a:t>
            </a:r>
            <a:r>
              <a:rPr lang="zh-CN" sz="1000">
                <a:solidFill>
                  <a:srgbClr val="A626A4"/>
                </a:solidFill>
              </a:rPr>
              <a:t>const</a:t>
            </a:r>
            <a:r>
              <a:rPr lang="zh-CN" sz="1000"/>
              <a:t> router = useRouter();</a:t>
            </a:r>
            <a:br>
              <a:rPr lang="zh-CN" sz="1000"/>
            </a:br>
            <a:r>
              <a:rPr lang="zh-CN" sz="1000"/>
              <a:t>   </a:t>
            </a:r>
            <a:r>
              <a:rPr lang="zh-CN" sz="1000">
                <a:solidFill>
                  <a:srgbClr val="A626A4"/>
                </a:solidFill>
              </a:rPr>
              <a:t>const</a:t>
            </a:r>
            <a:r>
              <a:rPr lang="zh-CN" sz="1000"/>
              <a:t> [formData, setFormData] = useState({ </a:t>
            </a:r>
            <a:r>
              <a:rPr lang="zh-CN" sz="1000">
                <a:solidFill>
                  <a:srgbClr val="986801"/>
                </a:solidFill>
              </a:rPr>
              <a:t>name</a:t>
            </a:r>
            <a:r>
              <a:rPr lang="zh-CN" sz="1000"/>
              <a:t>: </a:t>
            </a:r>
            <a:r>
              <a:rPr lang="zh-CN" sz="1000">
                <a:solidFill>
                  <a:srgbClr val="50A14F"/>
                </a:solidFill>
              </a:rPr>
              <a:t>''</a:t>
            </a:r>
            <a:r>
              <a:rPr lang="zh-CN" sz="1000"/>
              <a:t>, </a:t>
            </a:r>
            <a:r>
              <a:rPr lang="zh-CN" sz="1000">
                <a:solidFill>
                  <a:srgbClr val="986801"/>
                </a:solidFill>
              </a:rPr>
              <a:t>email</a:t>
            </a:r>
            <a:r>
              <a:rPr lang="zh-CN" sz="1000"/>
              <a:t>: </a:t>
            </a:r>
            <a:r>
              <a:rPr lang="zh-CN" sz="1000">
                <a:solidFill>
                  <a:srgbClr val="50A14F"/>
                </a:solidFill>
              </a:rPr>
              <a:t>''</a:t>
            </a:r>
            <a:r>
              <a:rPr lang="zh-CN" sz="1000"/>
              <a:t> });</a:t>
            </a:r>
            <a:br>
              <a:rPr lang="zh-CN" sz="1000"/>
            </a:br>
            <a:r>
              <a:rPr lang="zh-CN" sz="1000"/>
              <a:t>   </a:t>
            </a:r>
            <a:r>
              <a:rPr lang="zh-CN" sz="1000">
                <a:solidFill>
                  <a:srgbClr val="A626A4"/>
                </a:solidFill>
              </a:rPr>
              <a:t>const</a:t>
            </a:r>
            <a:r>
              <a:rPr lang="zh-CN" sz="1000"/>
              <a:t> [success, setSuccess] = useState(</a:t>
            </a:r>
            <a:r>
              <a:rPr lang="zh-CN" sz="1000">
                <a:solidFill>
                  <a:srgbClr val="50A14F"/>
                </a:solidFill>
              </a:rPr>
              <a:t>''</a:t>
            </a:r>
            <a:r>
              <a:rPr lang="zh-CN" sz="1000"/>
              <a:t>);</a:t>
            </a:r>
            <a:br>
              <a:rPr lang="zh-CN" sz="1000"/>
            </a:br>
            <a:r>
              <a:rPr lang="zh-CN" sz="1000"/>
              <a:t>   </a:t>
            </a:r>
            <a:r>
              <a:rPr lang="zh-CN" sz="1000">
                <a:solidFill>
                  <a:srgbClr val="A626A4"/>
                </a:solidFill>
              </a:rPr>
              <a:t>const</a:t>
            </a:r>
            <a:r>
              <a:rPr lang="zh-CN" sz="1000"/>
              <a:t> [error, setError] = useState(</a:t>
            </a:r>
            <a:r>
              <a:rPr lang="zh-CN" sz="1000">
                <a:solidFill>
                  <a:srgbClr val="50A14F"/>
                </a:solidFill>
              </a:rPr>
              <a:t>''</a:t>
            </a:r>
            <a:r>
              <a:rPr lang="zh-CN" sz="1000"/>
              <a:t>);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useEffect(() =&gt; {</a:t>
            </a:r>
            <a:br>
              <a:rPr lang="zh-CN" sz="1000"/>
            </a:br>
            <a:r>
              <a:rPr lang="zh-CN" sz="1000"/>
              <a:t> 	</a:t>
            </a:r>
            <a:r>
              <a:rPr lang="zh-CN" sz="1000">
                <a:solidFill>
                  <a:srgbClr val="A626A4"/>
                </a:solidFill>
              </a:rPr>
              <a:t>if</a:t>
            </a:r>
            <a:r>
              <a:rPr lang="zh-CN" sz="1000"/>
              <a:t> (status === </a:t>
            </a:r>
            <a:r>
              <a:rPr lang="zh-CN" sz="1000">
                <a:solidFill>
                  <a:srgbClr val="50A14F"/>
                </a:solidFill>
              </a:rPr>
              <a:t>'authenticated'</a:t>
            </a:r>
            <a:r>
              <a:rPr lang="zh-CN" sz="1000"/>
              <a:t> &amp;&amp; session?.user) {</a:t>
            </a:r>
            <a:br>
              <a:rPr lang="zh-CN" sz="1000"/>
            </a:br>
            <a:r>
              <a:rPr lang="zh-CN" sz="1000"/>
              <a:t>   	setFormData({</a:t>
            </a:r>
            <a:br>
              <a:rPr lang="zh-CN" sz="1000"/>
            </a:br>
            <a:r>
              <a:rPr lang="zh-CN" sz="1000"/>
              <a:t>     	</a:t>
            </a:r>
            <a:r>
              <a:rPr lang="zh-CN" sz="1000">
                <a:solidFill>
                  <a:srgbClr val="986801"/>
                </a:solidFill>
              </a:rPr>
              <a:t>name</a:t>
            </a:r>
            <a:r>
              <a:rPr lang="zh-CN" sz="1000"/>
              <a:t>: session.user.name || </a:t>
            </a:r>
            <a:r>
              <a:rPr lang="zh-CN" sz="1000">
                <a:solidFill>
                  <a:srgbClr val="50A14F"/>
                </a:solidFill>
              </a:rPr>
              <a:t>''</a:t>
            </a:r>
            <a:r>
              <a:rPr lang="zh-CN" sz="1000"/>
              <a:t>,</a:t>
            </a:r>
            <a:br>
              <a:rPr lang="zh-CN" sz="1000"/>
            </a:br>
            <a:r>
              <a:rPr lang="zh-CN" sz="1000"/>
              <a:t>     	</a:t>
            </a:r>
            <a:r>
              <a:rPr lang="zh-CN" sz="1000">
                <a:solidFill>
                  <a:srgbClr val="986801"/>
                </a:solidFill>
              </a:rPr>
              <a:t>email</a:t>
            </a:r>
            <a:r>
              <a:rPr lang="zh-CN" sz="1000"/>
              <a:t>: session.user.email || </a:t>
            </a:r>
            <a:r>
              <a:rPr lang="zh-CN" sz="1000">
                <a:solidFill>
                  <a:srgbClr val="50A14F"/>
                </a:solidFill>
              </a:rPr>
              <a:t>''</a:t>
            </a:r>
            <a:r>
              <a:rPr lang="zh-CN" sz="1000"/>
              <a:t>,</a:t>
            </a:r>
            <a:br>
              <a:rPr lang="zh-CN" sz="1000"/>
            </a:br>
            <a:r>
              <a:rPr lang="zh-CN" sz="1000"/>
              <a:t>   	});</a:t>
            </a:r>
            <a:br>
              <a:rPr lang="zh-CN" sz="1000"/>
            </a:br>
            <a:r>
              <a:rPr lang="zh-CN" sz="1000"/>
              <a:t> 	}</a:t>
            </a:r>
            <a:br>
              <a:rPr lang="zh-CN" sz="1000"/>
            </a:br>
            <a:r>
              <a:rPr lang="zh-CN" sz="1000"/>
              <a:t>   }, [status, session]);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</a:t>
            </a:r>
            <a:r>
              <a:rPr lang="zh-CN" sz="1000">
                <a:solidFill>
                  <a:srgbClr val="A626A4"/>
                </a:solidFill>
              </a:rPr>
              <a:t>const</a:t>
            </a:r>
            <a:r>
              <a:rPr lang="zh-CN" sz="1000"/>
              <a:t> handleSubmit = </a:t>
            </a:r>
            <a:r>
              <a:rPr lang="zh-CN" sz="1000">
                <a:solidFill>
                  <a:srgbClr val="A626A4"/>
                </a:solidFill>
              </a:rPr>
              <a:t>async</a:t>
            </a:r>
            <a:r>
              <a:rPr lang="zh-CN" sz="1000"/>
              <a:t> (e) =&gt; {</a:t>
            </a:r>
            <a:br>
              <a:rPr lang="zh-CN" sz="1000"/>
            </a:br>
            <a:r>
              <a:rPr lang="zh-CN" sz="1000"/>
              <a:t> 	e.preventDefault();</a:t>
            </a:r>
            <a:br>
              <a:rPr lang="zh-CN" sz="1000"/>
            </a:br>
            <a:r>
              <a:rPr lang="zh-CN" sz="1000"/>
              <a:t> 	</a:t>
            </a:r>
            <a:r>
              <a:rPr lang="zh-CN" sz="1000">
                <a:solidFill>
                  <a:srgbClr val="A626A4"/>
                </a:solidFill>
              </a:rPr>
              <a:t>try</a:t>
            </a:r>
            <a:r>
              <a:rPr lang="zh-CN" sz="1000"/>
              <a:t> {</a:t>
            </a:r>
            <a:br>
              <a:rPr lang="zh-CN" sz="1000"/>
            </a:br>
            <a:r>
              <a:rPr lang="zh-CN" sz="1000"/>
              <a:t>   	</a:t>
            </a:r>
            <a:r>
              <a:rPr lang="zh-CN" sz="1000">
                <a:solidFill>
                  <a:srgbClr val="A626A4"/>
                </a:solidFill>
              </a:rPr>
              <a:t>const</a:t>
            </a:r>
            <a:r>
              <a:rPr lang="zh-CN" sz="1000"/>
              <a:t> res = </a:t>
            </a:r>
            <a:r>
              <a:rPr lang="zh-CN" sz="1000">
                <a:solidFill>
                  <a:srgbClr val="A626A4"/>
                </a:solidFill>
              </a:rPr>
              <a:t>await</a:t>
            </a:r>
            <a:r>
              <a:rPr lang="zh-CN" sz="1000"/>
              <a:t> fetch(</a:t>
            </a:r>
            <a:r>
              <a:rPr lang="zh-CN" sz="1000">
                <a:solidFill>
                  <a:srgbClr val="50A14F"/>
                </a:solidFill>
              </a:rPr>
              <a:t>'/api/user'</a:t>
            </a:r>
            <a:r>
              <a:rPr lang="zh-CN" sz="1000"/>
              <a:t>, {</a:t>
            </a:r>
            <a:br>
              <a:rPr lang="zh-CN" sz="1000"/>
            </a:br>
            <a:r>
              <a:rPr lang="zh-CN" sz="1000"/>
              <a:t>     	</a:t>
            </a:r>
            <a:r>
              <a:rPr lang="zh-CN" sz="1000">
                <a:solidFill>
                  <a:srgbClr val="986801"/>
                </a:solidFill>
              </a:rPr>
              <a:t>method</a:t>
            </a:r>
            <a:r>
              <a:rPr lang="zh-CN" sz="1000"/>
              <a:t>: </a:t>
            </a:r>
            <a:r>
              <a:rPr lang="zh-CN" sz="1000">
                <a:solidFill>
                  <a:srgbClr val="50A14F"/>
                </a:solidFill>
              </a:rPr>
              <a:t>'PUT'</a:t>
            </a:r>
            <a:r>
              <a:rPr lang="zh-CN" sz="1000"/>
              <a:t>,</a:t>
            </a:r>
            <a:br>
              <a:rPr lang="zh-CN" sz="1000"/>
            </a:br>
            <a:r>
              <a:rPr lang="zh-CN" sz="1000"/>
              <a:t>     	</a:t>
            </a:r>
            <a:r>
              <a:rPr lang="zh-CN" sz="1000">
                <a:solidFill>
                  <a:srgbClr val="986801"/>
                </a:solidFill>
              </a:rPr>
              <a:t>headers</a:t>
            </a:r>
            <a:r>
              <a:rPr lang="zh-CN" sz="1000"/>
              <a:t>: { </a:t>
            </a:r>
            <a:r>
              <a:rPr lang="zh-CN" sz="1000">
                <a:solidFill>
                  <a:srgbClr val="50A14F"/>
                </a:solidFill>
              </a:rPr>
              <a:t>'Content-Type'</a:t>
            </a:r>
            <a:r>
              <a:rPr lang="zh-CN" sz="1000"/>
              <a:t>: </a:t>
            </a:r>
            <a:r>
              <a:rPr lang="zh-CN" sz="1000">
                <a:solidFill>
                  <a:srgbClr val="50A14F"/>
                </a:solidFill>
              </a:rPr>
              <a:t>'application/json'</a:t>
            </a:r>
            <a:r>
              <a:rPr lang="zh-CN" sz="1000"/>
              <a:t> },</a:t>
            </a:r>
            <a:br>
              <a:rPr lang="zh-CN" sz="1000"/>
            </a:br>
            <a:r>
              <a:rPr lang="zh-CN" sz="1000"/>
              <a:t>     	</a:t>
            </a:r>
            <a:r>
              <a:rPr lang="zh-CN" sz="1000">
                <a:solidFill>
                  <a:srgbClr val="986801"/>
                </a:solidFill>
              </a:rPr>
              <a:t>body</a:t>
            </a:r>
            <a:r>
              <a:rPr lang="zh-CN" sz="1000"/>
              <a:t>: </a:t>
            </a:r>
            <a:r>
              <a:rPr lang="zh-CN" sz="1000">
                <a:solidFill>
                  <a:srgbClr val="C18401"/>
                </a:solidFill>
              </a:rPr>
              <a:t>JSON</a:t>
            </a:r>
            <a:r>
              <a:rPr lang="zh-CN" sz="1000"/>
              <a:t>.stringify(formData),</a:t>
            </a:r>
            <a:br>
              <a:rPr lang="zh-CN" sz="1000"/>
            </a:br>
            <a:r>
              <a:rPr lang="zh-CN" sz="1000"/>
              <a:t>   	});</a:t>
            </a:r>
            <a:br>
              <a:rPr lang="zh-CN" sz="1000"/>
            </a:br>
            <a:r>
              <a:rPr lang="zh-CN" sz="1000"/>
              <a:t>   	</a:t>
            </a:r>
            <a:r>
              <a:rPr lang="zh-CN" sz="1000">
                <a:solidFill>
                  <a:srgbClr val="A626A4"/>
                </a:solidFill>
              </a:rPr>
              <a:t>if</a:t>
            </a:r>
            <a:r>
              <a:rPr lang="zh-CN" sz="1000"/>
              <a:t> (res.ok) {</a:t>
            </a:r>
            <a:br>
              <a:rPr lang="zh-CN" sz="1000"/>
            </a:br>
            <a:r>
              <a:rPr lang="zh-CN" sz="1000"/>
              <a:t>     	setSuccess(</a:t>
            </a:r>
            <a:r>
              <a:rPr lang="zh-CN" sz="1000">
                <a:solidFill>
                  <a:srgbClr val="50A14F"/>
                </a:solidFill>
              </a:rPr>
              <a:t>'資料已更新！'</a:t>
            </a:r>
            <a:r>
              <a:rPr lang="zh-CN" sz="1000"/>
              <a:t>);</a:t>
            </a:r>
            <a:br>
              <a:rPr lang="zh-CN" sz="1000"/>
            </a:br>
            <a:r>
              <a:rPr lang="zh-CN" sz="1000"/>
              <a:t>     	router.refresh(); </a:t>
            </a:r>
            <a:r>
              <a:rPr i="1" lang="zh-CN" sz="1000">
                <a:solidFill>
                  <a:srgbClr val="96979D"/>
                </a:solidFill>
              </a:rPr>
              <a:t>// 刷新頁面以顯示更新後的資料</a:t>
            </a:r>
            <a:br>
              <a:rPr i="1" lang="zh-CN" sz="1000">
                <a:solidFill>
                  <a:srgbClr val="96979D"/>
                </a:solidFill>
              </a:rPr>
            </a:br>
            <a:r>
              <a:rPr lang="zh-CN" sz="1000"/>
              <a:t>   	} </a:t>
            </a:r>
            <a:r>
              <a:rPr lang="zh-CN" sz="1000">
                <a:solidFill>
                  <a:srgbClr val="A626A4"/>
                </a:solidFill>
              </a:rPr>
              <a:t>else</a:t>
            </a:r>
            <a:r>
              <a:rPr lang="zh-CN" sz="1000"/>
              <a:t> {</a:t>
            </a:r>
            <a:br>
              <a:rPr lang="zh-CN" sz="1000"/>
            </a:br>
            <a:r>
              <a:rPr lang="zh-CN" sz="1000"/>
              <a:t>     	setError(</a:t>
            </a:r>
            <a:r>
              <a:rPr lang="zh-CN" sz="1000">
                <a:solidFill>
                  <a:srgbClr val="50A14F"/>
                </a:solidFill>
              </a:rPr>
              <a:t>'更新失敗，請稍後再試'</a:t>
            </a:r>
            <a:r>
              <a:rPr lang="zh-CN" sz="1000"/>
              <a:t>);</a:t>
            </a:r>
            <a:br>
              <a:rPr lang="zh-CN" sz="1000"/>
            </a:br>
            <a:r>
              <a:rPr lang="zh-CN" sz="1000"/>
              <a:t>   	}</a:t>
            </a:r>
            <a:br>
              <a:rPr lang="zh-CN" sz="1000"/>
            </a:br>
            <a:r>
              <a:rPr lang="zh-CN" sz="1000"/>
              <a:t> 	} </a:t>
            </a:r>
            <a:r>
              <a:rPr lang="zh-CN" sz="1000">
                <a:solidFill>
                  <a:srgbClr val="A626A4"/>
                </a:solidFill>
              </a:rPr>
              <a:t>catch</a:t>
            </a:r>
            <a:r>
              <a:rPr lang="zh-CN" sz="1000"/>
              <a:t> (err) {</a:t>
            </a:r>
            <a:br>
              <a:rPr lang="zh-CN" sz="1000"/>
            </a:br>
            <a:r>
              <a:rPr lang="zh-CN" sz="1000"/>
              <a:t>   	setError(</a:t>
            </a:r>
            <a:r>
              <a:rPr lang="zh-CN" sz="1000">
                <a:solidFill>
                  <a:srgbClr val="50A14F"/>
                </a:solidFill>
              </a:rPr>
              <a:t>'更新失敗'</a:t>
            </a:r>
            <a:r>
              <a:rPr lang="zh-CN" sz="1000"/>
              <a:t>);</a:t>
            </a:r>
            <a:br>
              <a:rPr lang="zh-CN" sz="1000"/>
            </a:br>
            <a:r>
              <a:rPr lang="zh-CN" sz="1000"/>
              <a:t> 	}</a:t>
            </a:r>
            <a:br>
              <a:rPr lang="zh-CN" sz="1000"/>
            </a:br>
            <a:r>
              <a:rPr lang="zh-CN" sz="1000"/>
              <a:t>   };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</a:t>
            </a:r>
            <a:r>
              <a:rPr lang="zh-CN" sz="1000">
                <a:solidFill>
                  <a:srgbClr val="A626A4"/>
                </a:solidFill>
              </a:rPr>
              <a:t>if</a:t>
            </a:r>
            <a:r>
              <a:rPr lang="zh-CN" sz="1000"/>
              <a:t> (status === </a:t>
            </a:r>
            <a:r>
              <a:rPr lang="zh-CN" sz="1000">
                <a:solidFill>
                  <a:srgbClr val="50A14F"/>
                </a:solidFill>
              </a:rPr>
              <a:t>'loading'</a:t>
            </a:r>
            <a:r>
              <a:rPr lang="zh-CN" sz="1000"/>
              <a:t>) </a:t>
            </a:r>
            <a:r>
              <a:rPr lang="zh-CN" sz="1000">
                <a:solidFill>
                  <a:srgbClr val="A626A4"/>
                </a:solidFill>
              </a:rPr>
              <a:t>return</a:t>
            </a:r>
            <a:r>
              <a:rPr lang="zh-CN" sz="1000"/>
              <a:t> &lt;</a:t>
            </a:r>
            <a:r>
              <a:rPr lang="zh-CN" sz="1000">
                <a:solidFill>
                  <a:srgbClr val="E45649"/>
                </a:solidFill>
              </a:rPr>
              <a:t>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"text-center py-12"</a:t>
            </a:r>
            <a:r>
              <a:rPr lang="zh-CN" sz="1000"/>
              <a:t>&gt;載入中...&lt;/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&gt;;</a:t>
            </a:r>
            <a:br>
              <a:rPr lang="zh-CN" sz="1000"/>
            </a:br>
            <a:r>
              <a:rPr lang="zh-CN" sz="1000"/>
              <a:t>   </a:t>
            </a:r>
            <a:r>
              <a:rPr lang="zh-CN" sz="1000">
                <a:solidFill>
                  <a:srgbClr val="A626A4"/>
                </a:solidFill>
              </a:rPr>
              <a:t>if</a:t>
            </a:r>
            <a:r>
              <a:rPr lang="zh-CN" sz="1000"/>
              <a:t> (status === </a:t>
            </a:r>
            <a:r>
              <a:rPr lang="zh-CN" sz="1000">
                <a:solidFill>
                  <a:srgbClr val="50A14F"/>
                </a:solidFill>
              </a:rPr>
              <a:t>'unauthenticated'</a:t>
            </a:r>
            <a:r>
              <a:rPr lang="zh-CN" sz="1000"/>
              <a:t>) </a:t>
            </a:r>
            <a:r>
              <a:rPr lang="zh-CN" sz="1000">
                <a:solidFill>
                  <a:srgbClr val="A626A4"/>
                </a:solidFill>
              </a:rPr>
              <a:t>return</a:t>
            </a:r>
            <a:r>
              <a:rPr lang="zh-CN" sz="1000"/>
              <a:t> &lt;</a:t>
            </a:r>
            <a:r>
              <a:rPr lang="zh-CN" sz="1000">
                <a:solidFill>
                  <a:srgbClr val="E45649"/>
                </a:solidFill>
              </a:rPr>
              <a:t>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"text-center py-12"</a:t>
            </a:r>
            <a:r>
              <a:rPr lang="zh-CN" sz="1000"/>
              <a:t>&gt;請先登入！&lt;/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</a:t>
            </a:r>
            <a:r>
              <a:rPr lang="zh-CN" sz="1000">
                <a:solidFill>
                  <a:srgbClr val="A626A4"/>
                </a:solidFill>
              </a:rPr>
              <a:t>return</a:t>
            </a:r>
            <a:r>
              <a:rPr lang="zh-CN" sz="1000"/>
              <a:t> (</a:t>
            </a:r>
            <a:endParaRPr sz="1000">
              <a:solidFill>
                <a:srgbClr val="A626A4"/>
              </a:solidFill>
            </a:endParaRPr>
          </a:p>
        </p:txBody>
      </p:sp>
      <p:cxnSp>
        <p:nvCxnSpPr>
          <p:cNvPr id="1010" name="Google Shape;1010;g34e9d3a638a_0_248"/>
          <p:cNvCxnSpPr/>
          <p:nvPr/>
        </p:nvCxnSpPr>
        <p:spPr>
          <a:xfrm>
            <a:off x="1967865" y="1237345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1" name="Google Shape;1011;g34e9d3a638a_0_248"/>
          <p:cNvSpPr txBox="1"/>
          <p:nvPr>
            <p:ph idx="4294967295" type="subTitle"/>
          </p:nvPr>
        </p:nvSpPr>
        <p:spPr>
          <a:xfrm>
            <a:off x="4407425" y="1237650"/>
            <a:ext cx="3070800" cy="3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sz="1000"/>
            </a:br>
            <a:r>
              <a:rPr lang="zh-CN" sz="1000"/>
              <a:t> 	&lt;</a:t>
            </a:r>
            <a:r>
              <a:rPr lang="zh-CN" sz="1000">
                <a:solidFill>
                  <a:srgbClr val="E45649"/>
                </a:solidFill>
              </a:rPr>
              <a:t>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"py-12 max-w-4xl mx-auto px-4 sm:px-6 lg:px-8"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</a:t>
            </a:r>
            <a:r>
              <a:rPr lang="zh-CN" sz="1000">
                <a:solidFill>
                  <a:srgbClr val="E45649"/>
                </a:solidFill>
              </a:rPr>
              <a:t>h1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"text-4xl font-bold text-gray-900 mb-6 text-center"</a:t>
            </a:r>
            <a:r>
              <a:rPr lang="zh-CN" sz="1000"/>
              <a:t>&gt;個人資料&lt;/</a:t>
            </a:r>
            <a:r>
              <a:rPr lang="zh-CN" sz="1000">
                <a:solidFill>
                  <a:srgbClr val="E45649"/>
                </a:solidFill>
              </a:rPr>
              <a:t>h1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</a:t>
            </a:r>
            <a:r>
              <a:rPr lang="zh-CN" sz="1000">
                <a:solidFill>
                  <a:srgbClr val="E45649"/>
                </a:solidFill>
              </a:rPr>
              <a:t>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"bg-white rounded-lg shadow-md p-6"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</a:t>
            </a:r>
            <a:r>
              <a:rPr lang="zh-CN" sz="1000">
                <a:solidFill>
                  <a:srgbClr val="E45649"/>
                </a:solidFill>
              </a:rPr>
              <a:t>h2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mb-4"</a:t>
            </a:r>
            <a:r>
              <a:rPr lang="zh-CN" sz="1000"/>
              <a:t>&gt;您的資料&lt;/</a:t>
            </a:r>
            <a:r>
              <a:rPr lang="zh-CN" sz="1000">
                <a:solidFill>
                  <a:srgbClr val="E45649"/>
                </a:solidFill>
              </a:rPr>
              <a:t>h2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</a:t>
            </a:r>
            <a:r>
              <a:rPr lang="zh-CN" sz="1000">
                <a:solidFill>
                  <a:srgbClr val="E45649"/>
                </a:solidFill>
              </a:rPr>
              <a:t>form </a:t>
            </a:r>
            <a:r>
              <a:rPr lang="zh-CN" sz="1000">
                <a:solidFill>
                  <a:srgbClr val="986801"/>
                </a:solidFill>
              </a:rPr>
              <a:t>onSubmit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{handleSubmit}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"space-y-4"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	&lt;</a:t>
            </a:r>
            <a:r>
              <a:rPr lang="zh-CN" sz="1000">
                <a:solidFill>
                  <a:srgbClr val="E45649"/>
                </a:solidFill>
              </a:rPr>
              <a:t>label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"block text-gray-700 font-medium"</a:t>
            </a:r>
            <a:r>
              <a:rPr lang="zh-CN" sz="1000"/>
              <a:t>&gt;姓名&lt;/</a:t>
            </a:r>
            <a:r>
              <a:rPr lang="zh-CN" sz="1000">
                <a:solidFill>
                  <a:srgbClr val="E45649"/>
                </a:solidFill>
              </a:rPr>
              <a:t>label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	&lt;</a:t>
            </a:r>
            <a:r>
              <a:rPr lang="zh-CN" sz="1000">
                <a:solidFill>
                  <a:srgbClr val="E45649"/>
                </a:solidFill>
              </a:rPr>
              <a:t>input</a:t>
            </a:r>
            <a:br>
              <a:rPr lang="zh-CN" sz="1000">
                <a:solidFill>
                  <a:srgbClr val="E45649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type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value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{formData.name}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onChange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{(e)</a:t>
            </a:r>
            <a:r>
              <a:rPr lang="zh-CN" sz="1000"/>
              <a:t> =&gt; setFormData({ ...formData, name: e.target.value })}</a:t>
            </a:r>
            <a:br>
              <a:rPr lang="zh-CN" sz="1000"/>
            </a:br>
            <a:r>
              <a:rPr lang="zh-CN" sz="1000"/>
              <a:t>           	className="w-full p-2 border rounded focus:outline-none focus:ring-2 focus:ring-blue-500"</a:t>
            </a:r>
            <a:br>
              <a:rPr lang="zh-CN" sz="1000"/>
            </a:br>
            <a:r>
              <a:rPr lang="zh-CN" sz="1000"/>
              <a:t>           	required</a:t>
            </a:r>
            <a:br>
              <a:rPr lang="zh-CN" sz="1000"/>
            </a:br>
            <a:r>
              <a:rPr lang="zh-CN" sz="1000"/>
              <a:t>         	/&gt;</a:t>
            </a:r>
            <a:br>
              <a:rPr lang="zh-CN" sz="1000"/>
            </a:br>
            <a:r>
              <a:rPr lang="zh-CN" sz="1000"/>
              <a:t>       	&lt;/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	&lt;</a:t>
            </a:r>
            <a:r>
              <a:rPr lang="zh-CN" sz="1000">
                <a:solidFill>
                  <a:srgbClr val="E45649"/>
                </a:solidFill>
              </a:rPr>
              <a:t>label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"block text-gray-700 font-medium"</a:t>
            </a:r>
            <a:r>
              <a:rPr lang="zh-CN" sz="1000"/>
              <a:t>&gt;電子郵件&lt;/</a:t>
            </a:r>
            <a:r>
              <a:rPr lang="zh-CN" sz="1000">
                <a:solidFill>
                  <a:srgbClr val="E45649"/>
                </a:solidFill>
              </a:rPr>
              <a:t>label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	&lt;</a:t>
            </a:r>
            <a:r>
              <a:rPr lang="zh-CN" sz="1000">
                <a:solidFill>
                  <a:srgbClr val="E45649"/>
                </a:solidFill>
              </a:rPr>
              <a:t>input</a:t>
            </a:r>
            <a:br>
              <a:rPr lang="zh-CN" sz="1000">
                <a:solidFill>
                  <a:srgbClr val="E45649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type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"email"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value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{formData.email}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onChange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{(e)</a:t>
            </a:r>
            <a:r>
              <a:rPr lang="zh-CN" sz="1000"/>
              <a:t> =&gt; setFormData({ ...formData, email: e.target.value })}</a:t>
            </a:r>
            <a:br>
              <a:rPr lang="zh-CN" sz="1000"/>
            </a:br>
            <a:r>
              <a:rPr lang="zh-CN" sz="1000"/>
              <a:t>           	className="w-full p-2 border rounded focus:outline-none focus:ring-2 focus:ring-blue-500"</a:t>
            </a:r>
            <a:br>
              <a:rPr lang="zh-CN" sz="1000"/>
            </a:br>
            <a:r>
              <a:rPr lang="zh-CN" sz="1000"/>
              <a:t>           	required</a:t>
            </a:r>
            <a:br>
              <a:rPr lang="zh-CN" sz="1000"/>
            </a:br>
            <a:r>
              <a:rPr lang="zh-CN" sz="1000"/>
              <a:t>         	/&gt;</a:t>
            </a:r>
            <a:br>
              <a:rPr lang="zh-CN" sz="1000"/>
            </a:br>
            <a:r>
              <a:rPr lang="zh-CN" sz="1000"/>
              <a:t>       	&lt;/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{success &amp;&amp; &lt;</a:t>
            </a:r>
            <a:r>
              <a:rPr lang="zh-CN" sz="1000">
                <a:solidFill>
                  <a:srgbClr val="E45649"/>
                </a:solidFill>
              </a:rPr>
              <a:t>p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"text-green-500 text-center"</a:t>
            </a:r>
            <a:r>
              <a:rPr lang="zh-CN" sz="1000"/>
              <a:t>&gt;{success}&lt;/</a:t>
            </a:r>
            <a:r>
              <a:rPr lang="zh-CN" sz="1000">
                <a:solidFill>
                  <a:srgbClr val="E45649"/>
                </a:solidFill>
              </a:rPr>
              <a:t>p</a:t>
            </a:r>
            <a:r>
              <a:rPr lang="zh-CN" sz="1000"/>
              <a:t>&gt;}</a:t>
            </a:r>
            <a:br>
              <a:rPr lang="zh-CN" sz="1000"/>
            </a:br>
            <a:r>
              <a:rPr lang="zh-CN" sz="1000"/>
              <a:t>       	{error &amp;&amp; &lt;</a:t>
            </a:r>
            <a:r>
              <a:rPr lang="zh-CN" sz="1000">
                <a:solidFill>
                  <a:srgbClr val="E45649"/>
                </a:solidFill>
              </a:rPr>
              <a:t>p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"text-red-500 text-center"</a:t>
            </a:r>
            <a:r>
              <a:rPr lang="zh-CN" sz="1000"/>
              <a:t>&gt;{error}&lt;/</a:t>
            </a:r>
            <a:r>
              <a:rPr lang="zh-CN" sz="1000">
                <a:solidFill>
                  <a:srgbClr val="E45649"/>
                </a:solidFill>
              </a:rPr>
              <a:t>p</a:t>
            </a:r>
            <a:r>
              <a:rPr lang="zh-CN" sz="1000"/>
              <a:t>&gt;}</a:t>
            </a:r>
            <a:br>
              <a:rPr lang="zh-CN" sz="1000"/>
            </a:br>
            <a:r>
              <a:rPr lang="zh-CN" sz="1000"/>
              <a:t>       	&lt;</a:t>
            </a:r>
            <a:r>
              <a:rPr lang="zh-CN" sz="1000">
                <a:solidFill>
                  <a:srgbClr val="E45649"/>
                </a:solidFill>
              </a:rPr>
              <a:t>button </a:t>
            </a:r>
            <a:r>
              <a:rPr lang="zh-CN" sz="1000">
                <a:solidFill>
                  <a:srgbClr val="986801"/>
                </a:solidFill>
              </a:rPr>
              <a:t>type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"submit"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"w-full p-2 bg-blue-600 text-white rounded hover:bg-blue-700"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	更新資料</a:t>
            </a:r>
            <a:br>
              <a:rPr lang="zh-CN" sz="1000"/>
            </a:br>
            <a:r>
              <a:rPr lang="zh-CN" sz="1000"/>
              <a:t>       	&lt;/</a:t>
            </a:r>
            <a:r>
              <a:rPr lang="zh-CN" sz="1000">
                <a:solidFill>
                  <a:srgbClr val="E45649"/>
                </a:solidFill>
              </a:rPr>
              <a:t>button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&lt;/</a:t>
            </a:r>
            <a:r>
              <a:rPr lang="zh-CN" sz="1000">
                <a:solidFill>
                  <a:srgbClr val="E45649"/>
                </a:solidFill>
              </a:rPr>
              <a:t>form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&lt;/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	&lt;/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);</a:t>
            </a:r>
            <a:br>
              <a:rPr lang="zh-CN" sz="1000"/>
            </a:br>
            <a:r>
              <a:rPr lang="zh-CN" sz="1000"/>
              <a:t>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Microsoft JhengHei"/>
                <a:ea typeface="Microsoft JhengHei"/>
                <a:cs typeface="Microsoft JhengHei"/>
                <a:sym typeface="Microsoft JhengHei"/>
              </a:rPr>
              <a:t>講解要點</a:t>
            </a:r>
            <a:endParaRPr b="1"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代碼功能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：使用</a:t>
            </a:r>
            <a:r>
              <a:rPr lang="zh-CN" sz="1100"/>
              <a:t> useSession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獲取用戶資料，通過表單提交更新請求到</a:t>
            </a:r>
            <a:r>
              <a:rPr lang="zh-CN" sz="1100"/>
              <a:t> /api/user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用戶體驗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：簡單直觀的資料編輯界面，提供成功</a:t>
            </a:r>
            <a:r>
              <a:rPr lang="zh-CN" sz="1100"/>
              <a:t>/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錯誤提示。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技術亮點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：與後端</a:t>
            </a:r>
            <a:r>
              <a:rPr lang="zh-CN" sz="1100"/>
              <a:t> API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交互，支持動態更新用戶資料。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0000"/>
              <a:buFont typeface="arial"/>
              <a:buNone/>
            </a:pPr>
            <a:r>
              <a:t/>
            </a:r>
            <a:endParaRPr sz="1000">
              <a:solidFill>
                <a:srgbClr val="A626A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6"/>
          <p:cNvSpPr/>
          <p:nvPr/>
        </p:nvSpPr>
        <p:spPr>
          <a:xfrm>
            <a:off x="5467320" y="638280"/>
            <a:ext cx="2809440" cy="3943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971700" lIns="870823075" spcFirstLastPara="1" rIns="870823075" wrap="square" tIns="1971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1" name="Google Shape;651;p6"/>
          <p:cNvPicPr preferRelativeResize="0"/>
          <p:nvPr/>
        </p:nvPicPr>
        <p:blipFill rotWithShape="1">
          <a:blip r:embed="rId3">
            <a:alphaModFix/>
          </a:blip>
          <a:srcRect b="0" l="36522" r="15890" t="0"/>
          <a:stretch/>
        </p:blipFill>
        <p:spPr>
          <a:xfrm>
            <a:off x="5541480" y="563040"/>
            <a:ext cx="2812680" cy="3939480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6"/>
          <p:cNvSpPr txBox="1"/>
          <p:nvPr>
            <p:ph idx="4294967295" type="title"/>
          </p:nvPr>
        </p:nvSpPr>
        <p:spPr>
          <a:xfrm>
            <a:off x="1295280" y="1009800"/>
            <a:ext cx="352404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克服的策略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6"/>
          <p:cNvSpPr txBox="1"/>
          <p:nvPr>
            <p:ph idx="4294967295" type="subTitle"/>
          </p:nvPr>
        </p:nvSpPr>
        <p:spPr>
          <a:xfrm>
            <a:off x="1295275" y="3191050"/>
            <a:ext cx="3524100" cy="1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針對遇到的困難，我採取了多種方法來克服。例如，建立了清晰的項目計畫，分階段檢查工作進度，並通過</a:t>
            </a: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合作加強技術支持。此外，我還定期</a:t>
            </a: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檢查</a:t>
            </a:r>
            <a:r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以</a:t>
            </a: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檢</a:t>
            </a:r>
            <a:r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討進展和解決問題，確保項目按時完成。</a:t>
            </a:r>
            <a:endParaRPr b="0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654" name="Google Shape;654;p6"/>
          <p:cNvGrpSpPr/>
          <p:nvPr/>
        </p:nvGrpSpPr>
        <p:grpSpPr>
          <a:xfrm>
            <a:off x="7629089" y="18215"/>
            <a:ext cx="1377061" cy="1351009"/>
            <a:chOff x="7629089" y="18215"/>
            <a:chExt cx="1377061" cy="1351009"/>
          </a:xfrm>
        </p:grpSpPr>
        <p:sp>
          <p:nvSpPr>
            <p:cNvPr id="655" name="Google Shape;655;p6"/>
            <p:cNvSpPr/>
            <p:nvPr/>
          </p:nvSpPr>
          <p:spPr>
            <a:xfrm rot="7962600">
              <a:off x="7777440" y="272520"/>
              <a:ext cx="1031400" cy="855360"/>
            </a:xfrm>
            <a:custGeom>
              <a:rect b="b" l="l" r="r" t="t"/>
              <a:pathLst>
                <a:path extrusionOk="0" h="11416" w="13767">
                  <a:moveTo>
                    <a:pt x="620" y="0"/>
                  </a:moveTo>
                  <a:cubicBezTo>
                    <a:pt x="279" y="0"/>
                    <a:pt x="1" y="236"/>
                    <a:pt x="27" y="552"/>
                  </a:cubicBezTo>
                  <a:lnTo>
                    <a:pt x="3817" y="10848"/>
                  </a:lnTo>
                  <a:cubicBezTo>
                    <a:pt x="3845" y="11186"/>
                    <a:pt x="4188" y="11415"/>
                    <a:pt x="4525" y="11415"/>
                  </a:cubicBezTo>
                  <a:cubicBezTo>
                    <a:pt x="4673" y="11415"/>
                    <a:pt x="4820" y="11371"/>
                    <a:pt x="4938" y="11272"/>
                  </a:cubicBezTo>
                  <a:lnTo>
                    <a:pt x="13424" y="3047"/>
                  </a:lnTo>
                  <a:cubicBezTo>
                    <a:pt x="13767" y="2761"/>
                    <a:pt x="13590" y="2235"/>
                    <a:pt x="13105" y="2100"/>
                  </a:cubicBezTo>
                  <a:lnTo>
                    <a:pt x="829" y="29"/>
                  </a:lnTo>
                  <a:cubicBezTo>
                    <a:pt x="758" y="10"/>
                    <a:pt x="688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56" name="Google Shape;656;p6"/>
            <p:cNvSpPr/>
            <p:nvPr/>
          </p:nvSpPr>
          <p:spPr>
            <a:xfrm rot="7962600">
              <a:off x="7826400" y="259560"/>
              <a:ext cx="1031400" cy="855360"/>
            </a:xfrm>
            <a:custGeom>
              <a:rect b="b" l="l" r="r" t="t"/>
              <a:pathLst>
                <a:path extrusionOk="0" h="11416" w="13767">
                  <a:moveTo>
                    <a:pt x="619" y="1"/>
                  </a:moveTo>
                  <a:cubicBezTo>
                    <a:pt x="278" y="1"/>
                    <a:pt x="0" y="237"/>
                    <a:pt x="26" y="552"/>
                  </a:cubicBezTo>
                  <a:lnTo>
                    <a:pt x="3818" y="10848"/>
                  </a:lnTo>
                  <a:cubicBezTo>
                    <a:pt x="3846" y="11186"/>
                    <a:pt x="4188" y="11416"/>
                    <a:pt x="4525" y="11416"/>
                  </a:cubicBezTo>
                  <a:cubicBezTo>
                    <a:pt x="4673" y="11416"/>
                    <a:pt x="4820" y="11372"/>
                    <a:pt x="4939" y="11273"/>
                  </a:cubicBezTo>
                  <a:lnTo>
                    <a:pt x="13425" y="3047"/>
                  </a:lnTo>
                  <a:cubicBezTo>
                    <a:pt x="13767" y="2762"/>
                    <a:pt x="13590" y="2237"/>
                    <a:pt x="13104" y="2100"/>
                  </a:cubicBezTo>
                  <a:lnTo>
                    <a:pt x="827" y="30"/>
                  </a:lnTo>
                  <a:cubicBezTo>
                    <a:pt x="757" y="10"/>
                    <a:pt x="687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cxnSp>
        <p:nvCxnSpPr>
          <p:cNvPr id="657" name="Google Shape;657;p6"/>
          <p:cNvCxnSpPr/>
          <p:nvPr/>
        </p:nvCxnSpPr>
        <p:spPr>
          <a:xfrm>
            <a:off x="1294200" y="3114360"/>
            <a:ext cx="341064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34e9d3a638a_0_254"/>
          <p:cNvSpPr txBox="1"/>
          <p:nvPr>
            <p:ph idx="4294967295" type="title"/>
          </p:nvPr>
        </p:nvSpPr>
        <p:spPr>
          <a:xfrm>
            <a:off x="2133720" y="15908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b="1" lang="zh-CN" sz="6400">
                <a:latin typeface="Microsoft JhengHei"/>
                <a:ea typeface="Microsoft JhengHei"/>
                <a:cs typeface="Microsoft JhengHei"/>
                <a:sym typeface="Microsoft JhengHei"/>
              </a:rPr>
              <a:t>設置</a:t>
            </a:r>
            <a:r>
              <a:rPr b="1" lang="zh-CN" sz="6400"/>
              <a:t> (/settings)</a:t>
            </a:r>
            <a:endParaRPr b="0" i="0" sz="6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g34e9d3a638a_0_254"/>
          <p:cNvSpPr txBox="1"/>
          <p:nvPr>
            <p:ph idx="4294967295" type="subTitle"/>
          </p:nvPr>
        </p:nvSpPr>
        <p:spPr>
          <a:xfrm>
            <a:off x="1662700" y="2886125"/>
            <a:ext cx="53475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重點</a:t>
            </a:r>
            <a:r>
              <a:rPr b="1" lang="zh-CN" sz="1500"/>
              <a:t>/</a:t>
            </a: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：允許用戶管理帳戶設置（如更改密碼）。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：包含密碼更改表單。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特色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：確保安全性和隱私。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018" name="Google Shape;1018;g34e9d3a638a_0_254"/>
          <p:cNvCxnSpPr/>
          <p:nvPr/>
        </p:nvCxnSpPr>
        <p:spPr>
          <a:xfrm>
            <a:off x="2030040" y="2751120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3" name="Google Shape;1023;g34e9d3a638a_0_3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99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34e9d3a638a_0_260"/>
          <p:cNvSpPr txBox="1"/>
          <p:nvPr>
            <p:ph idx="4294967295" type="title"/>
          </p:nvPr>
        </p:nvSpPr>
        <p:spPr>
          <a:xfrm>
            <a:off x="1662695" y="75740"/>
            <a:ext cx="48765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lang="zh-CN" sz="3000">
                <a:latin typeface="Microsoft JhengHei"/>
                <a:ea typeface="Microsoft JhengHei"/>
                <a:cs typeface="Microsoft JhengHei"/>
                <a:sym typeface="Microsoft JhengHei"/>
              </a:rPr>
              <a:t>文件：</a:t>
            </a:r>
            <a:r>
              <a:rPr lang="zh-CN" sz="3000"/>
              <a:t>src/app/setting/page.tsx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g34e9d3a638a_0_260"/>
          <p:cNvSpPr txBox="1"/>
          <p:nvPr>
            <p:ph idx="4294967295" type="subTitle"/>
          </p:nvPr>
        </p:nvSpPr>
        <p:spPr>
          <a:xfrm>
            <a:off x="1087775" y="1237650"/>
            <a:ext cx="2807400" cy="3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50A14F"/>
                </a:solidFill>
              </a:rPr>
              <a:t>'use client'</a:t>
            </a:r>
            <a:r>
              <a:rPr lang="zh-CN" sz="1000"/>
              <a:t>;</a:t>
            </a:r>
            <a:br>
              <a:rPr lang="zh-CN" sz="1000"/>
            </a:br>
            <a:r>
              <a:rPr lang="zh-CN" sz="1000"/>
              <a:t> </a:t>
            </a:r>
            <a:r>
              <a:rPr lang="zh-CN" sz="1000">
                <a:solidFill>
                  <a:srgbClr val="A626A4"/>
                </a:solidFill>
              </a:rPr>
              <a:t>import</a:t>
            </a:r>
            <a:r>
              <a:rPr lang="zh-CN" sz="1000"/>
              <a:t> { useState } </a:t>
            </a:r>
            <a:r>
              <a:rPr lang="zh-CN" sz="1000">
                <a:solidFill>
                  <a:srgbClr val="A626A4"/>
                </a:solidFill>
              </a:rPr>
              <a:t>from </a:t>
            </a:r>
            <a:r>
              <a:rPr lang="zh-CN" sz="1000">
                <a:solidFill>
                  <a:srgbClr val="50A14F"/>
                </a:solidFill>
              </a:rPr>
              <a:t>'react'</a:t>
            </a:r>
            <a:r>
              <a:rPr lang="zh-CN" sz="1000"/>
              <a:t>;</a:t>
            </a:r>
            <a:br>
              <a:rPr lang="zh-CN" sz="1000"/>
            </a:br>
            <a:r>
              <a:rPr lang="zh-CN" sz="1000"/>
              <a:t> </a:t>
            </a:r>
            <a:r>
              <a:rPr lang="zh-CN" sz="1000">
                <a:solidFill>
                  <a:srgbClr val="A626A4"/>
                </a:solidFill>
              </a:rPr>
              <a:t>import</a:t>
            </a:r>
            <a:r>
              <a:rPr lang="zh-CN" sz="1000"/>
              <a:t> { useSession } </a:t>
            </a:r>
            <a:r>
              <a:rPr lang="zh-CN" sz="1000">
                <a:solidFill>
                  <a:srgbClr val="A626A4"/>
                </a:solidFill>
              </a:rPr>
              <a:t>from </a:t>
            </a:r>
            <a:r>
              <a:rPr lang="zh-CN" sz="1000">
                <a:solidFill>
                  <a:srgbClr val="50A14F"/>
                </a:solidFill>
              </a:rPr>
              <a:t>'next-auth/react'</a:t>
            </a:r>
            <a:r>
              <a:rPr lang="zh-CN" sz="1000"/>
              <a:t>;</a:t>
            </a:r>
            <a:br>
              <a:rPr lang="zh-CN" sz="1000"/>
            </a:br>
            <a:r>
              <a:rPr lang="zh-CN" sz="1000"/>
              <a:t> </a:t>
            </a:r>
            <a:r>
              <a:rPr lang="zh-CN" sz="1000">
                <a:solidFill>
                  <a:srgbClr val="A626A4"/>
                </a:solidFill>
              </a:rPr>
              <a:t>import</a:t>
            </a:r>
            <a:r>
              <a:rPr lang="zh-CN" sz="1000"/>
              <a:t> { useRouter } </a:t>
            </a:r>
            <a:r>
              <a:rPr lang="zh-CN" sz="1000">
                <a:solidFill>
                  <a:srgbClr val="A626A4"/>
                </a:solidFill>
              </a:rPr>
              <a:t>from </a:t>
            </a:r>
            <a:r>
              <a:rPr lang="zh-CN" sz="1000">
                <a:solidFill>
                  <a:srgbClr val="50A14F"/>
                </a:solidFill>
              </a:rPr>
              <a:t>'next/navigation'</a:t>
            </a:r>
            <a:r>
              <a:rPr lang="zh-CN" sz="1000"/>
              <a:t>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>
                <a:solidFill>
                  <a:srgbClr val="A626A4"/>
                </a:solidFill>
              </a:rPr>
              <a:t>export default function </a:t>
            </a:r>
            <a:r>
              <a:rPr lang="zh-CN" sz="1000">
                <a:solidFill>
                  <a:srgbClr val="4078F2"/>
                </a:solidFill>
              </a:rPr>
              <a:t>SettingsPage</a:t>
            </a:r>
            <a:r>
              <a:rPr lang="zh-CN" sz="1000"/>
              <a:t>() {</a:t>
            </a:r>
            <a:br>
              <a:rPr lang="zh-CN" sz="1000"/>
            </a:br>
            <a:r>
              <a:rPr lang="zh-CN" sz="1000"/>
              <a:t>   </a:t>
            </a:r>
            <a:r>
              <a:rPr lang="zh-CN" sz="1000">
                <a:solidFill>
                  <a:srgbClr val="A626A4"/>
                </a:solidFill>
              </a:rPr>
              <a:t>const</a:t>
            </a:r>
            <a:r>
              <a:rPr lang="zh-CN" sz="1000"/>
              <a:t> { status } = useSession();</a:t>
            </a:r>
            <a:br>
              <a:rPr lang="zh-CN" sz="1000"/>
            </a:br>
            <a:r>
              <a:rPr lang="zh-CN" sz="1000"/>
              <a:t>   </a:t>
            </a:r>
            <a:r>
              <a:rPr lang="zh-CN" sz="1000">
                <a:solidFill>
                  <a:srgbClr val="A626A4"/>
                </a:solidFill>
              </a:rPr>
              <a:t>const</a:t>
            </a:r>
            <a:r>
              <a:rPr lang="zh-CN" sz="1000"/>
              <a:t> router = useRouter();</a:t>
            </a:r>
            <a:br>
              <a:rPr lang="zh-CN" sz="1000"/>
            </a:br>
            <a:r>
              <a:rPr lang="zh-CN" sz="1000"/>
              <a:t>   </a:t>
            </a:r>
            <a:r>
              <a:rPr lang="zh-CN" sz="1000">
                <a:solidFill>
                  <a:srgbClr val="A626A4"/>
                </a:solidFill>
              </a:rPr>
              <a:t>const</a:t>
            </a:r>
            <a:r>
              <a:rPr lang="zh-CN" sz="1000"/>
              <a:t> [formData, setFormData] = useState({ </a:t>
            </a:r>
            <a:r>
              <a:rPr lang="zh-CN" sz="1000">
                <a:solidFill>
                  <a:srgbClr val="986801"/>
                </a:solidFill>
              </a:rPr>
              <a:t>currentPassword</a:t>
            </a:r>
            <a:r>
              <a:rPr lang="zh-CN" sz="1000"/>
              <a:t>: </a:t>
            </a:r>
            <a:r>
              <a:rPr lang="zh-CN" sz="1000">
                <a:solidFill>
                  <a:srgbClr val="50A14F"/>
                </a:solidFill>
              </a:rPr>
              <a:t>''</a:t>
            </a:r>
            <a:r>
              <a:rPr lang="zh-CN" sz="1000"/>
              <a:t>, </a:t>
            </a:r>
            <a:r>
              <a:rPr lang="zh-CN" sz="1000">
                <a:solidFill>
                  <a:srgbClr val="986801"/>
                </a:solidFill>
              </a:rPr>
              <a:t>newPassword</a:t>
            </a:r>
            <a:r>
              <a:rPr lang="zh-CN" sz="1000"/>
              <a:t>: </a:t>
            </a:r>
            <a:r>
              <a:rPr lang="zh-CN" sz="1000">
                <a:solidFill>
                  <a:srgbClr val="50A14F"/>
                </a:solidFill>
              </a:rPr>
              <a:t>''</a:t>
            </a:r>
            <a:r>
              <a:rPr lang="zh-CN" sz="1000"/>
              <a:t> });</a:t>
            </a:r>
            <a:br>
              <a:rPr lang="zh-CN" sz="1000"/>
            </a:br>
            <a:r>
              <a:rPr lang="zh-CN" sz="1000"/>
              <a:t>   </a:t>
            </a:r>
            <a:r>
              <a:rPr lang="zh-CN" sz="1000">
                <a:solidFill>
                  <a:srgbClr val="A626A4"/>
                </a:solidFill>
              </a:rPr>
              <a:t>const</a:t>
            </a:r>
            <a:r>
              <a:rPr lang="zh-CN" sz="1000"/>
              <a:t> [success, setSuccess] = useState(</a:t>
            </a:r>
            <a:r>
              <a:rPr lang="zh-CN" sz="1000">
                <a:solidFill>
                  <a:srgbClr val="50A14F"/>
                </a:solidFill>
              </a:rPr>
              <a:t>''</a:t>
            </a:r>
            <a:r>
              <a:rPr lang="zh-CN" sz="1000"/>
              <a:t>);</a:t>
            </a:r>
            <a:br>
              <a:rPr lang="zh-CN" sz="1000"/>
            </a:br>
            <a:r>
              <a:rPr lang="zh-CN" sz="1000"/>
              <a:t>   </a:t>
            </a:r>
            <a:r>
              <a:rPr lang="zh-CN" sz="1000">
                <a:solidFill>
                  <a:srgbClr val="A626A4"/>
                </a:solidFill>
              </a:rPr>
              <a:t>const</a:t>
            </a:r>
            <a:r>
              <a:rPr lang="zh-CN" sz="1000"/>
              <a:t> [error, setError] = useState(</a:t>
            </a:r>
            <a:r>
              <a:rPr lang="zh-CN" sz="1000">
                <a:solidFill>
                  <a:srgbClr val="50A14F"/>
                </a:solidFill>
              </a:rPr>
              <a:t>''</a:t>
            </a:r>
            <a:r>
              <a:rPr lang="zh-CN" sz="1000"/>
              <a:t>);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</a:t>
            </a:r>
            <a:r>
              <a:rPr lang="zh-CN" sz="1000">
                <a:solidFill>
                  <a:srgbClr val="A626A4"/>
                </a:solidFill>
              </a:rPr>
              <a:t>const</a:t>
            </a:r>
            <a:r>
              <a:rPr lang="zh-CN" sz="1000"/>
              <a:t> handleSubmit = </a:t>
            </a:r>
            <a:r>
              <a:rPr lang="zh-CN" sz="1000">
                <a:solidFill>
                  <a:srgbClr val="A626A4"/>
                </a:solidFill>
              </a:rPr>
              <a:t>async</a:t>
            </a:r>
            <a:r>
              <a:rPr lang="zh-CN" sz="1000"/>
              <a:t> (e) =&gt; {</a:t>
            </a:r>
            <a:br>
              <a:rPr lang="zh-CN" sz="1000"/>
            </a:br>
            <a:r>
              <a:rPr lang="zh-CN" sz="1000"/>
              <a:t> 	e.preventDefault();</a:t>
            </a:r>
            <a:br>
              <a:rPr lang="zh-CN" sz="1000"/>
            </a:br>
            <a:r>
              <a:rPr lang="zh-CN" sz="1000"/>
              <a:t> 	</a:t>
            </a:r>
            <a:r>
              <a:rPr lang="zh-CN" sz="1000">
                <a:solidFill>
                  <a:srgbClr val="A626A4"/>
                </a:solidFill>
              </a:rPr>
              <a:t>try</a:t>
            </a:r>
            <a:r>
              <a:rPr lang="zh-CN" sz="1000"/>
              <a:t> {</a:t>
            </a:r>
            <a:br>
              <a:rPr lang="zh-CN" sz="1000"/>
            </a:br>
            <a:r>
              <a:rPr lang="zh-CN" sz="1000"/>
              <a:t>   	</a:t>
            </a:r>
            <a:r>
              <a:rPr lang="zh-CN" sz="1000">
                <a:solidFill>
                  <a:srgbClr val="A626A4"/>
                </a:solidFill>
              </a:rPr>
              <a:t>const</a:t>
            </a:r>
            <a:r>
              <a:rPr lang="zh-CN" sz="1000"/>
              <a:t> res = </a:t>
            </a:r>
            <a:r>
              <a:rPr lang="zh-CN" sz="1000">
                <a:solidFill>
                  <a:srgbClr val="A626A4"/>
                </a:solidFill>
              </a:rPr>
              <a:t>await</a:t>
            </a:r>
            <a:r>
              <a:rPr lang="zh-CN" sz="1000"/>
              <a:t> fetch(</a:t>
            </a:r>
            <a:r>
              <a:rPr lang="zh-CN" sz="1000">
                <a:solidFill>
                  <a:srgbClr val="50A14F"/>
                </a:solidFill>
              </a:rPr>
              <a:t>'/api/user/password'</a:t>
            </a:r>
            <a:r>
              <a:rPr lang="zh-CN" sz="1000"/>
              <a:t>, {</a:t>
            </a:r>
            <a:br>
              <a:rPr lang="zh-CN" sz="1000"/>
            </a:br>
            <a:r>
              <a:rPr lang="zh-CN" sz="1000"/>
              <a:t>     	</a:t>
            </a:r>
            <a:r>
              <a:rPr lang="zh-CN" sz="1000">
                <a:solidFill>
                  <a:srgbClr val="986801"/>
                </a:solidFill>
              </a:rPr>
              <a:t>method</a:t>
            </a:r>
            <a:r>
              <a:rPr lang="zh-CN" sz="1000"/>
              <a:t>: </a:t>
            </a:r>
            <a:r>
              <a:rPr lang="zh-CN" sz="1000">
                <a:solidFill>
                  <a:srgbClr val="50A14F"/>
                </a:solidFill>
              </a:rPr>
              <a:t>'PUT'</a:t>
            </a:r>
            <a:r>
              <a:rPr lang="zh-CN" sz="1000"/>
              <a:t>,</a:t>
            </a:r>
            <a:br>
              <a:rPr lang="zh-CN" sz="1000"/>
            </a:br>
            <a:r>
              <a:rPr lang="zh-CN" sz="1000"/>
              <a:t>     	</a:t>
            </a:r>
            <a:r>
              <a:rPr lang="zh-CN" sz="1000">
                <a:solidFill>
                  <a:srgbClr val="986801"/>
                </a:solidFill>
              </a:rPr>
              <a:t>headers</a:t>
            </a:r>
            <a:r>
              <a:rPr lang="zh-CN" sz="1000"/>
              <a:t>: { </a:t>
            </a:r>
            <a:r>
              <a:rPr lang="zh-CN" sz="1000">
                <a:solidFill>
                  <a:srgbClr val="50A14F"/>
                </a:solidFill>
              </a:rPr>
              <a:t>'Content-Type'</a:t>
            </a:r>
            <a:r>
              <a:rPr lang="zh-CN" sz="1000"/>
              <a:t>: </a:t>
            </a:r>
            <a:r>
              <a:rPr lang="zh-CN" sz="1000">
                <a:solidFill>
                  <a:srgbClr val="50A14F"/>
                </a:solidFill>
              </a:rPr>
              <a:t>'application/json'</a:t>
            </a:r>
            <a:r>
              <a:rPr lang="zh-CN" sz="1000"/>
              <a:t> },</a:t>
            </a:r>
            <a:br>
              <a:rPr lang="zh-CN" sz="1000"/>
            </a:br>
            <a:r>
              <a:rPr lang="zh-CN" sz="1000"/>
              <a:t>     	</a:t>
            </a:r>
            <a:r>
              <a:rPr lang="zh-CN" sz="1000">
                <a:solidFill>
                  <a:srgbClr val="986801"/>
                </a:solidFill>
              </a:rPr>
              <a:t>body</a:t>
            </a:r>
            <a:r>
              <a:rPr lang="zh-CN" sz="1000"/>
              <a:t>: </a:t>
            </a:r>
            <a:r>
              <a:rPr lang="zh-CN" sz="1000">
                <a:solidFill>
                  <a:srgbClr val="C18401"/>
                </a:solidFill>
              </a:rPr>
              <a:t>JSON</a:t>
            </a:r>
            <a:r>
              <a:rPr lang="zh-CN" sz="1000"/>
              <a:t>.stringify(formData),</a:t>
            </a:r>
            <a:br>
              <a:rPr lang="zh-CN" sz="1000"/>
            </a:br>
            <a:r>
              <a:rPr lang="zh-CN" sz="1000"/>
              <a:t>   	});</a:t>
            </a:r>
            <a:br>
              <a:rPr lang="zh-CN" sz="1000"/>
            </a:br>
            <a:r>
              <a:rPr lang="zh-CN" sz="1000"/>
              <a:t>   	</a:t>
            </a:r>
            <a:r>
              <a:rPr lang="zh-CN" sz="1000">
                <a:solidFill>
                  <a:srgbClr val="A626A4"/>
                </a:solidFill>
              </a:rPr>
              <a:t>if</a:t>
            </a:r>
            <a:r>
              <a:rPr lang="zh-CN" sz="1000"/>
              <a:t> (res.ok) {</a:t>
            </a:r>
            <a:br>
              <a:rPr lang="zh-CN" sz="1000"/>
            </a:br>
            <a:r>
              <a:rPr lang="zh-CN" sz="1000"/>
              <a:t>     	setSuccess(</a:t>
            </a:r>
            <a:r>
              <a:rPr lang="zh-CN" sz="1000">
                <a:solidFill>
                  <a:srgbClr val="50A14F"/>
                </a:solidFill>
              </a:rPr>
              <a:t>'密碼已更新！'</a:t>
            </a:r>
            <a:r>
              <a:rPr lang="zh-CN" sz="1000"/>
              <a:t>);</a:t>
            </a:r>
            <a:br>
              <a:rPr lang="zh-CN" sz="1000"/>
            </a:br>
            <a:r>
              <a:rPr lang="zh-CN" sz="1000"/>
              <a:t>     	setFormData({ </a:t>
            </a:r>
            <a:r>
              <a:rPr lang="zh-CN" sz="1000">
                <a:solidFill>
                  <a:srgbClr val="986801"/>
                </a:solidFill>
              </a:rPr>
              <a:t>currentPassword</a:t>
            </a:r>
            <a:r>
              <a:rPr lang="zh-CN" sz="1000"/>
              <a:t>: </a:t>
            </a:r>
            <a:r>
              <a:rPr lang="zh-CN" sz="1000">
                <a:solidFill>
                  <a:srgbClr val="50A14F"/>
                </a:solidFill>
              </a:rPr>
              <a:t>''</a:t>
            </a:r>
            <a:r>
              <a:rPr lang="zh-CN" sz="1000"/>
              <a:t>, </a:t>
            </a:r>
            <a:r>
              <a:rPr lang="zh-CN" sz="1000">
                <a:solidFill>
                  <a:srgbClr val="986801"/>
                </a:solidFill>
              </a:rPr>
              <a:t>newPassword</a:t>
            </a:r>
            <a:r>
              <a:rPr lang="zh-CN" sz="1000"/>
              <a:t>: </a:t>
            </a:r>
            <a:r>
              <a:rPr lang="zh-CN" sz="1000">
                <a:solidFill>
                  <a:srgbClr val="50A14F"/>
                </a:solidFill>
              </a:rPr>
              <a:t>''</a:t>
            </a:r>
            <a:r>
              <a:rPr lang="zh-CN" sz="1000"/>
              <a:t> });</a:t>
            </a:r>
            <a:br>
              <a:rPr lang="zh-CN" sz="1000"/>
            </a:br>
            <a:r>
              <a:rPr lang="zh-CN" sz="1000"/>
              <a:t>   	} </a:t>
            </a:r>
            <a:r>
              <a:rPr lang="zh-CN" sz="1000">
                <a:solidFill>
                  <a:srgbClr val="A626A4"/>
                </a:solidFill>
              </a:rPr>
              <a:t>else</a:t>
            </a:r>
            <a:r>
              <a:rPr lang="zh-CN" sz="1000"/>
              <a:t> {</a:t>
            </a:r>
            <a:br>
              <a:rPr lang="zh-CN" sz="1000"/>
            </a:br>
            <a:r>
              <a:rPr lang="zh-CN" sz="1000"/>
              <a:t>     	setError(</a:t>
            </a:r>
            <a:r>
              <a:rPr lang="zh-CN" sz="1000">
                <a:solidFill>
                  <a:srgbClr val="50A14F"/>
                </a:solidFill>
              </a:rPr>
              <a:t>'密碼更新失敗，請檢查當前密碼'</a:t>
            </a:r>
            <a:r>
              <a:rPr lang="zh-CN" sz="1000"/>
              <a:t>);</a:t>
            </a:r>
            <a:br>
              <a:rPr lang="zh-CN" sz="1000"/>
            </a:br>
            <a:r>
              <a:rPr lang="zh-CN" sz="1000"/>
              <a:t>   	}</a:t>
            </a:r>
            <a:br>
              <a:rPr lang="zh-CN" sz="1000"/>
            </a:br>
            <a:r>
              <a:rPr lang="zh-CN" sz="1000"/>
              <a:t> 	} </a:t>
            </a:r>
            <a:r>
              <a:rPr lang="zh-CN" sz="1000">
                <a:solidFill>
                  <a:srgbClr val="A626A4"/>
                </a:solidFill>
              </a:rPr>
              <a:t>catch</a:t>
            </a:r>
            <a:r>
              <a:rPr lang="zh-CN" sz="1000"/>
              <a:t> (err) {</a:t>
            </a:r>
            <a:br>
              <a:rPr lang="zh-CN" sz="1000"/>
            </a:br>
            <a:r>
              <a:rPr lang="zh-CN" sz="1000"/>
              <a:t>   	setError(</a:t>
            </a:r>
            <a:r>
              <a:rPr lang="zh-CN" sz="1000">
                <a:solidFill>
                  <a:srgbClr val="50A14F"/>
                </a:solidFill>
              </a:rPr>
              <a:t>'更新失敗'</a:t>
            </a:r>
            <a:r>
              <a:rPr lang="zh-CN" sz="1000"/>
              <a:t>);</a:t>
            </a:r>
            <a:br>
              <a:rPr lang="zh-CN" sz="1000"/>
            </a:br>
            <a:r>
              <a:rPr lang="zh-CN" sz="1000"/>
              <a:t> 	}</a:t>
            </a:r>
            <a:br>
              <a:rPr lang="zh-CN" sz="1000"/>
            </a:br>
            <a:r>
              <a:rPr lang="zh-CN" sz="1000"/>
              <a:t>   };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</a:t>
            </a:r>
            <a:r>
              <a:rPr lang="zh-CN" sz="1000">
                <a:solidFill>
                  <a:srgbClr val="A626A4"/>
                </a:solidFill>
              </a:rPr>
              <a:t>if</a:t>
            </a:r>
            <a:r>
              <a:rPr lang="zh-CN" sz="1000"/>
              <a:t> (status === </a:t>
            </a:r>
            <a:r>
              <a:rPr lang="zh-CN" sz="1000">
                <a:solidFill>
                  <a:srgbClr val="50A14F"/>
                </a:solidFill>
              </a:rPr>
              <a:t>'loading'</a:t>
            </a:r>
            <a:r>
              <a:rPr lang="zh-CN" sz="1000"/>
              <a:t>) </a:t>
            </a:r>
            <a:r>
              <a:rPr lang="zh-CN" sz="1000">
                <a:solidFill>
                  <a:srgbClr val="A626A4"/>
                </a:solidFill>
              </a:rPr>
              <a:t>return</a:t>
            </a:r>
            <a:r>
              <a:rPr lang="zh-CN" sz="1000"/>
              <a:t> &lt;</a:t>
            </a:r>
            <a:r>
              <a:rPr lang="zh-CN" sz="1000">
                <a:solidFill>
                  <a:srgbClr val="E45649"/>
                </a:solidFill>
              </a:rPr>
              <a:t>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"text-center py-12"</a:t>
            </a:r>
            <a:r>
              <a:rPr lang="zh-CN" sz="1000"/>
              <a:t>&gt;載入中...&lt;/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&gt;;</a:t>
            </a:r>
            <a:br>
              <a:rPr lang="zh-CN" sz="1000"/>
            </a:br>
            <a:r>
              <a:rPr lang="zh-CN" sz="1000"/>
              <a:t>   </a:t>
            </a:r>
            <a:r>
              <a:rPr lang="zh-CN" sz="1000">
                <a:solidFill>
                  <a:srgbClr val="A626A4"/>
                </a:solidFill>
              </a:rPr>
              <a:t>if</a:t>
            </a:r>
            <a:r>
              <a:rPr lang="zh-CN" sz="1000"/>
              <a:t> (status === </a:t>
            </a:r>
            <a:r>
              <a:rPr lang="zh-CN" sz="1000">
                <a:solidFill>
                  <a:srgbClr val="50A14F"/>
                </a:solidFill>
              </a:rPr>
              <a:t>'unauthenticated'</a:t>
            </a:r>
            <a:r>
              <a:rPr lang="zh-CN" sz="1000"/>
              <a:t>) </a:t>
            </a:r>
            <a:r>
              <a:rPr lang="zh-CN" sz="1000">
                <a:solidFill>
                  <a:srgbClr val="A626A4"/>
                </a:solidFill>
              </a:rPr>
              <a:t>return</a:t>
            </a:r>
            <a:r>
              <a:rPr lang="zh-CN" sz="1000"/>
              <a:t> &lt;</a:t>
            </a:r>
            <a:r>
              <a:rPr lang="zh-CN" sz="1000">
                <a:solidFill>
                  <a:srgbClr val="E45649"/>
                </a:solidFill>
              </a:rPr>
              <a:t>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"text-center py-12"</a:t>
            </a:r>
            <a:r>
              <a:rPr lang="zh-CN" sz="1000"/>
              <a:t>&gt;請先登入！&lt;/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&gt;;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  </a:t>
            </a:r>
            <a:r>
              <a:rPr lang="zh-CN" sz="1000">
                <a:solidFill>
                  <a:srgbClr val="A626A4"/>
                </a:solidFill>
              </a:rPr>
              <a:t>return</a:t>
            </a:r>
            <a:r>
              <a:rPr lang="zh-CN" sz="1000"/>
              <a:t> (</a:t>
            </a:r>
            <a:endParaRPr sz="1000">
              <a:solidFill>
                <a:srgbClr val="50A14F"/>
              </a:solidFill>
            </a:endParaRPr>
          </a:p>
        </p:txBody>
      </p:sp>
      <p:cxnSp>
        <p:nvCxnSpPr>
          <p:cNvPr id="1030" name="Google Shape;1030;g34e9d3a638a_0_260"/>
          <p:cNvCxnSpPr/>
          <p:nvPr/>
        </p:nvCxnSpPr>
        <p:spPr>
          <a:xfrm>
            <a:off x="1967865" y="1237345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31" name="Google Shape;1031;g34e9d3a638a_0_260"/>
          <p:cNvSpPr txBox="1"/>
          <p:nvPr>
            <p:ph idx="4294967295" type="subTitle"/>
          </p:nvPr>
        </p:nvSpPr>
        <p:spPr>
          <a:xfrm>
            <a:off x="4144125" y="1237650"/>
            <a:ext cx="2807400" cy="3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sz="1000"/>
            </a:br>
            <a:r>
              <a:rPr lang="zh-CN" sz="1000"/>
              <a:t> 	&lt;</a:t>
            </a:r>
            <a:r>
              <a:rPr lang="zh-CN" sz="1000">
                <a:solidFill>
                  <a:srgbClr val="E45649"/>
                </a:solidFill>
              </a:rPr>
              <a:t>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"py-12 max-w-4xl mx-auto px-4 sm:px-6 lg:px-8"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</a:t>
            </a:r>
            <a:r>
              <a:rPr lang="zh-CN" sz="1000">
                <a:solidFill>
                  <a:srgbClr val="E45649"/>
                </a:solidFill>
              </a:rPr>
              <a:t>h1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"text-4xl font-bold text-gray-900 mb-6 text-center"</a:t>
            </a:r>
            <a:r>
              <a:rPr lang="zh-CN" sz="1000"/>
              <a:t>&gt;帳戶設置&lt;/</a:t>
            </a:r>
            <a:r>
              <a:rPr lang="zh-CN" sz="1000">
                <a:solidFill>
                  <a:srgbClr val="E45649"/>
                </a:solidFill>
              </a:rPr>
              <a:t>h1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</a:t>
            </a:r>
            <a:r>
              <a:rPr lang="zh-CN" sz="1000">
                <a:solidFill>
                  <a:srgbClr val="E45649"/>
                </a:solidFill>
              </a:rPr>
              <a:t>div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"bg-white rounded-lg shadow-md p-6"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</a:t>
            </a:r>
            <a:r>
              <a:rPr lang="zh-CN" sz="1000">
                <a:solidFill>
                  <a:srgbClr val="E45649"/>
                </a:solidFill>
              </a:rPr>
              <a:t>h2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mb-4"</a:t>
            </a:r>
            <a:r>
              <a:rPr lang="zh-CN" sz="1000"/>
              <a:t>&gt;更改密碼&lt;/</a:t>
            </a:r>
            <a:r>
              <a:rPr lang="zh-CN" sz="1000">
                <a:solidFill>
                  <a:srgbClr val="E45649"/>
                </a:solidFill>
              </a:rPr>
              <a:t>h2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</a:t>
            </a:r>
            <a:r>
              <a:rPr lang="zh-CN" sz="1000">
                <a:solidFill>
                  <a:srgbClr val="E45649"/>
                </a:solidFill>
              </a:rPr>
              <a:t>form </a:t>
            </a:r>
            <a:r>
              <a:rPr lang="zh-CN" sz="1000">
                <a:solidFill>
                  <a:srgbClr val="986801"/>
                </a:solidFill>
              </a:rPr>
              <a:t>onSubmit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{handleSubmit}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"space-y-4"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	&lt;</a:t>
            </a:r>
            <a:r>
              <a:rPr lang="zh-CN" sz="1000">
                <a:solidFill>
                  <a:srgbClr val="E45649"/>
                </a:solidFill>
              </a:rPr>
              <a:t>label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"block text-gray-700 font-medium"</a:t>
            </a:r>
            <a:r>
              <a:rPr lang="zh-CN" sz="1000"/>
              <a:t>&gt;當前密碼&lt;/</a:t>
            </a:r>
            <a:r>
              <a:rPr lang="zh-CN" sz="1000">
                <a:solidFill>
                  <a:srgbClr val="E45649"/>
                </a:solidFill>
              </a:rPr>
              <a:t>label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	&lt;</a:t>
            </a:r>
            <a:r>
              <a:rPr lang="zh-CN" sz="1000">
                <a:solidFill>
                  <a:srgbClr val="E45649"/>
                </a:solidFill>
              </a:rPr>
              <a:t>input</a:t>
            </a:r>
            <a:br>
              <a:rPr lang="zh-CN" sz="1000">
                <a:solidFill>
                  <a:srgbClr val="E45649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type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"password"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value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{formData.currentPassword}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onChange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{(e)</a:t>
            </a:r>
            <a:r>
              <a:rPr lang="zh-CN" sz="1000"/>
              <a:t> =&gt; setFormData({ ...formData, currentPassword: e.target.value })}</a:t>
            </a:r>
            <a:br>
              <a:rPr lang="zh-CN" sz="1000"/>
            </a:br>
            <a:r>
              <a:rPr lang="zh-CN" sz="1000"/>
              <a:t>           	className="w-full p-2 border rounded focus:outline-none focus:ring-2 focus:ring-blue-500"</a:t>
            </a:r>
            <a:br>
              <a:rPr lang="zh-CN" sz="1000"/>
            </a:br>
            <a:r>
              <a:rPr lang="zh-CN" sz="1000"/>
              <a:t>           	required</a:t>
            </a:r>
            <a:br>
              <a:rPr lang="zh-CN" sz="1000"/>
            </a:br>
            <a:r>
              <a:rPr lang="zh-CN" sz="1000"/>
              <a:t>         	/&gt;</a:t>
            </a:r>
            <a:br>
              <a:rPr lang="zh-CN" sz="1000"/>
            </a:br>
            <a:r>
              <a:rPr lang="zh-CN" sz="1000"/>
              <a:t>       	&lt;/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	&lt;</a:t>
            </a:r>
            <a:r>
              <a:rPr lang="zh-CN" sz="1000">
                <a:solidFill>
                  <a:srgbClr val="E45649"/>
                </a:solidFill>
              </a:rPr>
              <a:t>label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"block text-gray-700 font-medium"</a:t>
            </a:r>
            <a:r>
              <a:rPr lang="zh-CN" sz="1000"/>
              <a:t>&gt;新密碼&lt;/</a:t>
            </a:r>
            <a:r>
              <a:rPr lang="zh-CN" sz="1000">
                <a:solidFill>
                  <a:srgbClr val="E45649"/>
                </a:solidFill>
              </a:rPr>
              <a:t>label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	&lt;</a:t>
            </a:r>
            <a:r>
              <a:rPr lang="zh-CN" sz="1000">
                <a:solidFill>
                  <a:srgbClr val="E45649"/>
                </a:solidFill>
              </a:rPr>
              <a:t>input</a:t>
            </a:r>
            <a:br>
              <a:rPr lang="zh-CN" sz="1000">
                <a:solidFill>
                  <a:srgbClr val="E45649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type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"password"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value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{formData.newPassword}</a:t>
            </a:r>
            <a:br>
              <a:rPr lang="zh-CN" sz="1000">
                <a:solidFill>
                  <a:srgbClr val="50A14F"/>
                </a:solidFill>
              </a:rPr>
            </a:br>
            <a:r>
              <a:rPr lang="zh-CN" sz="1000"/>
              <a:t>           	</a:t>
            </a:r>
            <a:r>
              <a:rPr lang="zh-CN" sz="1000">
                <a:solidFill>
                  <a:srgbClr val="986801"/>
                </a:solidFill>
              </a:rPr>
              <a:t>onChange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{(e)</a:t>
            </a:r>
            <a:r>
              <a:rPr lang="zh-CN" sz="1000"/>
              <a:t> =&gt; setFormData({ ...formData, newPassword: e.target.value })}</a:t>
            </a:r>
            <a:br>
              <a:rPr lang="zh-CN" sz="1000"/>
            </a:br>
            <a:r>
              <a:rPr lang="zh-CN" sz="1000"/>
              <a:t>           	className="w-full p-2 border rounded focus:outline-none focus:ring-2 focus:ring-blue-500"</a:t>
            </a:r>
            <a:br>
              <a:rPr lang="zh-CN" sz="1000"/>
            </a:br>
            <a:r>
              <a:rPr lang="zh-CN" sz="1000"/>
              <a:t>           	required</a:t>
            </a:r>
            <a:br>
              <a:rPr lang="zh-CN" sz="1000"/>
            </a:br>
            <a:r>
              <a:rPr lang="zh-CN" sz="1000"/>
              <a:t>         	/&gt;</a:t>
            </a:r>
            <a:br>
              <a:rPr lang="zh-CN" sz="1000"/>
            </a:br>
            <a:r>
              <a:rPr lang="zh-CN" sz="1000"/>
              <a:t>       	&lt;/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{success &amp;&amp; &lt;</a:t>
            </a:r>
            <a:r>
              <a:rPr lang="zh-CN" sz="1000">
                <a:solidFill>
                  <a:srgbClr val="E45649"/>
                </a:solidFill>
              </a:rPr>
              <a:t>p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"text-green-500 text-center"</a:t>
            </a:r>
            <a:r>
              <a:rPr lang="zh-CN" sz="1000"/>
              <a:t>&gt;{success}&lt;/</a:t>
            </a:r>
            <a:r>
              <a:rPr lang="zh-CN" sz="1000">
                <a:solidFill>
                  <a:srgbClr val="E45649"/>
                </a:solidFill>
              </a:rPr>
              <a:t>p</a:t>
            </a:r>
            <a:r>
              <a:rPr lang="zh-CN" sz="1000"/>
              <a:t>&gt;}</a:t>
            </a:r>
            <a:br>
              <a:rPr lang="zh-CN" sz="1000"/>
            </a:br>
            <a:r>
              <a:rPr lang="zh-CN" sz="1000"/>
              <a:t>       	{error &amp;&amp; &lt;</a:t>
            </a:r>
            <a:r>
              <a:rPr lang="zh-CN" sz="1000">
                <a:solidFill>
                  <a:srgbClr val="E45649"/>
                </a:solidFill>
              </a:rPr>
              <a:t>p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"text-red-500 text-center"</a:t>
            </a:r>
            <a:r>
              <a:rPr lang="zh-CN" sz="1000"/>
              <a:t>&gt;{error}&lt;/</a:t>
            </a:r>
            <a:r>
              <a:rPr lang="zh-CN" sz="1000">
                <a:solidFill>
                  <a:srgbClr val="E45649"/>
                </a:solidFill>
              </a:rPr>
              <a:t>p</a:t>
            </a:r>
            <a:r>
              <a:rPr lang="zh-CN" sz="1000"/>
              <a:t>&gt;}</a:t>
            </a:r>
            <a:br>
              <a:rPr lang="zh-CN" sz="1000"/>
            </a:br>
            <a:r>
              <a:rPr lang="zh-CN" sz="1000"/>
              <a:t>       	&lt;</a:t>
            </a:r>
            <a:r>
              <a:rPr lang="zh-CN" sz="1000">
                <a:solidFill>
                  <a:srgbClr val="E45649"/>
                </a:solidFill>
              </a:rPr>
              <a:t>button </a:t>
            </a:r>
            <a:r>
              <a:rPr lang="zh-CN" sz="1000">
                <a:solidFill>
                  <a:srgbClr val="986801"/>
                </a:solidFill>
              </a:rPr>
              <a:t>type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"submit" </a:t>
            </a:r>
            <a:r>
              <a:rPr lang="zh-CN" sz="1000">
                <a:solidFill>
                  <a:srgbClr val="986801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"w-full p-2 bg-blue-600 text-white rounded hover:bg-blue-700"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	更新密碼</a:t>
            </a:r>
            <a:br>
              <a:rPr lang="zh-CN" sz="1000"/>
            </a:br>
            <a:r>
              <a:rPr lang="zh-CN" sz="1000"/>
              <a:t>       	&lt;/</a:t>
            </a:r>
            <a:r>
              <a:rPr lang="zh-CN" sz="1000">
                <a:solidFill>
                  <a:srgbClr val="E45649"/>
                </a:solidFill>
              </a:rPr>
              <a:t>button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&lt;/</a:t>
            </a:r>
            <a:r>
              <a:rPr lang="zh-CN" sz="1000">
                <a:solidFill>
                  <a:srgbClr val="E45649"/>
                </a:solidFill>
              </a:rPr>
              <a:t>form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&lt;/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	&lt;/</a:t>
            </a:r>
            <a:r>
              <a:rPr lang="zh-CN" sz="1000">
                <a:solidFill>
                  <a:srgbClr val="E45649"/>
                </a:solidFill>
              </a:rPr>
              <a:t>div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);</a:t>
            </a:r>
            <a:br>
              <a:rPr lang="zh-CN" sz="1000"/>
            </a:br>
            <a:r>
              <a:rPr lang="zh-CN" sz="1000"/>
              <a:t>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Microsoft JhengHei"/>
                <a:ea typeface="Microsoft JhengHei"/>
                <a:cs typeface="Microsoft JhengHei"/>
                <a:sym typeface="Microsoft JhengHei"/>
              </a:rPr>
              <a:t>講解要點</a:t>
            </a:r>
            <a:endParaRPr b="1"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617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代碼功能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：提供更改密碼功能，提交到</a:t>
            </a:r>
            <a:r>
              <a:rPr lang="zh-CN" sz="1100"/>
              <a:t> /api/user/password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處理。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617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用戶體驗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：簡單的表單，確保安全操作。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61778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技術亮點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：與後端集成，支持密碼更新。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0000"/>
              <a:buFont typeface="arial"/>
              <a:buNone/>
            </a:pPr>
            <a:r>
              <a:t/>
            </a:r>
            <a:endParaRPr sz="1000">
              <a:solidFill>
                <a:srgbClr val="50A14F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5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34e9d3a638a_0_266"/>
          <p:cNvSpPr txBox="1"/>
          <p:nvPr>
            <p:ph idx="4294967295" type="title"/>
          </p:nvPr>
        </p:nvSpPr>
        <p:spPr>
          <a:xfrm>
            <a:off x="449150" y="1590850"/>
            <a:ext cx="78756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b="1" lang="zh-CN" sz="6000"/>
              <a:t>AI </a:t>
            </a:r>
            <a:r>
              <a:rPr b="1" lang="zh-CN" sz="6000">
                <a:latin typeface="Microsoft JhengHei"/>
                <a:ea typeface="Microsoft JhengHei"/>
                <a:cs typeface="Microsoft JhengHei"/>
                <a:sym typeface="Microsoft JhengHei"/>
              </a:rPr>
              <a:t>模型安裝</a:t>
            </a:r>
            <a:r>
              <a:rPr b="1" lang="zh-CN" sz="6000"/>
              <a:t> (/products/ai-model-installation)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g34e9d3a638a_0_266"/>
          <p:cNvSpPr txBox="1"/>
          <p:nvPr>
            <p:ph idx="4294967295" type="subTitle"/>
          </p:nvPr>
        </p:nvSpPr>
        <p:spPr>
          <a:xfrm>
            <a:off x="1662700" y="2886125"/>
            <a:ext cx="53475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重點</a:t>
            </a:r>
            <a:r>
              <a:rPr b="1" lang="zh-CN" sz="1500"/>
              <a:t>/</a:t>
            </a: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：展示</a:t>
            </a:r>
            <a:r>
              <a:rPr lang="zh-CN" sz="1500"/>
              <a:t> AI 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模型安裝服務的詳情。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：包含服務介紹和特色。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特色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：專注於技術用戶，突出專業性。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038" name="Google Shape;1038;g34e9d3a638a_0_266"/>
          <p:cNvCxnSpPr/>
          <p:nvPr/>
        </p:nvCxnSpPr>
        <p:spPr>
          <a:xfrm>
            <a:off x="2030040" y="2751120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3" name="Google Shape;1043;g34e9d3a638a_0_3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25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34e9d3a638a_0_272"/>
          <p:cNvSpPr txBox="1"/>
          <p:nvPr>
            <p:ph idx="4294967295" type="title"/>
          </p:nvPr>
        </p:nvSpPr>
        <p:spPr>
          <a:xfrm>
            <a:off x="975725" y="75750"/>
            <a:ext cx="70008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lang="zh-CN" sz="2500">
                <a:latin typeface="Microsoft JhengHei"/>
                <a:ea typeface="Microsoft JhengHei"/>
                <a:cs typeface="Microsoft JhengHei"/>
                <a:sym typeface="Microsoft JhengHei"/>
              </a:rPr>
              <a:t>文件：</a:t>
            </a:r>
            <a:r>
              <a:rPr lang="zh-CN" sz="2500"/>
              <a:t>src/app/products/ai-model-installation/page.tsx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9" name="Google Shape;1049;g34e9d3a638a_0_272"/>
          <p:cNvSpPr txBox="1"/>
          <p:nvPr>
            <p:ph idx="4294967295" type="subTitle"/>
          </p:nvPr>
        </p:nvSpPr>
        <p:spPr>
          <a:xfrm>
            <a:off x="1095525" y="1277750"/>
            <a:ext cx="6705300" cy="3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export</a:t>
            </a:r>
            <a:r>
              <a:rPr lang="zh-CN" sz="1000">
                <a:solidFill>
                  <a:srgbClr val="C18401"/>
                </a:solidFill>
              </a:rPr>
              <a:t> default </a:t>
            </a:r>
            <a:r>
              <a:rPr lang="zh-CN" sz="1000"/>
              <a:t>function AIModelInstallationPage() {</a:t>
            </a:r>
            <a:br>
              <a:rPr lang="zh-CN" sz="1000"/>
            </a:br>
            <a:r>
              <a:rPr lang="zh-CN" sz="1000"/>
              <a:t>   return (</a:t>
            </a:r>
            <a:br>
              <a:rPr lang="zh-CN" sz="1000"/>
            </a:br>
            <a:r>
              <a:rPr lang="zh-CN" sz="1000"/>
              <a:t>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"py-12 max-w-4xl mx-auto px-4 sm:px-6 lg:px-8"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&lt;h1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"text-4xl font-bold text-gray-900 mb-6 text-center"</a:t>
            </a:r>
            <a:r>
              <a:rPr lang="zh-CN" sz="1000"/>
              <a:t>&gt;AI 模型安裝服務&lt;/h1&gt;</a:t>
            </a:r>
            <a:br>
              <a:rPr lang="zh-CN" sz="1000"/>
            </a:br>
            <a:r>
              <a:rPr lang="zh-CN" sz="1000"/>
              <a:t>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 mb-8 text-center"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我們提供專業的 AI 模型安裝與部署服務，助力您的業務智能化。</a:t>
            </a:r>
            <a:br>
              <a:rPr lang="zh-CN" sz="1000"/>
            </a:br>
            <a:r>
              <a:rPr lang="zh-CN" sz="1000"/>
              <a:t>   	&lt;/p&gt;</a:t>
            </a:r>
            <a:br>
              <a:rPr lang="zh-CN" sz="1000"/>
            </a:br>
            <a:r>
              <a:rPr lang="zh-CN" sz="1000"/>
              <a:t>   	&lt;section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"mb-8"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&lt;h2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mb-4"</a:t>
            </a:r>
            <a:r>
              <a:rPr lang="zh-CN" sz="1000"/>
              <a:t>&gt;服務特色&lt;/h2&gt;</a:t>
            </a:r>
            <a:br>
              <a:rPr lang="zh-CN" sz="1000"/>
            </a:br>
            <a:r>
              <a:rPr lang="zh-CN" sz="1000"/>
              <a:t>     	&lt;ul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"list-disc list-inside text-gray-600 space-y-2"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&lt;li&gt;支持主流 AI 框架（如 TensorFlow、PyTorch）&lt;/li&gt;</a:t>
            </a:r>
            <a:br>
              <a:rPr lang="zh-CN" sz="1000"/>
            </a:br>
            <a:r>
              <a:rPr lang="zh-CN" sz="1000"/>
              <a:t>           &lt;li&gt;快速部署，減少配置時間&lt;/li&gt;</a:t>
            </a:r>
            <a:br>
              <a:rPr lang="zh-CN" sz="1000"/>
            </a:br>
            <a:r>
              <a:rPr lang="zh-CN" sz="1000"/>
              <a:t>       	&lt;li&gt;提供模型優化與技術支援&lt;/li&gt;</a:t>
            </a:r>
            <a:br>
              <a:rPr lang="zh-CN" sz="1000"/>
            </a:br>
            <a:r>
              <a:rPr lang="zh-CN" sz="1000"/>
              <a:t>     	&lt;/ul&gt;</a:t>
            </a:r>
            <a:br>
              <a:rPr lang="zh-CN" sz="1000"/>
            </a:br>
            <a:r>
              <a:rPr lang="zh-CN" sz="1000"/>
              <a:t>   	&lt;/section&gt;</a:t>
            </a:r>
            <a:br>
              <a:rPr lang="zh-CN" sz="1000"/>
            </a:br>
            <a:r>
              <a:rPr lang="zh-CN" sz="1000"/>
              <a:t>   	&lt;section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"mb-8"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&lt;h2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mb-4"</a:t>
            </a:r>
            <a:r>
              <a:rPr lang="zh-CN" sz="1000"/>
              <a:t>&gt;價格&lt;/h2&gt;</a:t>
            </a:r>
            <a:br>
              <a:rPr lang="zh-CN" sz="1000"/>
            </a:br>
            <a:r>
              <a:rPr lang="zh-CN" sz="1000"/>
              <a:t>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"text-gray-600"</a:t>
            </a:r>
            <a:r>
              <a:rPr lang="zh-CN" sz="1000"/>
              <a:t>&gt;起步價：$100/次，根據模型複雜度調整&lt;/p&gt;</a:t>
            </a:r>
            <a:br>
              <a:rPr lang="zh-CN" sz="1000"/>
            </a:br>
            <a:r>
              <a:rPr lang="zh-CN" sz="1000"/>
              <a:t>   	&lt;/section&gt;</a:t>
            </a:r>
            <a:br>
              <a:rPr lang="zh-CN" sz="1000"/>
            </a:br>
            <a:r>
              <a:rPr lang="zh-CN" sz="1000"/>
              <a:t>  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"text-center"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&lt;a </a:t>
            </a:r>
            <a:r>
              <a:rPr lang="zh-CN" sz="1000">
                <a:solidFill>
                  <a:srgbClr val="50A14F"/>
                </a:solidFill>
              </a:rPr>
              <a:t>href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"/contact" 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"inline-block px-6 py-3 bg-blue-600 text-white rounded hover:bg-blue-700"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聯繫我們以了解更多</a:t>
            </a:r>
            <a:br>
              <a:rPr lang="zh-CN" sz="1000"/>
            </a:br>
            <a:r>
              <a:rPr lang="zh-CN" sz="1000"/>
              <a:t>     	&lt;/a&gt;</a:t>
            </a:r>
            <a:br>
              <a:rPr lang="zh-CN" sz="1000"/>
            </a:br>
            <a:r>
              <a:rPr lang="zh-CN" sz="1000"/>
              <a:t>   	&lt;/div&gt;</a:t>
            </a:r>
            <a:br>
              <a:rPr lang="zh-CN" sz="1000"/>
            </a:br>
            <a:r>
              <a:rPr lang="zh-CN" sz="1000"/>
              <a:t> 	&lt;/div&gt;</a:t>
            </a:r>
            <a:br>
              <a:rPr lang="zh-CN" sz="1000"/>
            </a:br>
            <a:r>
              <a:rPr lang="zh-CN" sz="1000"/>
              <a:t>   );</a:t>
            </a:r>
            <a:br>
              <a:rPr lang="zh-CN" sz="1000"/>
            </a:br>
            <a:r>
              <a:rPr lang="zh-CN" sz="1000"/>
              <a:t>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Microsoft JhengHei"/>
                <a:ea typeface="Microsoft JhengHei"/>
                <a:cs typeface="Microsoft JhengHei"/>
                <a:sym typeface="Microsoft JhengHei"/>
              </a:rPr>
              <a:t>講解要點</a:t>
            </a:r>
            <a:endParaRPr b="1"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代碼功能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：靜態頁面，展示</a:t>
            </a:r>
            <a:r>
              <a:rPr lang="zh-CN" sz="1100"/>
              <a:t> AI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模型安裝服務詳情。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用戶體驗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：突出服務特色，引導用戶聯繫。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技術亮點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：結構化內容，易於擴展。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0000"/>
              <a:buFont typeface="arial"/>
              <a:buNone/>
            </a:pPr>
            <a:r>
              <a:t/>
            </a:r>
            <a:endParaRPr sz="1000">
              <a:solidFill>
                <a:srgbClr val="A626A4"/>
              </a:solidFill>
            </a:endParaRPr>
          </a:p>
        </p:txBody>
      </p:sp>
      <p:cxnSp>
        <p:nvCxnSpPr>
          <p:cNvPr id="1050" name="Google Shape;1050;g34e9d3a638a_0_272"/>
          <p:cNvCxnSpPr/>
          <p:nvPr/>
        </p:nvCxnSpPr>
        <p:spPr>
          <a:xfrm>
            <a:off x="1967865" y="1237345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34e9d3a638a_0_278"/>
          <p:cNvSpPr txBox="1"/>
          <p:nvPr>
            <p:ph idx="4294967295" type="title"/>
          </p:nvPr>
        </p:nvSpPr>
        <p:spPr>
          <a:xfrm>
            <a:off x="1068650" y="1590850"/>
            <a:ext cx="71088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b="1" lang="zh-CN" sz="6000">
                <a:latin typeface="Microsoft JhengHei"/>
                <a:ea typeface="Microsoft JhengHei"/>
                <a:cs typeface="Microsoft JhengHei"/>
                <a:sym typeface="Microsoft JhengHei"/>
              </a:rPr>
              <a:t>網站託管</a:t>
            </a:r>
            <a:r>
              <a:rPr b="1" lang="zh-CN" sz="6000"/>
              <a:t> (/products/web-hosting)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g34e9d3a638a_0_278"/>
          <p:cNvSpPr txBox="1"/>
          <p:nvPr>
            <p:ph idx="4294967295" type="subTitle"/>
          </p:nvPr>
        </p:nvSpPr>
        <p:spPr>
          <a:xfrm>
            <a:off x="1662700" y="2886125"/>
            <a:ext cx="53475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重點</a:t>
            </a:r>
            <a:r>
              <a:rPr b="1" lang="zh-CN" sz="1500"/>
              <a:t>/</a:t>
            </a: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：展示網站託管服務的詳情。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：包含服務介紹和價格。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特色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：與</a:t>
            </a:r>
            <a:r>
              <a:rPr lang="zh-CN" sz="1500"/>
              <a:t> /products 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頁面保持一致。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057" name="Google Shape;1057;g34e9d3a638a_0_278"/>
          <p:cNvCxnSpPr/>
          <p:nvPr/>
        </p:nvCxnSpPr>
        <p:spPr>
          <a:xfrm>
            <a:off x="2030040" y="2751120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2" name="Google Shape;1062;g34e9d3a638a_0_3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460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6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g34e9d3a638a_0_284"/>
          <p:cNvSpPr txBox="1"/>
          <p:nvPr>
            <p:ph idx="4294967295" type="title"/>
          </p:nvPr>
        </p:nvSpPr>
        <p:spPr>
          <a:xfrm>
            <a:off x="1424875" y="75750"/>
            <a:ext cx="62184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lang="zh-CN" sz="2600">
                <a:latin typeface="Microsoft JhengHei"/>
                <a:ea typeface="Microsoft JhengHei"/>
                <a:cs typeface="Microsoft JhengHei"/>
                <a:sym typeface="Microsoft JhengHei"/>
              </a:rPr>
              <a:t>文件：</a:t>
            </a:r>
            <a:r>
              <a:rPr lang="zh-CN" sz="2600"/>
              <a:t>src/app/products/web-hosting/page.tsx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g34e9d3a638a_0_284"/>
          <p:cNvSpPr txBox="1"/>
          <p:nvPr>
            <p:ph idx="4294967295" type="subTitle"/>
          </p:nvPr>
        </p:nvSpPr>
        <p:spPr>
          <a:xfrm>
            <a:off x="1095525" y="1237650"/>
            <a:ext cx="6705300" cy="3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export</a:t>
            </a:r>
            <a:r>
              <a:rPr lang="zh-CN" sz="1000">
                <a:solidFill>
                  <a:srgbClr val="C18401"/>
                </a:solidFill>
              </a:rPr>
              <a:t> default </a:t>
            </a:r>
            <a:r>
              <a:rPr lang="zh-CN" sz="1000"/>
              <a:t>function WebHostingPage() {</a:t>
            </a:r>
            <a:br>
              <a:rPr lang="zh-CN" sz="1000"/>
            </a:br>
            <a:r>
              <a:rPr lang="zh-CN" sz="1000"/>
              <a:t>   return (</a:t>
            </a:r>
            <a:br>
              <a:rPr lang="zh-CN" sz="1000"/>
            </a:br>
            <a:r>
              <a:rPr lang="zh-CN" sz="1000"/>
              <a:t>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"py-12 max-w-4xl mx-auto px-4 sm:px-6 lg:px-8"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&lt;h1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"text-4xl font-bold text-gray-900 mb-6 text-center"</a:t>
            </a:r>
            <a:r>
              <a:rPr lang="zh-CN" sz="1000"/>
              <a:t>&gt;網站託管服務&lt;/h1&gt;</a:t>
            </a:r>
            <a:br>
              <a:rPr lang="zh-CN" sz="1000"/>
            </a:br>
            <a:r>
              <a:rPr lang="zh-CN" sz="1000"/>
              <a:t>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 mb-8 text-center"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可靠的網站託管解決方案，確保您的網站高效運行。</a:t>
            </a:r>
            <a:br>
              <a:rPr lang="zh-CN" sz="1000"/>
            </a:br>
            <a:r>
              <a:rPr lang="zh-CN" sz="1000"/>
              <a:t>   	&lt;/p&gt;</a:t>
            </a:r>
            <a:br>
              <a:rPr lang="zh-CN" sz="1000"/>
            </a:br>
            <a:r>
              <a:rPr lang="zh-CN" sz="1000"/>
              <a:t>   	&lt;section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"mb-8"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&lt;h2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mb-4"</a:t>
            </a:r>
            <a:r>
              <a:rPr lang="zh-CN" sz="1000"/>
              <a:t>&gt;服務特色&lt;/h2&gt;</a:t>
            </a:r>
            <a:br>
              <a:rPr lang="zh-CN" sz="1000"/>
            </a:br>
            <a:r>
              <a:rPr lang="zh-CN" sz="1000"/>
              <a:t>     	&lt;ul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"list-disc list-inside text-gray-600 space-y-2"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&lt;li&gt;99.9% 上線時間保證&lt;/li&gt;</a:t>
            </a:r>
            <a:br>
              <a:rPr lang="zh-CN" sz="1000"/>
            </a:br>
            <a:r>
              <a:rPr lang="zh-CN" sz="1000"/>
              <a:t>       	&lt;li&gt;免費 SSL 證書&lt;/li&gt;</a:t>
            </a:r>
            <a:br>
              <a:rPr lang="zh-CN" sz="1000"/>
            </a:br>
            <a:r>
              <a:rPr lang="zh-CN" sz="1000"/>
              <a:t>       	&lt;li&gt;24/7 技術支援&lt;/li&gt;</a:t>
            </a:r>
            <a:br>
              <a:rPr lang="zh-CN" sz="1000"/>
            </a:br>
            <a:r>
              <a:rPr lang="zh-CN" sz="1000"/>
              <a:t>     	&lt;/ul&gt;</a:t>
            </a:r>
            <a:br>
              <a:rPr lang="zh-CN" sz="1000"/>
            </a:br>
            <a:r>
              <a:rPr lang="zh-CN" sz="1000"/>
              <a:t>   	&lt;/section&gt;</a:t>
            </a:r>
            <a:br>
              <a:rPr lang="zh-CN" sz="1000"/>
            </a:br>
            <a:r>
              <a:rPr lang="zh-CN" sz="1000"/>
              <a:t>   	&lt;section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"mb-8"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&lt;h2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mb-4"</a:t>
            </a:r>
            <a:r>
              <a:rPr lang="zh-CN" sz="1000"/>
              <a:t>&gt;價格&lt;/h2&gt;</a:t>
            </a:r>
            <a:br>
              <a:rPr lang="zh-CN" sz="1000"/>
            </a:br>
            <a:r>
              <a:rPr lang="zh-CN" sz="1000"/>
              <a:t>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"text-gray-600"</a:t>
            </a:r>
            <a:r>
              <a:rPr lang="zh-CN" sz="1000"/>
              <a:t>&gt;起步價：$5/月，根據資源需求調整&lt;/p&gt;</a:t>
            </a:r>
            <a:br>
              <a:rPr lang="zh-CN" sz="1000"/>
            </a:br>
            <a:r>
              <a:rPr lang="zh-CN" sz="1000"/>
              <a:t>   	&lt;/section&gt;</a:t>
            </a:r>
            <a:br>
              <a:rPr lang="zh-CN" sz="1000"/>
            </a:br>
            <a:r>
              <a:rPr lang="zh-CN" sz="1000"/>
              <a:t>  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"text-center"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&lt;a </a:t>
            </a:r>
            <a:r>
              <a:rPr lang="zh-CN" sz="1000">
                <a:solidFill>
                  <a:srgbClr val="50A14F"/>
                </a:solidFill>
              </a:rPr>
              <a:t>href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"/pricing" 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"inline-block px-6 py-3 bg-blue-600 text-white rounded hover:bg-blue-700"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查看定價詳情</a:t>
            </a:r>
            <a:br>
              <a:rPr lang="zh-CN" sz="1000"/>
            </a:br>
            <a:r>
              <a:rPr lang="zh-CN" sz="1000"/>
              <a:t>     	&lt;/a&gt;</a:t>
            </a:r>
            <a:br>
              <a:rPr lang="zh-CN" sz="1000"/>
            </a:br>
            <a:r>
              <a:rPr lang="zh-CN" sz="1000"/>
              <a:t>   	&lt;/div&gt;</a:t>
            </a:r>
            <a:br>
              <a:rPr lang="zh-CN" sz="1000"/>
            </a:br>
            <a:r>
              <a:rPr lang="zh-CN" sz="1000"/>
              <a:t> 	&lt;/div&gt;</a:t>
            </a:r>
            <a:br>
              <a:rPr lang="zh-CN" sz="1000"/>
            </a:br>
            <a:r>
              <a:rPr lang="zh-CN" sz="1000"/>
              <a:t>   );</a:t>
            </a:r>
            <a:br>
              <a:rPr lang="zh-CN" sz="1000"/>
            </a:br>
            <a:r>
              <a:rPr lang="zh-CN" sz="1000"/>
              <a:t>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Microsoft JhengHei"/>
                <a:ea typeface="Microsoft JhengHei"/>
                <a:cs typeface="Microsoft JhengHei"/>
                <a:sym typeface="Microsoft JhengHei"/>
              </a:rPr>
              <a:t>講解要點</a:t>
            </a:r>
            <a:endParaRPr b="1"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代碼功能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：靜態頁面，展示網站託管服務詳情。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用戶體驗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：提供服務特色和價格，引導用戶查看定價。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技術亮點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：與</a:t>
            </a:r>
            <a:r>
              <a:rPr lang="zh-CN" sz="1100"/>
              <a:t> /products 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頁面保持一致設計。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0000"/>
              <a:buFont typeface="arial"/>
              <a:buNone/>
            </a:pPr>
            <a:r>
              <a:t/>
            </a:r>
            <a:endParaRPr sz="1000"/>
          </a:p>
        </p:txBody>
      </p:sp>
      <p:cxnSp>
        <p:nvCxnSpPr>
          <p:cNvPr id="1069" name="Google Shape;1069;g34e9d3a638a_0_284"/>
          <p:cNvCxnSpPr/>
          <p:nvPr/>
        </p:nvCxnSpPr>
        <p:spPr>
          <a:xfrm>
            <a:off x="1967865" y="1237345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34e9d3a638a_0_311"/>
          <p:cNvSpPr txBox="1"/>
          <p:nvPr>
            <p:ph idx="4294967295" type="title"/>
          </p:nvPr>
        </p:nvSpPr>
        <p:spPr>
          <a:xfrm>
            <a:off x="1068650" y="1590850"/>
            <a:ext cx="71088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b="1" lang="zh-CN" sz="5000">
                <a:latin typeface="Microsoft JhengHei"/>
                <a:ea typeface="Microsoft JhengHei"/>
                <a:cs typeface="Microsoft JhengHei"/>
                <a:sym typeface="Microsoft JhengHei"/>
              </a:rPr>
              <a:t>雲管理服務</a:t>
            </a:r>
            <a:r>
              <a:rPr b="1" lang="zh-CN" sz="5000"/>
              <a:t> (/products/cloud-managed-services)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g34e9d3a638a_0_311"/>
          <p:cNvSpPr txBox="1"/>
          <p:nvPr>
            <p:ph idx="4294967295" type="subTitle"/>
          </p:nvPr>
        </p:nvSpPr>
        <p:spPr>
          <a:xfrm>
            <a:off x="1662700" y="2886125"/>
            <a:ext cx="53475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重點</a:t>
            </a:r>
            <a:r>
              <a:rPr b="1" lang="zh-CN" sz="1500"/>
              <a:t>/</a:t>
            </a: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說明</a:t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功能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：展示雲管理服務的詳情。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設計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：包含服務介紹和優勢。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特色</a:t>
            </a:r>
            <a:r>
              <a:rPr lang="zh-CN" sz="1500">
                <a:latin typeface="Microsoft JhengHei"/>
                <a:ea typeface="Microsoft JhengHei"/>
                <a:cs typeface="Microsoft JhengHei"/>
                <a:sym typeface="Microsoft JhengHei"/>
              </a:rPr>
              <a:t>：專注於企業用戶。</a:t>
            </a:r>
            <a:endParaRPr sz="15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500"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cxnSp>
        <p:nvCxnSpPr>
          <p:cNvPr id="1076" name="Google Shape;1076;g34e9d3a638a_0_311"/>
          <p:cNvCxnSpPr/>
          <p:nvPr/>
        </p:nvCxnSpPr>
        <p:spPr>
          <a:xfrm>
            <a:off x="2030040" y="2751120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7"/>
          <p:cNvSpPr txBox="1"/>
          <p:nvPr>
            <p:ph idx="4294967295" type="title"/>
          </p:nvPr>
        </p:nvSpPr>
        <p:spPr>
          <a:xfrm>
            <a:off x="1295280" y="2057400"/>
            <a:ext cx="5067000" cy="1514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Exa"/>
              <a:buNone/>
            </a:pPr>
            <a:r>
              <a:rPr b="1" i="0" lang="zh-CN" sz="50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網站架構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3" name="Google Shape;663;p7"/>
          <p:cNvSpPr txBox="1"/>
          <p:nvPr>
            <p:ph idx="4294967295" type="title"/>
          </p:nvPr>
        </p:nvSpPr>
        <p:spPr>
          <a:xfrm>
            <a:off x="1295280" y="990720"/>
            <a:ext cx="164736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1153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xend Exa"/>
              <a:buNone/>
            </a:pPr>
            <a:r>
              <a:rPr b="1" i="0" lang="zh-CN" sz="6000" u="none" cap="none" strike="noStrike">
                <a:solidFill>
                  <a:schemeClr val="lt1"/>
                </a:solidFill>
                <a:latin typeface="Lexend Exa"/>
                <a:ea typeface="Lexend Exa"/>
                <a:cs typeface="Lexend Exa"/>
                <a:sym typeface="Lexend Exa"/>
              </a:rPr>
              <a:t>02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4" name="Google Shape;664;p7"/>
          <p:cNvSpPr txBox="1"/>
          <p:nvPr>
            <p:ph idx="4294967295" type="subTitle"/>
          </p:nvPr>
        </p:nvSpPr>
        <p:spPr>
          <a:xfrm>
            <a:off x="1295280" y="3781440"/>
            <a:ext cx="5067000" cy="371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8178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65" name="Google Shape;665;p7"/>
          <p:cNvCxnSpPr/>
          <p:nvPr/>
        </p:nvCxnSpPr>
        <p:spPr>
          <a:xfrm>
            <a:off x="1291320" y="3673080"/>
            <a:ext cx="494316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1" name="Google Shape;1081;g34e9d3a638a_0_3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34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g34e9d3a638a_0_317"/>
          <p:cNvSpPr txBox="1"/>
          <p:nvPr>
            <p:ph idx="4294967295" type="title"/>
          </p:nvPr>
        </p:nvSpPr>
        <p:spPr>
          <a:xfrm>
            <a:off x="1424875" y="75750"/>
            <a:ext cx="62184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Lexend Exa"/>
              <a:buNone/>
            </a:pPr>
            <a:r>
              <a:rPr lang="zh-CN" sz="2600">
                <a:latin typeface="Microsoft JhengHei"/>
                <a:ea typeface="Microsoft JhengHei"/>
                <a:cs typeface="Microsoft JhengHei"/>
                <a:sym typeface="Microsoft JhengHei"/>
              </a:rPr>
              <a:t>文件：</a:t>
            </a:r>
            <a:r>
              <a:rPr lang="zh-CN" sz="2600"/>
              <a:t>src/app/products/cloud-managed-services/page.tsx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g34e9d3a638a_0_317"/>
          <p:cNvSpPr txBox="1"/>
          <p:nvPr>
            <p:ph idx="4294967295" type="subTitle"/>
          </p:nvPr>
        </p:nvSpPr>
        <p:spPr>
          <a:xfrm>
            <a:off x="1095525" y="1237650"/>
            <a:ext cx="6705300" cy="39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000"/>
              <a:t>export</a:t>
            </a:r>
            <a:r>
              <a:rPr lang="zh-CN" sz="1000">
                <a:solidFill>
                  <a:srgbClr val="C18401"/>
                </a:solidFill>
              </a:rPr>
              <a:t> default </a:t>
            </a:r>
            <a:r>
              <a:rPr lang="zh-CN" sz="1000"/>
              <a:t>function CloudManagedServicesPage() {</a:t>
            </a:r>
            <a:br>
              <a:rPr lang="zh-CN" sz="1000"/>
            </a:br>
            <a:r>
              <a:rPr lang="zh-CN" sz="1000"/>
              <a:t>   return (</a:t>
            </a:r>
            <a:br>
              <a:rPr lang="zh-CN" sz="1000"/>
            </a:br>
            <a:r>
              <a:rPr lang="zh-CN" sz="1000"/>
              <a:t>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"py-12 max-w-4xl mx-auto px-4 sm:px-6 lg:px-8"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	&lt;h1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"text-4xl font-bold text-gray-900 mb-6 text-center"</a:t>
            </a:r>
            <a:r>
              <a:rPr lang="zh-CN" sz="1000"/>
              <a:t>&gt;雲管理服務&lt;/h1&gt;</a:t>
            </a:r>
            <a:br>
              <a:rPr lang="zh-CN" sz="1000"/>
            </a:br>
            <a:r>
              <a:rPr lang="zh-CN" sz="1000"/>
              <a:t>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 mb-8 text-center"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靈活、可擴展的雲解決方案，滿足您的業務需求。</a:t>
            </a:r>
            <a:br>
              <a:rPr lang="zh-CN" sz="1000"/>
            </a:br>
            <a:r>
              <a:rPr lang="zh-CN" sz="1000"/>
              <a:t>   	&lt;/p&gt;</a:t>
            </a:r>
            <a:br>
              <a:rPr lang="zh-CN" sz="1000"/>
            </a:br>
            <a:r>
              <a:rPr lang="zh-CN" sz="1000"/>
              <a:t>   	&lt;section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"mb-8"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&lt;h2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mb-4"</a:t>
            </a:r>
            <a:r>
              <a:rPr lang="zh-CN" sz="1000"/>
              <a:t>&gt;服務優勢&lt;/h2&gt;</a:t>
            </a:r>
            <a:br>
              <a:rPr lang="zh-CN" sz="1000"/>
            </a:br>
            <a:r>
              <a:rPr lang="zh-CN" sz="1000"/>
              <a:t>     	&lt;ul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"list-disc list-inside text-gray-600 space-y-2"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    &lt;li&gt;自動化資源管理&lt;/li&gt;</a:t>
            </a:r>
            <a:br>
              <a:rPr lang="zh-CN" sz="1000"/>
            </a:br>
            <a:r>
              <a:rPr lang="zh-CN" sz="1000"/>
              <a:t>           &lt;li&gt;高效的負載均衡&lt;/li&gt;</a:t>
            </a:r>
            <a:br>
              <a:rPr lang="zh-CN" sz="1000"/>
            </a:br>
            <a:r>
              <a:rPr lang="zh-CN" sz="1000"/>
              <a:t>       	&lt;li&gt;專業的雲端技術支援&lt;/li&gt;</a:t>
            </a:r>
            <a:br>
              <a:rPr lang="zh-CN" sz="1000"/>
            </a:br>
            <a:r>
              <a:rPr lang="zh-CN" sz="1000"/>
              <a:t>     	&lt;/ul&gt;</a:t>
            </a:r>
            <a:br>
              <a:rPr lang="zh-CN" sz="1000"/>
            </a:br>
            <a:r>
              <a:rPr lang="zh-CN" sz="1000"/>
              <a:t>   	&lt;/section&gt;</a:t>
            </a:r>
            <a:br>
              <a:rPr lang="zh-CN" sz="1000"/>
            </a:br>
            <a:r>
              <a:rPr lang="zh-CN" sz="1000"/>
              <a:t>   	&lt;section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"mb-8"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&lt;h2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"text-2xl font-semibold mb-4"</a:t>
            </a:r>
            <a:r>
              <a:rPr lang="zh-CN" sz="1000"/>
              <a:t>&gt;價格&lt;/h2&gt;</a:t>
            </a:r>
            <a:br>
              <a:rPr lang="zh-CN" sz="1000"/>
            </a:br>
            <a:r>
              <a:rPr lang="zh-CN" sz="1000"/>
              <a:t>     	&lt;p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"text-gray-600"</a:t>
            </a:r>
            <a:r>
              <a:rPr lang="zh-CN" sz="1000"/>
              <a:t>&gt;起步價：$50/月，根據使用量計費&lt;/p&gt;</a:t>
            </a:r>
            <a:br>
              <a:rPr lang="zh-CN" sz="1000"/>
            </a:br>
            <a:r>
              <a:rPr lang="zh-CN" sz="1000"/>
              <a:t>   	&lt;/section&gt;</a:t>
            </a:r>
            <a:br>
              <a:rPr lang="zh-CN" sz="1000"/>
            </a:br>
            <a:r>
              <a:rPr lang="zh-CN" sz="1000"/>
              <a:t>   	&lt;div </a:t>
            </a:r>
            <a:r>
              <a:rPr lang="zh-CN" sz="1000">
                <a:solidFill>
                  <a:srgbClr val="50A14F"/>
                </a:solidFill>
              </a:rPr>
              <a:t>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"text-center"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	&lt;a </a:t>
            </a:r>
            <a:r>
              <a:rPr lang="zh-CN" sz="1000">
                <a:solidFill>
                  <a:srgbClr val="50A14F"/>
                </a:solidFill>
              </a:rPr>
              <a:t>href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"/contact" className</a:t>
            </a:r>
            <a:r>
              <a:rPr lang="zh-CN" sz="1000"/>
              <a:t>=</a:t>
            </a:r>
            <a:r>
              <a:rPr lang="zh-CN" sz="1000">
                <a:solidFill>
                  <a:srgbClr val="50A14F"/>
                </a:solidFill>
              </a:rPr>
              <a:t>"inline-block px-6 py-3 bg-blue-600 text-white rounded hover:bg-blue-700"</a:t>
            </a:r>
            <a:r>
              <a:rPr lang="zh-CN" sz="1000"/>
              <a:t>&gt;</a:t>
            </a:r>
            <a:br>
              <a:rPr lang="zh-CN" sz="1000"/>
            </a:br>
            <a:r>
              <a:rPr lang="zh-CN" sz="1000"/>
              <a:t>       	聯繫我們以了解更多</a:t>
            </a:r>
            <a:br>
              <a:rPr lang="zh-CN" sz="1000"/>
            </a:br>
            <a:r>
              <a:rPr lang="zh-CN" sz="1000"/>
              <a:t>     	&lt;/a&gt;</a:t>
            </a:r>
            <a:br>
              <a:rPr lang="zh-CN" sz="1000"/>
            </a:br>
            <a:r>
              <a:rPr lang="zh-CN" sz="1000"/>
              <a:t>   	&lt;/div&gt;</a:t>
            </a:r>
            <a:br>
              <a:rPr lang="zh-CN" sz="1000"/>
            </a:br>
            <a:r>
              <a:rPr lang="zh-CN" sz="1000"/>
              <a:t> 	&lt;/div&gt;</a:t>
            </a:r>
            <a:br>
              <a:rPr lang="zh-CN" sz="1000"/>
            </a:br>
            <a:r>
              <a:rPr lang="zh-CN" sz="1000"/>
              <a:t>   );</a:t>
            </a:r>
            <a:br>
              <a:rPr lang="zh-CN" sz="1000"/>
            </a:br>
            <a:r>
              <a:rPr lang="zh-CN" sz="1000"/>
              <a:t> }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200">
                <a:latin typeface="Microsoft JhengHei"/>
                <a:ea typeface="Microsoft JhengHei"/>
                <a:cs typeface="Microsoft JhengHei"/>
                <a:sym typeface="Microsoft JhengHei"/>
              </a:rPr>
              <a:t>講解要點</a:t>
            </a:r>
            <a:endParaRPr b="1" sz="12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代碼功能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：靜態頁面，展示雲管理服務詳情。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用戶體驗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：突出服務優勢，引導用戶聯繫。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技術亮點</a:t>
            </a:r>
            <a:r>
              <a:rPr lang="zh-CN" sz="1100">
                <a:latin typeface="Microsoft JhengHei"/>
                <a:ea typeface="Microsoft JhengHei"/>
                <a:cs typeface="Microsoft JhengHei"/>
                <a:sym typeface="Microsoft JhengHei"/>
              </a:rPr>
              <a:t>：與其他產品頁面保持一致性。</a:t>
            </a:r>
            <a:endParaRPr sz="110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0000"/>
              <a:buFont typeface="arial"/>
              <a:buNone/>
            </a:pPr>
            <a:r>
              <a:t/>
            </a:r>
            <a:endParaRPr sz="1000"/>
          </a:p>
        </p:txBody>
      </p:sp>
      <p:cxnSp>
        <p:nvCxnSpPr>
          <p:cNvPr id="1088" name="Google Shape;1088;g34e9d3a638a_0_317"/>
          <p:cNvCxnSpPr/>
          <p:nvPr/>
        </p:nvCxnSpPr>
        <p:spPr>
          <a:xfrm>
            <a:off x="1967865" y="1237345"/>
            <a:ext cx="5083800" cy="30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20"/>
          <p:cNvSpPr txBox="1"/>
          <p:nvPr>
            <p:ph idx="4294967295" type="title"/>
          </p:nvPr>
        </p:nvSpPr>
        <p:spPr>
          <a:xfrm>
            <a:off x="2133720" y="1590840"/>
            <a:ext cx="4876560" cy="1161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555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xend Exa"/>
              <a:buNone/>
            </a:pPr>
            <a:r>
              <a:rPr b="1" i="0" lang="zh-CN" sz="72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使用者體驗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4" name="Google Shape;1094;p20"/>
          <p:cNvSpPr txBox="1"/>
          <p:nvPr>
            <p:ph idx="4294967295" type="subTitle"/>
          </p:nvPr>
        </p:nvSpPr>
        <p:spPr>
          <a:xfrm>
            <a:off x="2133725" y="2886130"/>
            <a:ext cx="4876500" cy="13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zh-C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網站的使用者體驗將通過實際案例展示，反映用戶在使用我們平台時的互動和反饋，強調我們在提供服務時所遵循的用戶中心設計原則。</a:t>
            </a:r>
            <a:endParaRPr b="0" i="0" sz="16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cxnSp>
        <p:nvCxnSpPr>
          <p:cNvPr id="1095" name="Google Shape;1095;p20"/>
          <p:cNvCxnSpPr/>
          <p:nvPr/>
        </p:nvCxnSpPr>
        <p:spPr>
          <a:xfrm>
            <a:off x="2030040" y="2751120"/>
            <a:ext cx="508392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21"/>
          <p:cNvSpPr/>
          <p:nvPr/>
        </p:nvSpPr>
        <p:spPr>
          <a:xfrm>
            <a:off x="5467320" y="638280"/>
            <a:ext cx="2809440" cy="3943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971700" lIns="870823075" spcFirstLastPara="1" rIns="870823075" wrap="square" tIns="1971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1" name="Google Shape;1101;p21"/>
          <p:cNvPicPr preferRelativeResize="0"/>
          <p:nvPr/>
        </p:nvPicPr>
        <p:blipFill rotWithShape="1">
          <a:blip r:embed="rId3">
            <a:alphaModFix/>
          </a:blip>
          <a:srcRect b="0" l="36522" r="15890" t="0"/>
          <a:stretch/>
        </p:blipFill>
        <p:spPr>
          <a:xfrm>
            <a:off x="5541480" y="563040"/>
            <a:ext cx="2812680" cy="3939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02" name="Google Shape;1102;p21"/>
          <p:cNvSpPr txBox="1"/>
          <p:nvPr>
            <p:ph idx="4294967295" type="title"/>
          </p:nvPr>
        </p:nvSpPr>
        <p:spPr>
          <a:xfrm>
            <a:off x="1295280" y="1009800"/>
            <a:ext cx="352404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設計理念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21"/>
          <p:cNvSpPr txBox="1"/>
          <p:nvPr>
            <p:ph idx="4294967295" type="subTitle"/>
          </p:nvPr>
        </p:nvSpPr>
        <p:spPr>
          <a:xfrm>
            <a:off x="1295280" y="3191040"/>
            <a:ext cx="3524040" cy="94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我的設計理念基於用戶需求，強調簡潔性和實用性，致力於提供高效的解決方案，並保持視覺上的一致性和吸引力，以提升品牌形象。</a:t>
            </a:r>
            <a:endParaRPr b="0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1104" name="Google Shape;1104;p21"/>
          <p:cNvGrpSpPr/>
          <p:nvPr/>
        </p:nvGrpSpPr>
        <p:grpSpPr>
          <a:xfrm>
            <a:off x="7629089" y="18215"/>
            <a:ext cx="1377061" cy="1351009"/>
            <a:chOff x="7629089" y="18215"/>
            <a:chExt cx="1377061" cy="1351009"/>
          </a:xfrm>
        </p:grpSpPr>
        <p:sp>
          <p:nvSpPr>
            <p:cNvPr id="1105" name="Google Shape;1105;p21"/>
            <p:cNvSpPr/>
            <p:nvPr/>
          </p:nvSpPr>
          <p:spPr>
            <a:xfrm rot="7962600">
              <a:off x="7777440" y="272520"/>
              <a:ext cx="1031400" cy="855360"/>
            </a:xfrm>
            <a:custGeom>
              <a:rect b="b" l="l" r="r" t="t"/>
              <a:pathLst>
                <a:path extrusionOk="0" h="11416" w="13767">
                  <a:moveTo>
                    <a:pt x="620" y="0"/>
                  </a:moveTo>
                  <a:cubicBezTo>
                    <a:pt x="279" y="0"/>
                    <a:pt x="1" y="236"/>
                    <a:pt x="27" y="552"/>
                  </a:cubicBezTo>
                  <a:lnTo>
                    <a:pt x="3817" y="10848"/>
                  </a:lnTo>
                  <a:cubicBezTo>
                    <a:pt x="3845" y="11186"/>
                    <a:pt x="4188" y="11415"/>
                    <a:pt x="4525" y="11415"/>
                  </a:cubicBezTo>
                  <a:cubicBezTo>
                    <a:pt x="4673" y="11415"/>
                    <a:pt x="4820" y="11371"/>
                    <a:pt x="4938" y="11272"/>
                  </a:cubicBezTo>
                  <a:lnTo>
                    <a:pt x="13424" y="3047"/>
                  </a:lnTo>
                  <a:cubicBezTo>
                    <a:pt x="13767" y="2761"/>
                    <a:pt x="13590" y="2235"/>
                    <a:pt x="13105" y="2100"/>
                  </a:cubicBezTo>
                  <a:lnTo>
                    <a:pt x="829" y="29"/>
                  </a:lnTo>
                  <a:cubicBezTo>
                    <a:pt x="758" y="10"/>
                    <a:pt x="688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06" name="Google Shape;1106;p21"/>
            <p:cNvSpPr/>
            <p:nvPr/>
          </p:nvSpPr>
          <p:spPr>
            <a:xfrm rot="7962600">
              <a:off x="7826400" y="259560"/>
              <a:ext cx="1031400" cy="855360"/>
            </a:xfrm>
            <a:custGeom>
              <a:rect b="b" l="l" r="r" t="t"/>
              <a:pathLst>
                <a:path extrusionOk="0" h="11416" w="13767">
                  <a:moveTo>
                    <a:pt x="619" y="1"/>
                  </a:moveTo>
                  <a:cubicBezTo>
                    <a:pt x="278" y="1"/>
                    <a:pt x="0" y="237"/>
                    <a:pt x="26" y="552"/>
                  </a:cubicBezTo>
                  <a:lnTo>
                    <a:pt x="3818" y="10848"/>
                  </a:lnTo>
                  <a:cubicBezTo>
                    <a:pt x="3846" y="11186"/>
                    <a:pt x="4188" y="11416"/>
                    <a:pt x="4525" y="11416"/>
                  </a:cubicBezTo>
                  <a:cubicBezTo>
                    <a:pt x="4673" y="11416"/>
                    <a:pt x="4820" y="11372"/>
                    <a:pt x="4939" y="11273"/>
                  </a:cubicBezTo>
                  <a:lnTo>
                    <a:pt x="13425" y="3047"/>
                  </a:lnTo>
                  <a:cubicBezTo>
                    <a:pt x="13767" y="2762"/>
                    <a:pt x="13590" y="2237"/>
                    <a:pt x="13104" y="2100"/>
                  </a:cubicBezTo>
                  <a:lnTo>
                    <a:pt x="827" y="30"/>
                  </a:lnTo>
                  <a:cubicBezTo>
                    <a:pt x="757" y="10"/>
                    <a:pt x="687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cxnSp>
        <p:nvCxnSpPr>
          <p:cNvPr id="1107" name="Google Shape;1107;p21"/>
          <p:cNvCxnSpPr/>
          <p:nvPr/>
        </p:nvCxnSpPr>
        <p:spPr>
          <a:xfrm>
            <a:off x="1294200" y="3114360"/>
            <a:ext cx="341064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2"/>
          <p:cNvSpPr txBox="1"/>
          <p:nvPr>
            <p:ph idx="4294967295" type="title"/>
          </p:nvPr>
        </p:nvSpPr>
        <p:spPr>
          <a:xfrm>
            <a:off x="1295280" y="2057400"/>
            <a:ext cx="5067000" cy="1514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Lexend Exa"/>
              <a:buNone/>
            </a:pPr>
            <a:r>
              <a:rPr b="1" i="0" lang="zh-CN" sz="50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演講準備</a:t>
            </a:r>
            <a:endParaRPr b="0" i="0" sz="5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3" name="Google Shape;1113;p22"/>
          <p:cNvSpPr txBox="1"/>
          <p:nvPr>
            <p:ph idx="4294967295" type="title"/>
          </p:nvPr>
        </p:nvSpPr>
        <p:spPr>
          <a:xfrm>
            <a:off x="1295280" y="990720"/>
            <a:ext cx="1647360" cy="914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81153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exend Exa"/>
              <a:buNone/>
            </a:pPr>
            <a:r>
              <a:rPr b="1" i="0" lang="zh-CN" sz="6000" u="none" cap="none" strike="noStrike">
                <a:solidFill>
                  <a:schemeClr val="lt1"/>
                </a:solidFill>
                <a:latin typeface="Lexend Exa"/>
                <a:ea typeface="Lexend Exa"/>
                <a:cs typeface="Lexend Exa"/>
                <a:sym typeface="Lexend Exa"/>
              </a:rPr>
              <a:t>05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22"/>
          <p:cNvSpPr txBox="1"/>
          <p:nvPr>
            <p:ph idx="4294967295" type="subTitle"/>
          </p:nvPr>
        </p:nvSpPr>
        <p:spPr>
          <a:xfrm>
            <a:off x="1295280" y="3781440"/>
            <a:ext cx="5067000" cy="371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8178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5" name="Google Shape;1115;p22"/>
          <p:cNvCxnSpPr/>
          <p:nvPr/>
        </p:nvCxnSpPr>
        <p:spPr>
          <a:xfrm>
            <a:off x="1291320" y="3673080"/>
            <a:ext cx="494316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23"/>
          <p:cNvSpPr txBox="1"/>
          <p:nvPr>
            <p:ph idx="4294967295" type="title"/>
          </p:nvPr>
        </p:nvSpPr>
        <p:spPr>
          <a:xfrm>
            <a:off x="2133720" y="1590840"/>
            <a:ext cx="4876560" cy="1161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555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xend Exa"/>
              <a:buNone/>
            </a:pPr>
            <a:r>
              <a:rPr b="1" i="0" lang="zh-CN" sz="72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演講內容大綱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23"/>
          <p:cNvSpPr txBox="1"/>
          <p:nvPr>
            <p:ph idx="4294967295" type="subTitle"/>
          </p:nvPr>
        </p:nvSpPr>
        <p:spPr>
          <a:xfrm>
            <a:off x="2133720" y="2886120"/>
            <a:ext cx="4876560" cy="66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zh-C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為了確保演講的流暢性和高效性，我們制定了清晰的內容大綱，涵蓋了所有重要的議題，並準備了可能會用到的資訊以便及時應對問答環節。</a:t>
            </a:r>
            <a:endParaRPr b="0" i="0" sz="16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cxnSp>
        <p:nvCxnSpPr>
          <p:cNvPr id="1122" name="Google Shape;1122;p23"/>
          <p:cNvCxnSpPr/>
          <p:nvPr/>
        </p:nvCxnSpPr>
        <p:spPr>
          <a:xfrm>
            <a:off x="2030040" y="2751120"/>
            <a:ext cx="508392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26"/>
          <p:cNvSpPr/>
          <p:nvPr/>
        </p:nvSpPr>
        <p:spPr>
          <a:xfrm>
            <a:off x="5467320" y="638280"/>
            <a:ext cx="2809440" cy="394308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1971700" lIns="870823075" spcFirstLastPara="1" rIns="870823075" wrap="square" tIns="1971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8" name="Google Shape;1128;p26"/>
          <p:cNvPicPr preferRelativeResize="0"/>
          <p:nvPr/>
        </p:nvPicPr>
        <p:blipFill rotWithShape="1">
          <a:blip r:embed="rId3">
            <a:alphaModFix/>
          </a:blip>
          <a:srcRect b="0" l="36522" r="15890" t="0"/>
          <a:stretch/>
        </p:blipFill>
        <p:spPr>
          <a:xfrm>
            <a:off x="5541480" y="563040"/>
            <a:ext cx="2812680" cy="3939480"/>
          </a:xfrm>
          <a:prstGeom prst="rect">
            <a:avLst/>
          </a:prstGeom>
          <a:noFill/>
          <a:ln>
            <a:noFill/>
          </a:ln>
        </p:spPr>
      </p:pic>
      <p:sp>
        <p:nvSpPr>
          <p:cNvPr id="1129" name="Google Shape;1129;p26"/>
          <p:cNvSpPr txBox="1"/>
          <p:nvPr>
            <p:ph idx="4294967295" type="title"/>
          </p:nvPr>
        </p:nvSpPr>
        <p:spPr>
          <a:xfrm>
            <a:off x="1295280" y="1009800"/>
            <a:ext cx="3524040" cy="20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 Exa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結論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0" name="Google Shape;1130;p26"/>
          <p:cNvSpPr txBox="1"/>
          <p:nvPr>
            <p:ph idx="4294967295" type="subTitle"/>
          </p:nvPr>
        </p:nvSpPr>
        <p:spPr>
          <a:xfrm>
            <a:off x="1295280" y="3191040"/>
            <a:ext cx="3524040" cy="942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本次專案展示了我們在Web Hosting和AI大模型安裝的能力，闡明了網站的設計理念和功能應用，並強調了</a:t>
            </a:r>
            <a:r>
              <a:rPr lang="zh-CN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AI使用</a:t>
            </a:r>
            <a:r>
              <a:rPr b="0" i="0" lang="zh-C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在目前專案成功中的關鍵作用。</a:t>
            </a:r>
            <a:endParaRPr b="0" i="0" sz="14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1131" name="Google Shape;1131;p26"/>
          <p:cNvGrpSpPr/>
          <p:nvPr/>
        </p:nvGrpSpPr>
        <p:grpSpPr>
          <a:xfrm>
            <a:off x="7629089" y="18215"/>
            <a:ext cx="1377061" cy="1351009"/>
            <a:chOff x="7629089" y="18215"/>
            <a:chExt cx="1377061" cy="1351009"/>
          </a:xfrm>
        </p:grpSpPr>
        <p:sp>
          <p:nvSpPr>
            <p:cNvPr id="1132" name="Google Shape;1132;p26"/>
            <p:cNvSpPr/>
            <p:nvPr/>
          </p:nvSpPr>
          <p:spPr>
            <a:xfrm rot="7962600">
              <a:off x="7777440" y="272520"/>
              <a:ext cx="1031400" cy="855360"/>
            </a:xfrm>
            <a:custGeom>
              <a:rect b="b" l="l" r="r" t="t"/>
              <a:pathLst>
                <a:path extrusionOk="0" h="11416" w="13767">
                  <a:moveTo>
                    <a:pt x="620" y="0"/>
                  </a:moveTo>
                  <a:cubicBezTo>
                    <a:pt x="279" y="0"/>
                    <a:pt x="1" y="236"/>
                    <a:pt x="27" y="552"/>
                  </a:cubicBezTo>
                  <a:lnTo>
                    <a:pt x="3817" y="10848"/>
                  </a:lnTo>
                  <a:cubicBezTo>
                    <a:pt x="3845" y="11186"/>
                    <a:pt x="4188" y="11415"/>
                    <a:pt x="4525" y="11415"/>
                  </a:cubicBezTo>
                  <a:cubicBezTo>
                    <a:pt x="4673" y="11415"/>
                    <a:pt x="4820" y="11371"/>
                    <a:pt x="4938" y="11272"/>
                  </a:cubicBezTo>
                  <a:lnTo>
                    <a:pt x="13424" y="3047"/>
                  </a:lnTo>
                  <a:cubicBezTo>
                    <a:pt x="13767" y="2761"/>
                    <a:pt x="13590" y="2235"/>
                    <a:pt x="13105" y="2100"/>
                  </a:cubicBezTo>
                  <a:lnTo>
                    <a:pt x="829" y="29"/>
                  </a:lnTo>
                  <a:cubicBezTo>
                    <a:pt x="758" y="10"/>
                    <a:pt x="688" y="0"/>
                    <a:pt x="6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33" name="Google Shape;1133;p26"/>
            <p:cNvSpPr/>
            <p:nvPr/>
          </p:nvSpPr>
          <p:spPr>
            <a:xfrm rot="7962600">
              <a:off x="7826400" y="259560"/>
              <a:ext cx="1031400" cy="855360"/>
            </a:xfrm>
            <a:custGeom>
              <a:rect b="b" l="l" r="r" t="t"/>
              <a:pathLst>
                <a:path extrusionOk="0" h="11416" w="13767">
                  <a:moveTo>
                    <a:pt x="619" y="1"/>
                  </a:moveTo>
                  <a:cubicBezTo>
                    <a:pt x="278" y="1"/>
                    <a:pt x="0" y="237"/>
                    <a:pt x="26" y="552"/>
                  </a:cubicBezTo>
                  <a:lnTo>
                    <a:pt x="3818" y="10848"/>
                  </a:lnTo>
                  <a:cubicBezTo>
                    <a:pt x="3846" y="11186"/>
                    <a:pt x="4188" y="11416"/>
                    <a:pt x="4525" y="11416"/>
                  </a:cubicBezTo>
                  <a:cubicBezTo>
                    <a:pt x="4673" y="11416"/>
                    <a:pt x="4820" y="11372"/>
                    <a:pt x="4939" y="11273"/>
                  </a:cubicBezTo>
                  <a:lnTo>
                    <a:pt x="13425" y="3047"/>
                  </a:lnTo>
                  <a:cubicBezTo>
                    <a:pt x="13767" y="2762"/>
                    <a:pt x="13590" y="2237"/>
                    <a:pt x="13104" y="2100"/>
                  </a:cubicBezTo>
                  <a:lnTo>
                    <a:pt x="827" y="30"/>
                  </a:lnTo>
                  <a:cubicBezTo>
                    <a:pt x="757" y="10"/>
                    <a:pt x="687" y="1"/>
                    <a:pt x="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cxnSp>
        <p:nvCxnSpPr>
          <p:cNvPr id="1134" name="Google Shape;1134;p26"/>
          <p:cNvCxnSpPr/>
          <p:nvPr/>
        </p:nvCxnSpPr>
        <p:spPr>
          <a:xfrm>
            <a:off x="1294200" y="3114360"/>
            <a:ext cx="341064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27"/>
          <p:cNvSpPr txBox="1"/>
          <p:nvPr>
            <p:ph idx="4294967295" type="subTitle"/>
          </p:nvPr>
        </p:nvSpPr>
        <p:spPr>
          <a:xfrm>
            <a:off x="2343240" y="1676520"/>
            <a:ext cx="4447800" cy="1161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you have any questions?</a:t>
            </a:r>
            <a:endParaRPr b="0" i="0" sz="16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40" name="Google Shape;1140;p27"/>
          <p:cNvSpPr/>
          <p:nvPr/>
        </p:nvSpPr>
        <p:spPr>
          <a:xfrm>
            <a:off x="2495520" y="4343400"/>
            <a:ext cx="4152600" cy="256680"/>
          </a:xfrm>
          <a:prstGeom prst="rect">
            <a:avLst/>
          </a:prstGeom>
          <a:noFill/>
          <a:ln>
            <a:noFill/>
          </a:ln>
        </p:spPr>
        <p:txBody>
          <a:bodyPr anchorCtr="0" anchor="t" bIns="128500" lIns="870823075" spcFirstLastPara="1" rIns="870823075" wrap="square" tIns="1285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h-C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0" i="0" sz="12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41" name="Google Shape;1141;p27"/>
          <p:cNvSpPr txBox="1"/>
          <p:nvPr>
            <p:ph idx="4294967295" type="title"/>
          </p:nvPr>
        </p:nvSpPr>
        <p:spPr>
          <a:xfrm>
            <a:off x="2352600" y="542880"/>
            <a:ext cx="444780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3557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xend Exa"/>
              <a:buNone/>
            </a:pPr>
            <a:r>
              <a:rPr b="1" i="0" lang="zh-CN" sz="62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Thank you!</a:t>
            </a:r>
            <a:endParaRPr b="0" i="0" sz="6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42" name="Google Shape;1142;p27"/>
          <p:cNvGrpSpPr/>
          <p:nvPr/>
        </p:nvGrpSpPr>
        <p:grpSpPr>
          <a:xfrm>
            <a:off x="3035520" y="2953800"/>
            <a:ext cx="773640" cy="773280"/>
            <a:chOff x="3035520" y="2953800"/>
            <a:chExt cx="773640" cy="773280"/>
          </a:xfrm>
        </p:grpSpPr>
        <p:sp>
          <p:nvSpPr>
            <p:cNvPr id="1143" name="Google Shape;1143;p27"/>
            <p:cNvSpPr/>
            <p:nvPr/>
          </p:nvSpPr>
          <p:spPr>
            <a:xfrm>
              <a:off x="3035520" y="3029760"/>
              <a:ext cx="697320" cy="6973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44" name="Google Shape;1144;p27"/>
            <p:cNvSpPr/>
            <p:nvPr/>
          </p:nvSpPr>
          <p:spPr>
            <a:xfrm>
              <a:off x="3078000" y="2953800"/>
              <a:ext cx="731160" cy="73116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1145" name="Google Shape;1145;p27"/>
          <p:cNvGrpSpPr/>
          <p:nvPr/>
        </p:nvGrpSpPr>
        <p:grpSpPr>
          <a:xfrm>
            <a:off x="4185000" y="2953800"/>
            <a:ext cx="773640" cy="773280"/>
            <a:chOff x="4185000" y="2953800"/>
            <a:chExt cx="773640" cy="773280"/>
          </a:xfrm>
        </p:grpSpPr>
        <p:sp>
          <p:nvSpPr>
            <p:cNvPr id="1146" name="Google Shape;1146;p27"/>
            <p:cNvSpPr/>
            <p:nvPr/>
          </p:nvSpPr>
          <p:spPr>
            <a:xfrm>
              <a:off x="4185000" y="3029760"/>
              <a:ext cx="697320" cy="6973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47" name="Google Shape;1147;p27"/>
            <p:cNvSpPr/>
            <p:nvPr/>
          </p:nvSpPr>
          <p:spPr>
            <a:xfrm>
              <a:off x="4227480" y="2953800"/>
              <a:ext cx="731160" cy="73116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1148" name="Google Shape;1148;p27"/>
          <p:cNvGrpSpPr/>
          <p:nvPr/>
        </p:nvGrpSpPr>
        <p:grpSpPr>
          <a:xfrm>
            <a:off x="5334480" y="2953800"/>
            <a:ext cx="774000" cy="773280"/>
            <a:chOff x="5334480" y="2953800"/>
            <a:chExt cx="774000" cy="773280"/>
          </a:xfrm>
        </p:grpSpPr>
        <p:sp>
          <p:nvSpPr>
            <p:cNvPr id="1149" name="Google Shape;1149;p27"/>
            <p:cNvSpPr/>
            <p:nvPr/>
          </p:nvSpPr>
          <p:spPr>
            <a:xfrm>
              <a:off x="5334480" y="3029760"/>
              <a:ext cx="697320" cy="69732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50" name="Google Shape;1150;p27"/>
            <p:cNvSpPr/>
            <p:nvPr/>
          </p:nvSpPr>
          <p:spPr>
            <a:xfrm>
              <a:off x="5377320" y="2953800"/>
              <a:ext cx="731160" cy="73116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1151" name="Google Shape;1151;p27"/>
          <p:cNvSpPr/>
          <p:nvPr/>
        </p:nvSpPr>
        <p:spPr>
          <a:xfrm>
            <a:off x="655200" y="1027080"/>
            <a:ext cx="15480" cy="44640"/>
          </a:xfrm>
          <a:custGeom>
            <a:rect b="b" l="l" r="r" t="t"/>
            <a:pathLst>
              <a:path extrusionOk="0" fill="none" h="1147" w="408">
                <a:moveTo>
                  <a:pt x="408" y="0"/>
                </a:moveTo>
                <a:cubicBezTo>
                  <a:pt x="271" y="384"/>
                  <a:pt x="136" y="767"/>
                  <a:pt x="0" y="1147"/>
                </a:cubicBezTo>
              </a:path>
            </a:pathLst>
          </a:custGeom>
          <a:noFill/>
          <a:ln cap="rnd" cmpd="sng" w="9525">
            <a:solidFill>
              <a:srgbClr val="FF81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22300" lIns="91425" spcFirstLastPara="1" rIns="91425" wrap="square" tIns="223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1152" name="Google Shape;1152;p27"/>
          <p:cNvGrpSpPr/>
          <p:nvPr/>
        </p:nvGrpSpPr>
        <p:grpSpPr>
          <a:xfrm>
            <a:off x="3216960" y="3089880"/>
            <a:ext cx="460800" cy="456840"/>
            <a:chOff x="3216960" y="3089880"/>
            <a:chExt cx="460800" cy="456840"/>
          </a:xfrm>
        </p:grpSpPr>
        <p:sp>
          <p:nvSpPr>
            <p:cNvPr id="1153" name="Google Shape;1153;p27"/>
            <p:cNvSpPr/>
            <p:nvPr/>
          </p:nvSpPr>
          <p:spPr>
            <a:xfrm>
              <a:off x="3434760" y="3170160"/>
              <a:ext cx="157320" cy="376560"/>
            </a:xfrm>
            <a:custGeom>
              <a:rect b="b" l="l" r="r" t="t"/>
              <a:pathLst>
                <a:path extrusionOk="0" h="15727" w="65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54" name="Google Shape;1154;p27"/>
            <p:cNvSpPr/>
            <p:nvPr/>
          </p:nvSpPr>
          <p:spPr>
            <a:xfrm>
              <a:off x="3216960" y="3089880"/>
              <a:ext cx="460800" cy="456480"/>
            </a:xfrm>
            <a:custGeom>
              <a:rect b="b" l="l" r="r" t="t"/>
              <a:pathLst>
                <a:path extrusionOk="0" h="19065" w="19066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1155" name="Google Shape;1155;p27"/>
          <p:cNvGrpSpPr/>
          <p:nvPr/>
        </p:nvGrpSpPr>
        <p:grpSpPr>
          <a:xfrm>
            <a:off x="5511960" y="3089880"/>
            <a:ext cx="460800" cy="456480"/>
            <a:chOff x="5511960" y="3089880"/>
            <a:chExt cx="460800" cy="456480"/>
          </a:xfrm>
        </p:grpSpPr>
        <p:sp>
          <p:nvSpPr>
            <p:cNvPr id="1156" name="Google Shape;1156;p27"/>
            <p:cNvSpPr/>
            <p:nvPr/>
          </p:nvSpPr>
          <p:spPr>
            <a:xfrm>
              <a:off x="5607360" y="3171240"/>
              <a:ext cx="26640" cy="26280"/>
            </a:xfrm>
            <a:custGeom>
              <a:rect b="b" l="l" r="r" t="t"/>
              <a:pathLst>
                <a:path extrusionOk="0" h="1117" w="1119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13300" lIns="91425" spcFirstLastPara="1" rIns="91425" wrap="square" tIns="133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57" name="Google Shape;1157;p27"/>
            <p:cNvSpPr/>
            <p:nvPr/>
          </p:nvSpPr>
          <p:spPr>
            <a:xfrm>
              <a:off x="5511960" y="3089880"/>
              <a:ext cx="460800" cy="456480"/>
            </a:xfrm>
            <a:custGeom>
              <a:rect b="b" l="l" r="r" t="t"/>
              <a:pathLst>
                <a:path extrusionOk="0" h="19065" w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58" name="Google Shape;1158;p27"/>
            <p:cNvSpPr/>
            <p:nvPr/>
          </p:nvSpPr>
          <p:spPr>
            <a:xfrm>
              <a:off x="5715360" y="3277800"/>
              <a:ext cx="161640" cy="187560"/>
            </a:xfrm>
            <a:custGeom>
              <a:rect b="b" l="l" r="r" t="t"/>
              <a:pathLst>
                <a:path extrusionOk="0" h="7837" w="6704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59" name="Google Shape;1159;p27"/>
            <p:cNvSpPr/>
            <p:nvPr/>
          </p:nvSpPr>
          <p:spPr>
            <a:xfrm>
              <a:off x="5607360" y="3278160"/>
              <a:ext cx="26640" cy="187200"/>
            </a:xfrm>
            <a:custGeom>
              <a:rect b="b" l="l" r="r" t="t"/>
              <a:pathLst>
                <a:path extrusionOk="0" h="7820" w="1119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1160" name="Google Shape;1160;p27"/>
          <p:cNvGrpSpPr/>
          <p:nvPr/>
        </p:nvGrpSpPr>
        <p:grpSpPr>
          <a:xfrm>
            <a:off x="4359960" y="3089880"/>
            <a:ext cx="460440" cy="456480"/>
            <a:chOff x="4359960" y="3089880"/>
            <a:chExt cx="460440" cy="456480"/>
          </a:xfrm>
        </p:grpSpPr>
        <p:sp>
          <p:nvSpPr>
            <p:cNvPr id="1161" name="Google Shape;1161;p27"/>
            <p:cNvSpPr/>
            <p:nvPr/>
          </p:nvSpPr>
          <p:spPr>
            <a:xfrm>
              <a:off x="4441680" y="3171240"/>
              <a:ext cx="296640" cy="294120"/>
            </a:xfrm>
            <a:custGeom>
              <a:rect b="b" l="l" r="r" t="t"/>
              <a:pathLst>
                <a:path extrusionOk="0" h="12287" w="12288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62" name="Google Shape;1162;p27"/>
            <p:cNvSpPr/>
            <p:nvPr/>
          </p:nvSpPr>
          <p:spPr>
            <a:xfrm>
              <a:off x="4522680" y="3251520"/>
              <a:ext cx="134640" cy="133560"/>
            </a:xfrm>
            <a:custGeom>
              <a:rect b="b" l="l" r="r" t="t"/>
              <a:pathLst>
                <a:path extrusionOk="0" h="5585" w="5588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66950" lIns="91425" spcFirstLastPara="1" rIns="91425" wrap="square" tIns="66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163" name="Google Shape;1163;p27"/>
            <p:cNvSpPr/>
            <p:nvPr/>
          </p:nvSpPr>
          <p:spPr>
            <a:xfrm>
              <a:off x="4359960" y="3089880"/>
              <a:ext cx="460440" cy="456480"/>
            </a:xfrm>
            <a:custGeom>
              <a:rect b="b" l="l" r="r" t="t"/>
              <a:pathLst>
                <a:path extrusionOk="0" h="19065" w="19064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cxnSp>
        <p:nvCxnSpPr>
          <p:cNvPr id="1164" name="Google Shape;1164;p27"/>
          <p:cNvCxnSpPr/>
          <p:nvPr/>
        </p:nvCxnSpPr>
        <p:spPr>
          <a:xfrm>
            <a:off x="2718720" y="1647360"/>
            <a:ext cx="381348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8"/>
          <p:cNvSpPr txBox="1"/>
          <p:nvPr>
            <p:ph idx="4294967295" type="title"/>
          </p:nvPr>
        </p:nvSpPr>
        <p:spPr>
          <a:xfrm>
            <a:off x="2133720" y="1590840"/>
            <a:ext cx="4876560" cy="1161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555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Lexend Exa"/>
              <a:buNone/>
            </a:pPr>
            <a:r>
              <a:rPr b="1" i="0" lang="zh-CN" sz="7200" u="none" cap="none" strike="noStrike">
                <a:solidFill>
                  <a:schemeClr val="dk1"/>
                </a:solidFill>
                <a:latin typeface="Lexend Exa"/>
                <a:ea typeface="Lexend Exa"/>
                <a:cs typeface="Lexend Exa"/>
                <a:sym typeface="Lexend Exa"/>
              </a:rPr>
              <a:t>前端架構圖</a:t>
            </a:r>
            <a:endParaRPr b="0" i="0" sz="7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8"/>
          <p:cNvSpPr txBox="1"/>
          <p:nvPr>
            <p:ph idx="4294967295" type="subTitle"/>
          </p:nvPr>
        </p:nvSpPr>
        <p:spPr>
          <a:xfrm>
            <a:off x="2133720" y="2886120"/>
            <a:ext cx="4876560" cy="666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zh-C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本網站前端架構圖展示了整體架構的互動流程。使用者接口設計旨在提高用戶操作的便利性，以達到功能性和美觀性的最佳平衡。</a:t>
            </a:r>
            <a:endParaRPr b="0" i="0" sz="1600" u="none" cap="none" strike="noStrike">
              <a:solidFill>
                <a:srgbClr val="000000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cxnSp>
        <p:nvCxnSpPr>
          <p:cNvPr id="672" name="Google Shape;672;p8"/>
          <p:cNvCxnSpPr/>
          <p:nvPr/>
        </p:nvCxnSpPr>
        <p:spPr>
          <a:xfrm>
            <a:off x="2030040" y="2751120"/>
            <a:ext cx="5083920" cy="360"/>
          </a:xfrm>
          <a:prstGeom prst="straightConnector1">
            <a:avLst/>
          </a:prstGeom>
          <a:noFill/>
          <a:ln cap="flat" cmpd="sng" w="19050">
            <a:solidFill>
              <a:srgbClr val="06193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7" name="Google Shape;677;g34e9d3a638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Back to School from Spring break by Slidesgo">
  <a:themeElements>
    <a:clrScheme name="Simple Light">
      <a:dk1>
        <a:srgbClr val="061937"/>
      </a:dk1>
      <a:lt1>
        <a:srgbClr val="0054FF"/>
      </a:lt1>
      <a:dk2>
        <a:srgbClr val="06B2FF"/>
      </a:dk2>
      <a:lt2>
        <a:srgbClr val="59D1CA"/>
      </a:lt2>
      <a:accent1>
        <a:srgbClr val="FF8100"/>
      </a:accent1>
      <a:accent2>
        <a:srgbClr val="FFD600"/>
      </a:accent2>
      <a:accent3>
        <a:srgbClr val="E590E6"/>
      </a:accent3>
      <a:accent4>
        <a:srgbClr val="F8F7F5"/>
      </a:accent4>
      <a:accent5>
        <a:srgbClr val="FFFFFF"/>
      </a:accent5>
      <a:accent6>
        <a:srgbClr val="FFFFFF"/>
      </a:accent6>
      <a:hlink>
        <a:srgbClr val="0619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2025-04-13T12:19:47Z</dcterms:created>
  <dc:creator>Unknown Creator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27.0</vt:r8>
  </property>
</Properties>
</file>