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sldIdLst>
    <p:sldId id="257" r:id="rId5"/>
    <p:sldId id="259" r:id="rId6"/>
    <p:sldId id="260" r:id="rId7"/>
    <p:sldId id="273" r:id="rId8"/>
    <p:sldId id="264" r:id="rId9"/>
    <p:sldId id="265" r:id="rId10"/>
    <p:sldId id="270" r:id="rId11"/>
    <p:sldId id="275" r:id="rId12"/>
    <p:sldId id="271" r:id="rId13"/>
    <p:sldId id="266" r:id="rId14"/>
    <p:sldId id="25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610B7-ED4E-48C8-A8DD-65CE90BF37A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56DE9-ECD7-4D88-81F7-9ED3A9785DCF}">
      <dgm:prSet phldrT="[Text]" custT="1"/>
      <dgm:spPr/>
      <dgm:t>
        <a:bodyPr/>
        <a:lstStyle/>
        <a:p>
          <a:r>
            <a:rPr lang="en-US" sz="1200" dirty="0"/>
            <a:t>Tweets</a:t>
          </a:r>
          <a:r>
            <a:rPr lang="en-US" sz="1400" dirty="0"/>
            <a:t> </a:t>
          </a:r>
        </a:p>
      </dgm:t>
    </dgm:pt>
    <dgm:pt modelId="{483C0942-EB27-414B-A1A2-07DE1FB9E8A5}" type="parTrans" cxnId="{7F85FF6C-D1B4-480B-998D-8F1E49FAF637}">
      <dgm:prSet/>
      <dgm:spPr/>
      <dgm:t>
        <a:bodyPr/>
        <a:lstStyle/>
        <a:p>
          <a:endParaRPr lang="en-US"/>
        </a:p>
      </dgm:t>
    </dgm:pt>
    <dgm:pt modelId="{8FADB66C-B728-4A0B-BCDF-B9E58EA103AB}" type="sibTrans" cxnId="{7F85FF6C-D1B4-480B-998D-8F1E49FAF637}">
      <dgm:prSet/>
      <dgm:spPr/>
      <dgm:t>
        <a:bodyPr/>
        <a:lstStyle/>
        <a:p>
          <a:endParaRPr lang="en-US"/>
        </a:p>
      </dgm:t>
    </dgm:pt>
    <dgm:pt modelId="{73A99067-B670-46CC-BCA2-782FC06E7D35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000" dirty="0"/>
            <a:t>Remove Upper Case, Punctuation, Stop-words, … etc.</a:t>
          </a:r>
        </a:p>
      </dgm:t>
    </dgm:pt>
    <dgm:pt modelId="{73FB6610-32ED-4E4A-8D54-580471C5AC98}" type="parTrans" cxnId="{959D3E33-20C4-4928-B3B8-A4DED4CBBB8A}">
      <dgm:prSet/>
      <dgm:spPr/>
      <dgm:t>
        <a:bodyPr/>
        <a:lstStyle/>
        <a:p>
          <a:endParaRPr lang="en-US"/>
        </a:p>
      </dgm:t>
    </dgm:pt>
    <dgm:pt modelId="{69BC14C4-CCAC-43CA-B1CB-BCDD9809B24C}" type="sibTrans" cxnId="{959D3E33-20C4-4928-B3B8-A4DED4CBBB8A}">
      <dgm:prSet/>
      <dgm:spPr/>
      <dgm:t>
        <a:bodyPr/>
        <a:lstStyle/>
        <a:p>
          <a:endParaRPr lang="en-US"/>
        </a:p>
      </dgm:t>
    </dgm:pt>
    <dgm:pt modelId="{871044BB-2EFE-463E-8F59-113BBCBBDE21}">
      <dgm:prSet phldrT="[Text]" custT="1"/>
      <dgm:spPr/>
      <dgm:t>
        <a:bodyPr/>
        <a:lstStyle/>
        <a:p>
          <a:r>
            <a:rPr lang="en-US" sz="1200" dirty="0"/>
            <a:t>List of words</a:t>
          </a:r>
        </a:p>
      </dgm:t>
    </dgm:pt>
    <dgm:pt modelId="{6E9F2DBF-A72D-4687-B1A5-45F07FE3D863}" type="parTrans" cxnId="{8D9B7DEC-2B4F-49F3-9028-A67C1150349C}">
      <dgm:prSet/>
      <dgm:spPr/>
      <dgm:t>
        <a:bodyPr/>
        <a:lstStyle/>
        <a:p>
          <a:endParaRPr lang="en-US"/>
        </a:p>
      </dgm:t>
    </dgm:pt>
    <dgm:pt modelId="{2375A552-71D8-4A9F-B451-52DFA027BD3C}" type="sibTrans" cxnId="{8D9B7DEC-2B4F-49F3-9028-A67C1150349C}">
      <dgm:prSet/>
      <dgm:spPr/>
      <dgm:t>
        <a:bodyPr/>
        <a:lstStyle/>
        <a:p>
          <a:endParaRPr lang="en-US"/>
        </a:p>
      </dgm:t>
    </dgm:pt>
    <dgm:pt modelId="{475FA737-41F9-44B4-8C83-F0B9D712B98E}">
      <dgm:prSet phldrT="[Text]" custT="1"/>
      <dgm:spPr/>
      <dgm:t>
        <a:bodyPr/>
        <a:lstStyle/>
        <a:p>
          <a:r>
            <a:rPr lang="en-US" sz="1200" dirty="0"/>
            <a:t>Training &amp; Testing Lists</a:t>
          </a:r>
        </a:p>
      </dgm:t>
    </dgm:pt>
    <dgm:pt modelId="{346D991E-B02E-4EC5-B867-69BB6C9E0753}" type="parTrans" cxnId="{379FD5B2-5771-42D2-A622-4490EB895BA1}">
      <dgm:prSet/>
      <dgm:spPr/>
      <dgm:t>
        <a:bodyPr/>
        <a:lstStyle/>
        <a:p>
          <a:endParaRPr lang="en-US"/>
        </a:p>
      </dgm:t>
    </dgm:pt>
    <dgm:pt modelId="{D9CDF5DE-F892-4039-AA67-79B755766452}" type="sibTrans" cxnId="{379FD5B2-5771-42D2-A622-4490EB895BA1}">
      <dgm:prSet/>
      <dgm:spPr/>
      <dgm:t>
        <a:bodyPr/>
        <a:lstStyle/>
        <a:p>
          <a:endParaRPr lang="en-US"/>
        </a:p>
      </dgm:t>
    </dgm:pt>
    <dgm:pt modelId="{7E979A2A-D8A9-4D34-BF5B-0D44D76DE951}">
      <dgm:prSet phldrT="[Text]" custT="1"/>
      <dgm:spPr/>
      <dgm:t>
        <a:bodyPr/>
        <a:lstStyle/>
        <a:p>
          <a:r>
            <a:rPr lang="en-US" sz="1000" dirty="0"/>
            <a:t>From Words to Numbers </a:t>
          </a:r>
        </a:p>
      </dgm:t>
    </dgm:pt>
    <dgm:pt modelId="{E2889108-9599-4DBA-A4ED-3B077A2D1BC3}" type="parTrans" cxnId="{4E58F09E-1F79-4BA4-874E-E5CCECB1CE69}">
      <dgm:prSet/>
      <dgm:spPr/>
      <dgm:t>
        <a:bodyPr/>
        <a:lstStyle/>
        <a:p>
          <a:endParaRPr lang="en-US"/>
        </a:p>
      </dgm:t>
    </dgm:pt>
    <dgm:pt modelId="{C559D5D4-33FB-42B7-87D7-3C49D17723A6}" type="sibTrans" cxnId="{4E58F09E-1F79-4BA4-874E-E5CCECB1CE69}">
      <dgm:prSet/>
      <dgm:spPr/>
      <dgm:t>
        <a:bodyPr/>
        <a:lstStyle/>
        <a:p>
          <a:endParaRPr lang="en-US"/>
        </a:p>
      </dgm:t>
    </dgm:pt>
    <dgm:pt modelId="{5BF5E0B4-9837-46FA-93DA-87DC0349312F}">
      <dgm:prSet phldrT="[Text]" custT="1"/>
      <dgm:spPr/>
      <dgm:t>
        <a:bodyPr/>
        <a:lstStyle/>
        <a:p>
          <a:r>
            <a:rPr lang="en-US" sz="1200" dirty="0"/>
            <a:t>Training &amp; Testing Matrices</a:t>
          </a:r>
        </a:p>
      </dgm:t>
    </dgm:pt>
    <dgm:pt modelId="{348B0274-CF7E-4E08-A9C3-CB97CEF59B8B}" type="parTrans" cxnId="{E984863B-0DE8-4C2A-A70A-F762EBFAF5D2}">
      <dgm:prSet/>
      <dgm:spPr/>
      <dgm:t>
        <a:bodyPr/>
        <a:lstStyle/>
        <a:p>
          <a:endParaRPr lang="en-US"/>
        </a:p>
      </dgm:t>
    </dgm:pt>
    <dgm:pt modelId="{87F20F50-61C6-4302-BBE4-55A60869C1B2}" type="sibTrans" cxnId="{E984863B-0DE8-4C2A-A70A-F762EBFAF5D2}">
      <dgm:prSet/>
      <dgm:spPr/>
      <dgm:t>
        <a:bodyPr/>
        <a:lstStyle/>
        <a:p>
          <a:endParaRPr lang="en-US"/>
        </a:p>
      </dgm:t>
    </dgm:pt>
    <dgm:pt modelId="{88064330-217C-4D6F-81E5-6DDE9316A7B5}">
      <dgm:prSet phldrT="[Text]" custT="1"/>
      <dgm:spPr/>
      <dgm:t>
        <a:bodyPr/>
        <a:lstStyle/>
        <a:p>
          <a:r>
            <a:rPr lang="en-US" sz="1000" dirty="0"/>
            <a:t>Classify Testing Tweets</a:t>
          </a:r>
        </a:p>
      </dgm:t>
    </dgm:pt>
    <dgm:pt modelId="{26CC7EA4-B636-4A98-A450-3C277DB641B1}" type="parTrans" cxnId="{2F8279B3-49B9-48C7-9545-B60FA4AC41E3}">
      <dgm:prSet/>
      <dgm:spPr/>
      <dgm:t>
        <a:bodyPr/>
        <a:lstStyle/>
        <a:p>
          <a:endParaRPr lang="en-US"/>
        </a:p>
      </dgm:t>
    </dgm:pt>
    <dgm:pt modelId="{B5F4915A-35C7-4A8B-8AEE-E2E83B005F0E}" type="sibTrans" cxnId="{2F8279B3-49B9-48C7-9545-B60FA4AC41E3}">
      <dgm:prSet/>
      <dgm:spPr/>
      <dgm:t>
        <a:bodyPr/>
        <a:lstStyle/>
        <a:p>
          <a:endParaRPr lang="en-US"/>
        </a:p>
      </dgm:t>
    </dgm:pt>
    <dgm:pt modelId="{17B1720C-00B2-4612-982D-2A683C297FB9}">
      <dgm:prSet phldrT="[Text]" custT="1"/>
      <dgm:spPr/>
      <dgm:t>
        <a:bodyPr/>
        <a:lstStyle/>
        <a:p>
          <a:r>
            <a:rPr lang="en-US" sz="1000" dirty="0"/>
            <a:t>Train/Tune Classifiers</a:t>
          </a:r>
        </a:p>
      </dgm:t>
    </dgm:pt>
    <dgm:pt modelId="{D4221D54-D68F-45D7-9CC4-9D8532D3849E}" type="parTrans" cxnId="{1F1684D6-EC9B-4C61-86DC-F4C9C8D80219}">
      <dgm:prSet/>
      <dgm:spPr/>
      <dgm:t>
        <a:bodyPr/>
        <a:lstStyle/>
        <a:p>
          <a:endParaRPr lang="en-US"/>
        </a:p>
      </dgm:t>
    </dgm:pt>
    <dgm:pt modelId="{F2E50D6D-2BBF-443D-AB57-FA9AFB5671C6}" type="sibTrans" cxnId="{1F1684D6-EC9B-4C61-86DC-F4C9C8D80219}">
      <dgm:prSet/>
      <dgm:spPr/>
      <dgm:t>
        <a:bodyPr/>
        <a:lstStyle/>
        <a:p>
          <a:endParaRPr lang="en-US"/>
        </a:p>
      </dgm:t>
    </dgm:pt>
    <dgm:pt modelId="{51FCEF61-8A4E-4827-9CB4-108B49783232}">
      <dgm:prSet phldrT="[Text]" custT="1"/>
      <dgm:spPr/>
      <dgm:t>
        <a:bodyPr/>
        <a:lstStyle/>
        <a:p>
          <a:r>
            <a:rPr lang="en-US" sz="1200" dirty="0"/>
            <a:t>True or False Tweet</a:t>
          </a:r>
        </a:p>
      </dgm:t>
    </dgm:pt>
    <dgm:pt modelId="{F1A4EF80-21D3-4C6E-AF19-9ED5AB97F4FE}" type="sibTrans" cxnId="{13B19F34-96A1-4892-909D-6FDDB5B4B558}">
      <dgm:prSet/>
      <dgm:spPr/>
      <dgm:t>
        <a:bodyPr/>
        <a:lstStyle/>
        <a:p>
          <a:endParaRPr lang="en-US"/>
        </a:p>
      </dgm:t>
    </dgm:pt>
    <dgm:pt modelId="{77FB5D69-658F-4477-A5C6-674C1545769D}" type="parTrans" cxnId="{13B19F34-96A1-4892-909D-6FDDB5B4B558}">
      <dgm:prSet/>
      <dgm:spPr/>
      <dgm:t>
        <a:bodyPr/>
        <a:lstStyle/>
        <a:p>
          <a:endParaRPr lang="en-US"/>
        </a:p>
      </dgm:t>
    </dgm:pt>
    <dgm:pt modelId="{45CB0562-981F-4243-AEF8-BD48C218D6B8}">
      <dgm:prSet phldrT="[Text]" custT="1"/>
      <dgm:spPr/>
      <dgm:t>
        <a:bodyPr/>
        <a:lstStyle/>
        <a:p>
          <a:r>
            <a:rPr lang="en-US" sz="1000" dirty="0"/>
            <a:t>Accuracy</a:t>
          </a:r>
        </a:p>
      </dgm:t>
    </dgm:pt>
    <dgm:pt modelId="{BE1CDB5F-42A9-477D-9C01-4309126266F9}" type="parTrans" cxnId="{9D90BA51-0C21-4C7D-8F70-21268330ED92}">
      <dgm:prSet/>
      <dgm:spPr/>
      <dgm:t>
        <a:bodyPr/>
        <a:lstStyle/>
        <a:p>
          <a:endParaRPr lang="en-US"/>
        </a:p>
      </dgm:t>
    </dgm:pt>
    <dgm:pt modelId="{A228F4DB-4FBA-4656-93CD-FBEAFFEDBAEE}" type="sibTrans" cxnId="{9D90BA51-0C21-4C7D-8F70-21268330ED92}">
      <dgm:prSet/>
      <dgm:spPr/>
      <dgm:t>
        <a:bodyPr/>
        <a:lstStyle/>
        <a:p>
          <a:endParaRPr lang="en-US"/>
        </a:p>
      </dgm:t>
    </dgm:pt>
    <dgm:pt modelId="{49728DAE-2661-4071-BCFB-CEDF6274F494}">
      <dgm:prSet phldrT="[Text]" custT="1"/>
      <dgm:spPr/>
      <dgm:t>
        <a:bodyPr/>
        <a:lstStyle/>
        <a:p>
          <a:r>
            <a:rPr lang="en-US" sz="1000" dirty="0"/>
            <a:t>Precision and Recall Rates</a:t>
          </a:r>
        </a:p>
      </dgm:t>
    </dgm:pt>
    <dgm:pt modelId="{00A97176-B422-4404-857E-3B6DB04B9C65}" type="parTrans" cxnId="{72238919-366B-473F-8523-0F3CE884DF58}">
      <dgm:prSet/>
      <dgm:spPr/>
      <dgm:t>
        <a:bodyPr/>
        <a:lstStyle/>
        <a:p>
          <a:endParaRPr lang="en-US"/>
        </a:p>
      </dgm:t>
    </dgm:pt>
    <dgm:pt modelId="{CDE705C5-1EE2-4748-969F-3C6ACBAA3801}" type="sibTrans" cxnId="{72238919-366B-473F-8523-0F3CE884DF58}">
      <dgm:prSet/>
      <dgm:spPr/>
      <dgm:t>
        <a:bodyPr/>
        <a:lstStyle/>
        <a:p>
          <a:endParaRPr lang="en-US"/>
        </a:p>
      </dgm:t>
    </dgm:pt>
    <dgm:pt modelId="{FA56145C-A848-4EAB-96DC-5608FF46F45B}">
      <dgm:prSet phldrT="[Text]" custT="1"/>
      <dgm:spPr/>
      <dgm:t>
        <a:bodyPr/>
        <a:lstStyle/>
        <a:p>
          <a:pPr algn="ctr"/>
          <a:r>
            <a:rPr lang="en-US" sz="1000" dirty="0"/>
            <a:t>Split into Training &amp; Testing sets</a:t>
          </a:r>
          <a:endParaRPr lang="en-US" sz="1200" dirty="0"/>
        </a:p>
      </dgm:t>
    </dgm:pt>
    <dgm:pt modelId="{CF4B55D5-B351-45C1-9FF2-066E34FC81E3}" type="parTrans" cxnId="{83424FEB-4A18-4E40-82CF-8C21B0A8EC09}">
      <dgm:prSet/>
      <dgm:spPr/>
      <dgm:t>
        <a:bodyPr/>
        <a:lstStyle/>
        <a:p>
          <a:endParaRPr lang="en-US"/>
        </a:p>
      </dgm:t>
    </dgm:pt>
    <dgm:pt modelId="{F32628DB-5675-4458-A479-3DFFEE5C125E}" type="sibTrans" cxnId="{83424FEB-4A18-4E40-82CF-8C21B0A8EC09}">
      <dgm:prSet/>
      <dgm:spPr/>
      <dgm:t>
        <a:bodyPr/>
        <a:lstStyle/>
        <a:p>
          <a:endParaRPr lang="en-US"/>
        </a:p>
      </dgm:t>
    </dgm:pt>
    <dgm:pt modelId="{39CE39A3-292B-47B1-B3BE-EE202ADDAA32}" type="pres">
      <dgm:prSet presAssocID="{FCC610B7-ED4E-48C8-A8DD-65CE90BF37A6}" presName="theList" presStyleCnt="0">
        <dgm:presLayoutVars>
          <dgm:dir/>
          <dgm:animLvl val="lvl"/>
          <dgm:resizeHandles val="exact"/>
        </dgm:presLayoutVars>
      </dgm:prSet>
      <dgm:spPr/>
    </dgm:pt>
    <dgm:pt modelId="{4A7543AA-8275-4ADE-B7D6-B08DCC6FD690}" type="pres">
      <dgm:prSet presAssocID="{27656DE9-ECD7-4D88-81F7-9ED3A9785DCF}" presName="compNode" presStyleCnt="0"/>
      <dgm:spPr/>
    </dgm:pt>
    <dgm:pt modelId="{DE0C5A1F-8068-4FEF-8B89-490528159ACF}" type="pres">
      <dgm:prSet presAssocID="{27656DE9-ECD7-4D88-81F7-9ED3A9785DCF}" presName="noGeometry" presStyleCnt="0"/>
      <dgm:spPr/>
    </dgm:pt>
    <dgm:pt modelId="{6CCCDC42-FB56-4C1B-AAFD-35C38DCA61EC}" type="pres">
      <dgm:prSet presAssocID="{27656DE9-ECD7-4D88-81F7-9ED3A9785DCF}" presName="childTextVisible" presStyleLbl="bgAccFollowNode1" presStyleIdx="0" presStyleCnt="5">
        <dgm:presLayoutVars>
          <dgm:bulletEnabled val="1"/>
        </dgm:presLayoutVars>
      </dgm:prSet>
      <dgm:spPr/>
    </dgm:pt>
    <dgm:pt modelId="{B81A0926-CE01-4298-AA75-FBBE02A0ED0F}" type="pres">
      <dgm:prSet presAssocID="{27656DE9-ECD7-4D88-81F7-9ED3A9785DCF}" presName="childTextHidden" presStyleLbl="bgAccFollowNode1" presStyleIdx="0" presStyleCnt="5"/>
      <dgm:spPr/>
    </dgm:pt>
    <dgm:pt modelId="{9DC668E7-0EFA-43C4-B93A-2C084044A0E4}" type="pres">
      <dgm:prSet presAssocID="{27656DE9-ECD7-4D88-81F7-9ED3A9785DC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9DFBDF2-A5FB-4E76-B054-4F95BA9AA9C9}" type="pres">
      <dgm:prSet presAssocID="{27656DE9-ECD7-4D88-81F7-9ED3A9785DCF}" presName="aSpace" presStyleCnt="0"/>
      <dgm:spPr/>
    </dgm:pt>
    <dgm:pt modelId="{E477A2C7-06D4-458D-99D1-2450799596B5}" type="pres">
      <dgm:prSet presAssocID="{871044BB-2EFE-463E-8F59-113BBCBBDE21}" presName="compNode" presStyleCnt="0"/>
      <dgm:spPr/>
    </dgm:pt>
    <dgm:pt modelId="{FBB4B9E9-7217-419A-AD1A-4C4AB7F4D121}" type="pres">
      <dgm:prSet presAssocID="{871044BB-2EFE-463E-8F59-113BBCBBDE21}" presName="noGeometry" presStyleCnt="0"/>
      <dgm:spPr/>
    </dgm:pt>
    <dgm:pt modelId="{8FD4F355-FE1A-41BC-8EAE-FD83C51040F8}" type="pres">
      <dgm:prSet presAssocID="{871044BB-2EFE-463E-8F59-113BBCBBDE21}" presName="childTextVisible" presStyleLbl="bgAccFollowNode1" presStyleIdx="1" presStyleCnt="5">
        <dgm:presLayoutVars>
          <dgm:bulletEnabled val="1"/>
        </dgm:presLayoutVars>
      </dgm:prSet>
      <dgm:spPr/>
    </dgm:pt>
    <dgm:pt modelId="{38FD3C35-DFC6-4790-888B-C9AEB5CB304F}" type="pres">
      <dgm:prSet presAssocID="{871044BB-2EFE-463E-8F59-113BBCBBDE21}" presName="childTextHidden" presStyleLbl="bgAccFollowNode1" presStyleIdx="1" presStyleCnt="5"/>
      <dgm:spPr/>
    </dgm:pt>
    <dgm:pt modelId="{DFC4E36F-E6DC-43CB-9B2E-0E0D0BA62049}" type="pres">
      <dgm:prSet presAssocID="{871044BB-2EFE-463E-8F59-113BBCBBDE2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8F1DE30-5731-4C98-8EA2-A3DDD1277A2F}" type="pres">
      <dgm:prSet presAssocID="{871044BB-2EFE-463E-8F59-113BBCBBDE21}" presName="aSpace" presStyleCnt="0"/>
      <dgm:spPr/>
    </dgm:pt>
    <dgm:pt modelId="{4D06A501-DE08-44FB-A451-62524845CFEA}" type="pres">
      <dgm:prSet presAssocID="{475FA737-41F9-44B4-8C83-F0B9D712B98E}" presName="compNode" presStyleCnt="0"/>
      <dgm:spPr/>
    </dgm:pt>
    <dgm:pt modelId="{FD88C4C5-1B3A-4F5F-9EB4-90E505D57A3D}" type="pres">
      <dgm:prSet presAssocID="{475FA737-41F9-44B4-8C83-F0B9D712B98E}" presName="noGeometry" presStyleCnt="0"/>
      <dgm:spPr/>
    </dgm:pt>
    <dgm:pt modelId="{837D470B-67F9-443A-A26B-187E3DFE6CAA}" type="pres">
      <dgm:prSet presAssocID="{475FA737-41F9-44B4-8C83-F0B9D712B98E}" presName="childTextVisible" presStyleLbl="bgAccFollowNode1" presStyleIdx="2" presStyleCnt="5">
        <dgm:presLayoutVars>
          <dgm:bulletEnabled val="1"/>
        </dgm:presLayoutVars>
      </dgm:prSet>
      <dgm:spPr/>
    </dgm:pt>
    <dgm:pt modelId="{C3FDE947-73D7-4D71-AB1F-6EB889864FED}" type="pres">
      <dgm:prSet presAssocID="{475FA737-41F9-44B4-8C83-F0B9D712B98E}" presName="childTextHidden" presStyleLbl="bgAccFollowNode1" presStyleIdx="2" presStyleCnt="5"/>
      <dgm:spPr/>
    </dgm:pt>
    <dgm:pt modelId="{966D2B8A-3ADD-4776-B91F-9807B495D2D5}" type="pres">
      <dgm:prSet presAssocID="{475FA737-41F9-44B4-8C83-F0B9D712B9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E1BF4DB-A463-4AEF-928B-77E47FEB2084}" type="pres">
      <dgm:prSet presAssocID="{475FA737-41F9-44B4-8C83-F0B9D712B98E}" presName="aSpace" presStyleCnt="0"/>
      <dgm:spPr/>
    </dgm:pt>
    <dgm:pt modelId="{6C9EF9F4-2E90-41C1-B631-F6FA0AAD4729}" type="pres">
      <dgm:prSet presAssocID="{5BF5E0B4-9837-46FA-93DA-87DC0349312F}" presName="compNode" presStyleCnt="0"/>
      <dgm:spPr/>
    </dgm:pt>
    <dgm:pt modelId="{7BB18397-DBF5-4F3E-A4D6-809824E337F1}" type="pres">
      <dgm:prSet presAssocID="{5BF5E0B4-9837-46FA-93DA-87DC0349312F}" presName="noGeometry" presStyleCnt="0"/>
      <dgm:spPr/>
    </dgm:pt>
    <dgm:pt modelId="{54CDC1EF-F04E-4413-A41A-44EDE21190C1}" type="pres">
      <dgm:prSet presAssocID="{5BF5E0B4-9837-46FA-93DA-87DC0349312F}" presName="childTextVisible" presStyleLbl="bgAccFollowNode1" presStyleIdx="3" presStyleCnt="5">
        <dgm:presLayoutVars>
          <dgm:bulletEnabled val="1"/>
        </dgm:presLayoutVars>
      </dgm:prSet>
      <dgm:spPr/>
    </dgm:pt>
    <dgm:pt modelId="{123E1D18-8340-4F9D-864D-86A62B83705A}" type="pres">
      <dgm:prSet presAssocID="{5BF5E0B4-9837-46FA-93DA-87DC0349312F}" presName="childTextHidden" presStyleLbl="bgAccFollowNode1" presStyleIdx="3" presStyleCnt="5"/>
      <dgm:spPr/>
    </dgm:pt>
    <dgm:pt modelId="{1FA0DE21-12AB-4DF2-B400-5B73B7C88E69}" type="pres">
      <dgm:prSet presAssocID="{5BF5E0B4-9837-46FA-93DA-87DC034931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031CE9-2AEF-4071-A4B7-B515EDB35664}" type="pres">
      <dgm:prSet presAssocID="{5BF5E0B4-9837-46FA-93DA-87DC0349312F}" presName="aSpace" presStyleCnt="0"/>
      <dgm:spPr/>
    </dgm:pt>
    <dgm:pt modelId="{DFCDC906-05B0-4021-88FA-E9229612B5B7}" type="pres">
      <dgm:prSet presAssocID="{51FCEF61-8A4E-4827-9CB4-108B49783232}" presName="compNode" presStyleCnt="0"/>
      <dgm:spPr/>
    </dgm:pt>
    <dgm:pt modelId="{5A1F4519-87AE-4DB9-BEB4-2E0CF75EC94E}" type="pres">
      <dgm:prSet presAssocID="{51FCEF61-8A4E-4827-9CB4-108B49783232}" presName="noGeometry" presStyleCnt="0"/>
      <dgm:spPr/>
    </dgm:pt>
    <dgm:pt modelId="{7426F8D9-6479-4C0E-B041-8747115A7003}" type="pres">
      <dgm:prSet presAssocID="{51FCEF61-8A4E-4827-9CB4-108B49783232}" presName="childTextVisible" presStyleLbl="bgAccFollowNode1" presStyleIdx="4" presStyleCnt="5">
        <dgm:presLayoutVars>
          <dgm:bulletEnabled val="1"/>
        </dgm:presLayoutVars>
      </dgm:prSet>
      <dgm:spPr/>
    </dgm:pt>
    <dgm:pt modelId="{C476E099-C80B-47EE-BE5D-9D24E94C6D2D}" type="pres">
      <dgm:prSet presAssocID="{51FCEF61-8A4E-4827-9CB4-108B49783232}" presName="childTextHidden" presStyleLbl="bgAccFollowNode1" presStyleIdx="4" presStyleCnt="5"/>
      <dgm:spPr/>
    </dgm:pt>
    <dgm:pt modelId="{E7D392FA-306F-4A6C-AFBA-4CBB5BB4382F}" type="pres">
      <dgm:prSet presAssocID="{51FCEF61-8A4E-4827-9CB4-108B49783232}" presName="parentText" presStyleLbl="node1" presStyleIdx="4" presStyleCnt="5" custScaleX="104125">
        <dgm:presLayoutVars>
          <dgm:chMax val="1"/>
          <dgm:bulletEnabled val="1"/>
        </dgm:presLayoutVars>
      </dgm:prSet>
      <dgm:spPr/>
    </dgm:pt>
  </dgm:ptLst>
  <dgm:cxnLst>
    <dgm:cxn modelId="{95E62E0A-B369-416A-9383-E0FCC2376916}" type="presOf" srcId="{871044BB-2EFE-463E-8F59-113BBCBBDE21}" destId="{DFC4E36F-E6DC-43CB-9B2E-0E0D0BA62049}" srcOrd="0" destOrd="0" presId="urn:microsoft.com/office/officeart/2005/8/layout/hProcess6"/>
    <dgm:cxn modelId="{72238919-366B-473F-8523-0F3CE884DF58}" srcId="{51FCEF61-8A4E-4827-9CB4-108B49783232}" destId="{49728DAE-2661-4071-BCFB-CEDF6274F494}" srcOrd="1" destOrd="0" parTransId="{00A97176-B422-4404-857E-3B6DB04B9C65}" sibTransId="{CDE705C5-1EE2-4748-969F-3C6ACBAA3801}"/>
    <dgm:cxn modelId="{57B0B01F-2FCF-453A-BA24-9C6C3E46628F}" type="presOf" srcId="{49728DAE-2661-4071-BCFB-CEDF6274F494}" destId="{7426F8D9-6479-4C0E-B041-8747115A7003}" srcOrd="0" destOrd="1" presId="urn:microsoft.com/office/officeart/2005/8/layout/hProcess6"/>
    <dgm:cxn modelId="{DC06CB20-3EF1-44B4-8FFD-7477635221DC}" type="presOf" srcId="{17B1720C-00B2-4612-982D-2A683C297FB9}" destId="{123E1D18-8340-4F9D-864D-86A62B83705A}" srcOrd="1" destOrd="0" presId="urn:microsoft.com/office/officeart/2005/8/layout/hProcess6"/>
    <dgm:cxn modelId="{C73CFE21-16E0-48C8-8801-ACD9AB34CB35}" type="presOf" srcId="{45CB0562-981F-4243-AEF8-BD48C218D6B8}" destId="{C476E099-C80B-47EE-BE5D-9D24E94C6D2D}" srcOrd="1" destOrd="0" presId="urn:microsoft.com/office/officeart/2005/8/layout/hProcess6"/>
    <dgm:cxn modelId="{393C9C26-C780-4CBD-B484-E9AC3A968FF0}" type="presOf" srcId="{FCC610B7-ED4E-48C8-A8DD-65CE90BF37A6}" destId="{39CE39A3-292B-47B1-B3BE-EE202ADDAA32}" srcOrd="0" destOrd="0" presId="urn:microsoft.com/office/officeart/2005/8/layout/hProcess6"/>
    <dgm:cxn modelId="{CA7E4130-F81F-47C1-974D-C0C44857F0C1}" type="presOf" srcId="{27656DE9-ECD7-4D88-81F7-9ED3A9785DCF}" destId="{9DC668E7-0EFA-43C4-B93A-2C084044A0E4}" srcOrd="0" destOrd="0" presId="urn:microsoft.com/office/officeart/2005/8/layout/hProcess6"/>
    <dgm:cxn modelId="{C37EA430-7AE0-4076-A59B-000E5BDB6614}" type="presOf" srcId="{7E979A2A-D8A9-4D34-BF5B-0D44D76DE951}" destId="{C3FDE947-73D7-4D71-AB1F-6EB889864FED}" srcOrd="1" destOrd="0" presId="urn:microsoft.com/office/officeart/2005/8/layout/hProcess6"/>
    <dgm:cxn modelId="{959D3E33-20C4-4928-B3B8-A4DED4CBBB8A}" srcId="{27656DE9-ECD7-4D88-81F7-9ED3A9785DCF}" destId="{73A99067-B670-46CC-BCA2-782FC06E7D35}" srcOrd="0" destOrd="0" parTransId="{73FB6610-32ED-4E4A-8D54-580471C5AC98}" sibTransId="{69BC14C4-CCAC-43CA-B1CB-BCDD9809B24C}"/>
    <dgm:cxn modelId="{13B19F34-96A1-4892-909D-6FDDB5B4B558}" srcId="{FCC610B7-ED4E-48C8-A8DD-65CE90BF37A6}" destId="{51FCEF61-8A4E-4827-9CB4-108B49783232}" srcOrd="4" destOrd="0" parTransId="{77FB5D69-658F-4477-A5C6-674C1545769D}" sibTransId="{F1A4EF80-21D3-4C6E-AF19-9ED5AB97F4FE}"/>
    <dgm:cxn modelId="{E984863B-0DE8-4C2A-A70A-F762EBFAF5D2}" srcId="{FCC610B7-ED4E-48C8-A8DD-65CE90BF37A6}" destId="{5BF5E0B4-9837-46FA-93DA-87DC0349312F}" srcOrd="3" destOrd="0" parTransId="{348B0274-CF7E-4E08-A9C3-CB97CEF59B8B}" sibTransId="{87F20F50-61C6-4302-BBE4-55A60869C1B2}"/>
    <dgm:cxn modelId="{3DA7AE3B-3646-4611-B8EB-6887C1BE3D5C}" type="presOf" srcId="{FA56145C-A848-4EAB-96DC-5608FF46F45B}" destId="{8FD4F355-FE1A-41BC-8EAE-FD83C51040F8}" srcOrd="0" destOrd="0" presId="urn:microsoft.com/office/officeart/2005/8/layout/hProcess6"/>
    <dgm:cxn modelId="{0EB21760-3429-43B1-B910-341D646138F6}" type="presOf" srcId="{73A99067-B670-46CC-BCA2-782FC06E7D35}" destId="{6CCCDC42-FB56-4C1B-AAFD-35C38DCA61EC}" srcOrd="0" destOrd="0" presId="urn:microsoft.com/office/officeart/2005/8/layout/hProcess6"/>
    <dgm:cxn modelId="{17FF5D48-0EB3-4895-ADE7-12125BE8FFED}" type="presOf" srcId="{73A99067-B670-46CC-BCA2-782FC06E7D35}" destId="{B81A0926-CE01-4298-AA75-FBBE02A0ED0F}" srcOrd="1" destOrd="0" presId="urn:microsoft.com/office/officeart/2005/8/layout/hProcess6"/>
    <dgm:cxn modelId="{148D8A49-17A8-407A-8175-1073A9842C71}" type="presOf" srcId="{88064330-217C-4D6F-81E5-6DDE9316A7B5}" destId="{123E1D18-8340-4F9D-864D-86A62B83705A}" srcOrd="1" destOrd="1" presId="urn:microsoft.com/office/officeart/2005/8/layout/hProcess6"/>
    <dgm:cxn modelId="{7F85FF6C-D1B4-480B-998D-8F1E49FAF637}" srcId="{FCC610B7-ED4E-48C8-A8DD-65CE90BF37A6}" destId="{27656DE9-ECD7-4D88-81F7-9ED3A9785DCF}" srcOrd="0" destOrd="0" parTransId="{483C0942-EB27-414B-A1A2-07DE1FB9E8A5}" sibTransId="{8FADB66C-B728-4A0B-BCDF-B9E58EA103AB}"/>
    <dgm:cxn modelId="{7FF4F44D-F9B9-4D5E-8DD9-9B0FB6356587}" type="presOf" srcId="{5BF5E0B4-9837-46FA-93DA-87DC0349312F}" destId="{1FA0DE21-12AB-4DF2-B400-5B73B7C88E69}" srcOrd="0" destOrd="0" presId="urn:microsoft.com/office/officeart/2005/8/layout/hProcess6"/>
    <dgm:cxn modelId="{9D90BA51-0C21-4C7D-8F70-21268330ED92}" srcId="{51FCEF61-8A4E-4827-9CB4-108B49783232}" destId="{45CB0562-981F-4243-AEF8-BD48C218D6B8}" srcOrd="0" destOrd="0" parTransId="{BE1CDB5F-42A9-477D-9C01-4309126266F9}" sibTransId="{A228F4DB-4FBA-4656-93CD-FBEAFFEDBAEE}"/>
    <dgm:cxn modelId="{8C276797-8D19-42AB-A5CB-C0B5F6246CBD}" type="presOf" srcId="{FA56145C-A848-4EAB-96DC-5608FF46F45B}" destId="{38FD3C35-DFC6-4790-888B-C9AEB5CB304F}" srcOrd="1" destOrd="0" presId="urn:microsoft.com/office/officeart/2005/8/layout/hProcess6"/>
    <dgm:cxn modelId="{4E58F09E-1F79-4BA4-874E-E5CCECB1CE69}" srcId="{475FA737-41F9-44B4-8C83-F0B9D712B98E}" destId="{7E979A2A-D8A9-4D34-BF5B-0D44D76DE951}" srcOrd="0" destOrd="0" parTransId="{E2889108-9599-4DBA-A4ED-3B077A2D1BC3}" sibTransId="{C559D5D4-33FB-42B7-87D7-3C49D17723A6}"/>
    <dgm:cxn modelId="{461F82AB-AC62-44B8-AFC8-E27CBED6DEEC}" type="presOf" srcId="{475FA737-41F9-44B4-8C83-F0B9D712B98E}" destId="{966D2B8A-3ADD-4776-B91F-9807B495D2D5}" srcOrd="0" destOrd="0" presId="urn:microsoft.com/office/officeart/2005/8/layout/hProcess6"/>
    <dgm:cxn modelId="{7BAFFBAD-3F30-4ABA-851C-65773E51B342}" type="presOf" srcId="{17B1720C-00B2-4612-982D-2A683C297FB9}" destId="{54CDC1EF-F04E-4413-A41A-44EDE21190C1}" srcOrd="0" destOrd="0" presId="urn:microsoft.com/office/officeart/2005/8/layout/hProcess6"/>
    <dgm:cxn modelId="{379FD5B2-5771-42D2-A622-4490EB895BA1}" srcId="{FCC610B7-ED4E-48C8-A8DD-65CE90BF37A6}" destId="{475FA737-41F9-44B4-8C83-F0B9D712B98E}" srcOrd="2" destOrd="0" parTransId="{346D991E-B02E-4EC5-B867-69BB6C9E0753}" sibTransId="{D9CDF5DE-F892-4039-AA67-79B755766452}"/>
    <dgm:cxn modelId="{2F8279B3-49B9-48C7-9545-B60FA4AC41E3}" srcId="{5BF5E0B4-9837-46FA-93DA-87DC0349312F}" destId="{88064330-217C-4D6F-81E5-6DDE9316A7B5}" srcOrd="1" destOrd="0" parTransId="{26CC7EA4-B636-4A98-A450-3C277DB641B1}" sibTransId="{B5F4915A-35C7-4A8B-8AEE-E2E83B005F0E}"/>
    <dgm:cxn modelId="{85AFABB3-32D9-42D4-A47D-630698F3B1C5}" type="presOf" srcId="{45CB0562-981F-4243-AEF8-BD48C218D6B8}" destId="{7426F8D9-6479-4C0E-B041-8747115A7003}" srcOrd="0" destOrd="0" presId="urn:microsoft.com/office/officeart/2005/8/layout/hProcess6"/>
    <dgm:cxn modelId="{0F5BE4B3-8D82-4918-BA6B-34B931C58788}" type="presOf" srcId="{7E979A2A-D8A9-4D34-BF5B-0D44D76DE951}" destId="{837D470B-67F9-443A-A26B-187E3DFE6CAA}" srcOrd="0" destOrd="0" presId="urn:microsoft.com/office/officeart/2005/8/layout/hProcess6"/>
    <dgm:cxn modelId="{9A7482BA-B24B-459E-B44B-DE524123DD92}" type="presOf" srcId="{49728DAE-2661-4071-BCFB-CEDF6274F494}" destId="{C476E099-C80B-47EE-BE5D-9D24E94C6D2D}" srcOrd="1" destOrd="1" presId="urn:microsoft.com/office/officeart/2005/8/layout/hProcess6"/>
    <dgm:cxn modelId="{1F1684D6-EC9B-4C61-86DC-F4C9C8D80219}" srcId="{5BF5E0B4-9837-46FA-93DA-87DC0349312F}" destId="{17B1720C-00B2-4612-982D-2A683C297FB9}" srcOrd="0" destOrd="0" parTransId="{D4221D54-D68F-45D7-9CC4-9D8532D3849E}" sibTransId="{F2E50D6D-2BBF-443D-AB57-FA9AFB5671C6}"/>
    <dgm:cxn modelId="{657A5AE2-269C-4D17-A36F-3619C6EAD23F}" type="presOf" srcId="{88064330-217C-4D6F-81E5-6DDE9316A7B5}" destId="{54CDC1EF-F04E-4413-A41A-44EDE21190C1}" srcOrd="0" destOrd="1" presId="urn:microsoft.com/office/officeart/2005/8/layout/hProcess6"/>
    <dgm:cxn modelId="{83424FEB-4A18-4E40-82CF-8C21B0A8EC09}" srcId="{871044BB-2EFE-463E-8F59-113BBCBBDE21}" destId="{FA56145C-A848-4EAB-96DC-5608FF46F45B}" srcOrd="0" destOrd="0" parTransId="{CF4B55D5-B351-45C1-9FF2-066E34FC81E3}" sibTransId="{F32628DB-5675-4458-A479-3DFFEE5C125E}"/>
    <dgm:cxn modelId="{8D9B7DEC-2B4F-49F3-9028-A67C1150349C}" srcId="{FCC610B7-ED4E-48C8-A8DD-65CE90BF37A6}" destId="{871044BB-2EFE-463E-8F59-113BBCBBDE21}" srcOrd="1" destOrd="0" parTransId="{6E9F2DBF-A72D-4687-B1A5-45F07FE3D863}" sibTransId="{2375A552-71D8-4A9F-B451-52DFA027BD3C}"/>
    <dgm:cxn modelId="{DFD70CED-5C50-42CF-AE68-9F5BE3836820}" type="presOf" srcId="{51FCEF61-8A4E-4827-9CB4-108B49783232}" destId="{E7D392FA-306F-4A6C-AFBA-4CBB5BB4382F}" srcOrd="0" destOrd="0" presId="urn:microsoft.com/office/officeart/2005/8/layout/hProcess6"/>
    <dgm:cxn modelId="{4699C3E6-1843-468C-B4FE-8C4E8E3BD8BF}" type="presParOf" srcId="{39CE39A3-292B-47B1-B3BE-EE202ADDAA32}" destId="{4A7543AA-8275-4ADE-B7D6-B08DCC6FD690}" srcOrd="0" destOrd="0" presId="urn:microsoft.com/office/officeart/2005/8/layout/hProcess6"/>
    <dgm:cxn modelId="{56043D37-1A7E-4925-902F-C9167B1D4E74}" type="presParOf" srcId="{4A7543AA-8275-4ADE-B7D6-B08DCC6FD690}" destId="{DE0C5A1F-8068-4FEF-8B89-490528159ACF}" srcOrd="0" destOrd="0" presId="urn:microsoft.com/office/officeart/2005/8/layout/hProcess6"/>
    <dgm:cxn modelId="{A7C360C3-A6A9-49E9-B880-A8D86292975B}" type="presParOf" srcId="{4A7543AA-8275-4ADE-B7D6-B08DCC6FD690}" destId="{6CCCDC42-FB56-4C1B-AAFD-35C38DCA61EC}" srcOrd="1" destOrd="0" presId="urn:microsoft.com/office/officeart/2005/8/layout/hProcess6"/>
    <dgm:cxn modelId="{3FA3D701-3617-43E8-897F-0367A45A3D42}" type="presParOf" srcId="{4A7543AA-8275-4ADE-B7D6-B08DCC6FD690}" destId="{B81A0926-CE01-4298-AA75-FBBE02A0ED0F}" srcOrd="2" destOrd="0" presId="urn:microsoft.com/office/officeart/2005/8/layout/hProcess6"/>
    <dgm:cxn modelId="{7B177E85-A71E-4AE3-A50E-3B9FA316553E}" type="presParOf" srcId="{4A7543AA-8275-4ADE-B7D6-B08DCC6FD690}" destId="{9DC668E7-0EFA-43C4-B93A-2C084044A0E4}" srcOrd="3" destOrd="0" presId="urn:microsoft.com/office/officeart/2005/8/layout/hProcess6"/>
    <dgm:cxn modelId="{A22B4A89-A3E6-4808-AD00-C5A33961E7C5}" type="presParOf" srcId="{39CE39A3-292B-47B1-B3BE-EE202ADDAA32}" destId="{59DFBDF2-A5FB-4E76-B054-4F95BA9AA9C9}" srcOrd="1" destOrd="0" presId="urn:microsoft.com/office/officeart/2005/8/layout/hProcess6"/>
    <dgm:cxn modelId="{F060FA4A-A5B3-4437-BCCD-24009C2B31A6}" type="presParOf" srcId="{39CE39A3-292B-47B1-B3BE-EE202ADDAA32}" destId="{E477A2C7-06D4-458D-99D1-2450799596B5}" srcOrd="2" destOrd="0" presId="urn:microsoft.com/office/officeart/2005/8/layout/hProcess6"/>
    <dgm:cxn modelId="{F18FDECC-A883-4E95-A183-2086278E8DDA}" type="presParOf" srcId="{E477A2C7-06D4-458D-99D1-2450799596B5}" destId="{FBB4B9E9-7217-419A-AD1A-4C4AB7F4D121}" srcOrd="0" destOrd="0" presId="urn:microsoft.com/office/officeart/2005/8/layout/hProcess6"/>
    <dgm:cxn modelId="{C54B2A47-BE0E-437C-9ACA-CC83E20C19B3}" type="presParOf" srcId="{E477A2C7-06D4-458D-99D1-2450799596B5}" destId="{8FD4F355-FE1A-41BC-8EAE-FD83C51040F8}" srcOrd="1" destOrd="0" presId="urn:microsoft.com/office/officeart/2005/8/layout/hProcess6"/>
    <dgm:cxn modelId="{7AE22FC0-A373-4A02-8E0B-2743A7F17875}" type="presParOf" srcId="{E477A2C7-06D4-458D-99D1-2450799596B5}" destId="{38FD3C35-DFC6-4790-888B-C9AEB5CB304F}" srcOrd="2" destOrd="0" presId="urn:microsoft.com/office/officeart/2005/8/layout/hProcess6"/>
    <dgm:cxn modelId="{29FD3739-D45A-431B-80CC-768D686D6383}" type="presParOf" srcId="{E477A2C7-06D4-458D-99D1-2450799596B5}" destId="{DFC4E36F-E6DC-43CB-9B2E-0E0D0BA62049}" srcOrd="3" destOrd="0" presId="urn:microsoft.com/office/officeart/2005/8/layout/hProcess6"/>
    <dgm:cxn modelId="{17E9AF02-090D-4CC0-89E9-1301ADEDC957}" type="presParOf" srcId="{39CE39A3-292B-47B1-B3BE-EE202ADDAA32}" destId="{B8F1DE30-5731-4C98-8EA2-A3DDD1277A2F}" srcOrd="3" destOrd="0" presId="urn:microsoft.com/office/officeart/2005/8/layout/hProcess6"/>
    <dgm:cxn modelId="{D7C7737E-2BB9-465D-AE13-E5D9E69470D0}" type="presParOf" srcId="{39CE39A3-292B-47B1-B3BE-EE202ADDAA32}" destId="{4D06A501-DE08-44FB-A451-62524845CFEA}" srcOrd="4" destOrd="0" presId="urn:microsoft.com/office/officeart/2005/8/layout/hProcess6"/>
    <dgm:cxn modelId="{719CC47B-369F-41FF-A048-64C927F9AE4A}" type="presParOf" srcId="{4D06A501-DE08-44FB-A451-62524845CFEA}" destId="{FD88C4C5-1B3A-4F5F-9EB4-90E505D57A3D}" srcOrd="0" destOrd="0" presId="urn:microsoft.com/office/officeart/2005/8/layout/hProcess6"/>
    <dgm:cxn modelId="{628C5EDA-120A-4E7C-94C6-1DE86E731DE4}" type="presParOf" srcId="{4D06A501-DE08-44FB-A451-62524845CFEA}" destId="{837D470B-67F9-443A-A26B-187E3DFE6CAA}" srcOrd="1" destOrd="0" presId="urn:microsoft.com/office/officeart/2005/8/layout/hProcess6"/>
    <dgm:cxn modelId="{B6A11D78-1CF7-44CB-9E7C-A8790FAD3741}" type="presParOf" srcId="{4D06A501-DE08-44FB-A451-62524845CFEA}" destId="{C3FDE947-73D7-4D71-AB1F-6EB889864FED}" srcOrd="2" destOrd="0" presId="urn:microsoft.com/office/officeart/2005/8/layout/hProcess6"/>
    <dgm:cxn modelId="{FC2B42CE-0CE3-496C-8E10-D53E7073A790}" type="presParOf" srcId="{4D06A501-DE08-44FB-A451-62524845CFEA}" destId="{966D2B8A-3ADD-4776-B91F-9807B495D2D5}" srcOrd="3" destOrd="0" presId="urn:microsoft.com/office/officeart/2005/8/layout/hProcess6"/>
    <dgm:cxn modelId="{0779D2AF-DD32-4549-9A35-BFAEAD91BF21}" type="presParOf" srcId="{39CE39A3-292B-47B1-B3BE-EE202ADDAA32}" destId="{BE1BF4DB-A463-4AEF-928B-77E47FEB2084}" srcOrd="5" destOrd="0" presId="urn:microsoft.com/office/officeart/2005/8/layout/hProcess6"/>
    <dgm:cxn modelId="{461E1615-97F4-408F-9591-8FDA5F14848B}" type="presParOf" srcId="{39CE39A3-292B-47B1-B3BE-EE202ADDAA32}" destId="{6C9EF9F4-2E90-41C1-B631-F6FA0AAD4729}" srcOrd="6" destOrd="0" presId="urn:microsoft.com/office/officeart/2005/8/layout/hProcess6"/>
    <dgm:cxn modelId="{AB74F16C-0FA6-44AD-A4C1-ACB177373D32}" type="presParOf" srcId="{6C9EF9F4-2E90-41C1-B631-F6FA0AAD4729}" destId="{7BB18397-DBF5-4F3E-A4D6-809824E337F1}" srcOrd="0" destOrd="0" presId="urn:microsoft.com/office/officeart/2005/8/layout/hProcess6"/>
    <dgm:cxn modelId="{6BCAC26B-3643-46A8-BA5D-E94719FAA57D}" type="presParOf" srcId="{6C9EF9F4-2E90-41C1-B631-F6FA0AAD4729}" destId="{54CDC1EF-F04E-4413-A41A-44EDE21190C1}" srcOrd="1" destOrd="0" presId="urn:microsoft.com/office/officeart/2005/8/layout/hProcess6"/>
    <dgm:cxn modelId="{D7012451-6461-4153-B5D6-59D064E04810}" type="presParOf" srcId="{6C9EF9F4-2E90-41C1-B631-F6FA0AAD4729}" destId="{123E1D18-8340-4F9D-864D-86A62B83705A}" srcOrd="2" destOrd="0" presId="urn:microsoft.com/office/officeart/2005/8/layout/hProcess6"/>
    <dgm:cxn modelId="{0C9BEA78-8DB6-48EA-A866-FBDCF85B7CAD}" type="presParOf" srcId="{6C9EF9F4-2E90-41C1-B631-F6FA0AAD4729}" destId="{1FA0DE21-12AB-4DF2-B400-5B73B7C88E69}" srcOrd="3" destOrd="0" presId="urn:microsoft.com/office/officeart/2005/8/layout/hProcess6"/>
    <dgm:cxn modelId="{932C330C-1249-41A5-9813-B101964F5E63}" type="presParOf" srcId="{39CE39A3-292B-47B1-B3BE-EE202ADDAA32}" destId="{8F031CE9-2AEF-4071-A4B7-B515EDB35664}" srcOrd="7" destOrd="0" presId="urn:microsoft.com/office/officeart/2005/8/layout/hProcess6"/>
    <dgm:cxn modelId="{16798F49-7345-4667-A625-6B524F99DE42}" type="presParOf" srcId="{39CE39A3-292B-47B1-B3BE-EE202ADDAA32}" destId="{DFCDC906-05B0-4021-88FA-E9229612B5B7}" srcOrd="8" destOrd="0" presId="urn:microsoft.com/office/officeart/2005/8/layout/hProcess6"/>
    <dgm:cxn modelId="{11E1B058-91CD-46E5-9C1E-C2C2E97E1253}" type="presParOf" srcId="{DFCDC906-05B0-4021-88FA-E9229612B5B7}" destId="{5A1F4519-87AE-4DB9-BEB4-2E0CF75EC94E}" srcOrd="0" destOrd="0" presId="urn:microsoft.com/office/officeart/2005/8/layout/hProcess6"/>
    <dgm:cxn modelId="{7EC7ED08-F1E0-490E-8BD5-DD94387ABDCE}" type="presParOf" srcId="{DFCDC906-05B0-4021-88FA-E9229612B5B7}" destId="{7426F8D9-6479-4C0E-B041-8747115A7003}" srcOrd="1" destOrd="0" presId="urn:microsoft.com/office/officeart/2005/8/layout/hProcess6"/>
    <dgm:cxn modelId="{B1318F07-75FC-4582-BAA6-3B0D4D2E5AEC}" type="presParOf" srcId="{DFCDC906-05B0-4021-88FA-E9229612B5B7}" destId="{C476E099-C80B-47EE-BE5D-9D24E94C6D2D}" srcOrd="2" destOrd="0" presId="urn:microsoft.com/office/officeart/2005/8/layout/hProcess6"/>
    <dgm:cxn modelId="{7DA53BED-B557-4EA3-B231-ACB7F2DEFC66}" type="presParOf" srcId="{DFCDC906-05B0-4021-88FA-E9229612B5B7}" destId="{E7D392FA-306F-4A6C-AFBA-4CBB5BB4382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DC42-FB56-4C1B-AAFD-35C38DCA61EC}">
      <dsp:nvSpPr>
        <dsp:cNvPr id="0" name=""/>
        <dsp:cNvSpPr/>
      </dsp:nvSpPr>
      <dsp:spPr>
        <a:xfrm>
          <a:off x="426435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Remove Upper Case, Punctuation, Stop-words, … etc.</a:t>
          </a:r>
        </a:p>
      </dsp:txBody>
      <dsp:txXfrm>
        <a:off x="849752" y="796465"/>
        <a:ext cx="825469" cy="1036091"/>
      </dsp:txXfrm>
    </dsp:sp>
    <dsp:sp modelId="{9DC668E7-0EFA-43C4-B93A-2C084044A0E4}">
      <dsp:nvSpPr>
        <dsp:cNvPr id="0" name=""/>
        <dsp:cNvSpPr/>
      </dsp:nvSpPr>
      <dsp:spPr>
        <a:xfrm>
          <a:off x="3117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Tweets</a:t>
          </a:r>
          <a:r>
            <a:rPr lang="en-US" sz="1400" kern="1200" dirty="0"/>
            <a:t> </a:t>
          </a:r>
        </a:p>
      </dsp:txBody>
      <dsp:txXfrm>
        <a:off x="127104" y="1015180"/>
        <a:ext cx="598660" cy="598660"/>
      </dsp:txXfrm>
    </dsp:sp>
    <dsp:sp modelId="{8FD4F355-FE1A-41BC-8EAE-FD83C51040F8}">
      <dsp:nvSpPr>
        <dsp:cNvPr id="0" name=""/>
        <dsp:cNvSpPr/>
      </dsp:nvSpPr>
      <dsp:spPr>
        <a:xfrm>
          <a:off x="2648851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into Training &amp; Testing sets</a:t>
          </a:r>
          <a:endParaRPr lang="en-US" sz="1200" kern="1200" dirty="0"/>
        </a:p>
      </dsp:txBody>
      <dsp:txXfrm>
        <a:off x="3072168" y="796465"/>
        <a:ext cx="825469" cy="1036091"/>
      </dsp:txXfrm>
    </dsp:sp>
    <dsp:sp modelId="{DFC4E36F-E6DC-43CB-9B2E-0E0D0BA62049}">
      <dsp:nvSpPr>
        <dsp:cNvPr id="0" name=""/>
        <dsp:cNvSpPr/>
      </dsp:nvSpPr>
      <dsp:spPr>
        <a:xfrm>
          <a:off x="2225534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List of words</a:t>
          </a:r>
        </a:p>
      </dsp:txBody>
      <dsp:txXfrm>
        <a:off x="2349521" y="1015180"/>
        <a:ext cx="598660" cy="598660"/>
      </dsp:txXfrm>
    </dsp:sp>
    <dsp:sp modelId="{837D470B-67F9-443A-A26B-187E3DFE6CAA}">
      <dsp:nvSpPr>
        <dsp:cNvPr id="0" name=""/>
        <dsp:cNvSpPr/>
      </dsp:nvSpPr>
      <dsp:spPr>
        <a:xfrm>
          <a:off x="4871267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From Words to Numbers </a:t>
          </a:r>
        </a:p>
      </dsp:txBody>
      <dsp:txXfrm>
        <a:off x="5294585" y="796465"/>
        <a:ext cx="825469" cy="1036091"/>
      </dsp:txXfrm>
    </dsp:sp>
    <dsp:sp modelId="{966D2B8A-3ADD-4776-B91F-9807B495D2D5}">
      <dsp:nvSpPr>
        <dsp:cNvPr id="0" name=""/>
        <dsp:cNvSpPr/>
      </dsp:nvSpPr>
      <dsp:spPr>
        <a:xfrm>
          <a:off x="4447950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Lists</a:t>
          </a:r>
        </a:p>
      </dsp:txBody>
      <dsp:txXfrm>
        <a:off x="4571937" y="1015180"/>
        <a:ext cx="598660" cy="598660"/>
      </dsp:txXfrm>
    </dsp:sp>
    <dsp:sp modelId="{54CDC1EF-F04E-4413-A41A-44EDE21190C1}">
      <dsp:nvSpPr>
        <dsp:cNvPr id="0" name=""/>
        <dsp:cNvSpPr/>
      </dsp:nvSpPr>
      <dsp:spPr>
        <a:xfrm>
          <a:off x="7093684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Train/Tune Classifiers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Classify Testing Tweets</a:t>
          </a:r>
        </a:p>
      </dsp:txBody>
      <dsp:txXfrm>
        <a:off x="7517001" y="796465"/>
        <a:ext cx="825469" cy="1036091"/>
      </dsp:txXfrm>
    </dsp:sp>
    <dsp:sp modelId="{1FA0DE21-12AB-4DF2-B400-5B73B7C88E69}">
      <dsp:nvSpPr>
        <dsp:cNvPr id="0" name=""/>
        <dsp:cNvSpPr/>
      </dsp:nvSpPr>
      <dsp:spPr>
        <a:xfrm>
          <a:off x="6670366" y="891193"/>
          <a:ext cx="846634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Training &amp; Testing Matrices</a:t>
          </a:r>
        </a:p>
      </dsp:txBody>
      <dsp:txXfrm>
        <a:off x="6794353" y="1015180"/>
        <a:ext cx="598660" cy="598660"/>
      </dsp:txXfrm>
    </dsp:sp>
    <dsp:sp modelId="{7426F8D9-6479-4C0E-B041-8747115A7003}">
      <dsp:nvSpPr>
        <dsp:cNvPr id="0" name=""/>
        <dsp:cNvSpPr/>
      </dsp:nvSpPr>
      <dsp:spPr>
        <a:xfrm>
          <a:off x="9333562" y="574445"/>
          <a:ext cx="1693269" cy="14801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Accuracy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Precision and Recall Rates</a:t>
          </a:r>
        </a:p>
      </dsp:txBody>
      <dsp:txXfrm>
        <a:off x="9756880" y="796465"/>
        <a:ext cx="825469" cy="1036091"/>
      </dsp:txXfrm>
    </dsp:sp>
    <dsp:sp modelId="{E7D392FA-306F-4A6C-AFBA-4CBB5BB4382F}">
      <dsp:nvSpPr>
        <dsp:cNvPr id="0" name=""/>
        <dsp:cNvSpPr/>
      </dsp:nvSpPr>
      <dsp:spPr>
        <a:xfrm>
          <a:off x="8892783" y="891193"/>
          <a:ext cx="881558" cy="846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True or False Tweet</a:t>
          </a:r>
        </a:p>
      </dsp:txBody>
      <dsp:txXfrm>
        <a:off x="9021884" y="1015180"/>
        <a:ext cx="623356" cy="598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689C66DC-C61D-43CD-B9CB-F774E64D2938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98403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073417"/>
            <a:ext cx="10993546" cy="890262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dirty="0"/>
              <a:t>Philip Ayazi</a:t>
            </a:r>
          </a:p>
          <a:p>
            <a:r>
              <a:rPr lang="en-US" sz="1700" b="1" dirty="0"/>
              <a:t>Daniel Viassolo</a:t>
            </a:r>
          </a:p>
          <a:p>
            <a:r>
              <a:rPr lang="en-US" sz="1400" dirty="0"/>
              <a:t>March 21,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966D-07EA-4186-9D32-3786C7E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APPENDIX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53ED5-F2AB-44C1-9F6A-A8B7D674A77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2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0798"/>
          </a:xfrm>
        </p:spPr>
        <p:txBody>
          <a:bodyPr/>
          <a:lstStyle/>
          <a:p>
            <a:r>
              <a:rPr lang="en-US" dirty="0"/>
              <a:t>TOP FEATURES (for TF-IDF + RF)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B424B-F403-42AB-BE90-82FAAB16DB87}"/>
              </a:ext>
            </a:extLst>
          </p:cNvPr>
          <p:cNvSpPr/>
          <p:nvPr/>
        </p:nvSpPr>
        <p:spPr>
          <a:xfrm>
            <a:off x="6745730" y="5421814"/>
            <a:ext cx="48650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NOTE:  mh370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/>
              <a:t>Malaysia Airlines Flight 370 was a scheduled international passenger flight operated by Malaysia Airlines that disappeared on 8 March 2014 while flying from Kuala Lumpur International Airport to its destination, Beijing Capital International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7666A-BCA3-4095-8A8E-CA403BD1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32128" r="28751" b="21695"/>
          <a:stretch/>
        </p:blipFill>
        <p:spPr>
          <a:xfrm>
            <a:off x="1413530" y="1957752"/>
            <a:ext cx="8870860" cy="346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92DAE-539B-4D77-B6FA-5415BDABF95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01517-228D-42C7-810A-411AC72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186963"/>
            <a:ext cx="6154615" cy="4615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7C9046-8DB3-4B6E-A40A-E4F4C6F6D284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3859-8D54-4CB7-BBD8-6DD39060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996401" cy="2207282"/>
          </a:xfrm>
        </p:spPr>
        <p:txBody>
          <a:bodyPr/>
          <a:lstStyle/>
          <a:p>
            <a:r>
              <a:rPr lang="en-US" dirty="0"/>
              <a:t>Twitter has become an important tool as a communication channel</a:t>
            </a:r>
          </a:p>
          <a:p>
            <a:r>
              <a:rPr lang="en-US" dirty="0"/>
              <a:t>Media, Government, and other agencies monitor twitter real time</a:t>
            </a:r>
          </a:p>
          <a:p>
            <a:r>
              <a:rPr lang="en-US" dirty="0"/>
              <a:t>NLP models required but certain pitfalls can exist</a:t>
            </a:r>
          </a:p>
          <a:p>
            <a:pPr lvl="1"/>
            <a:r>
              <a:rPr lang="en-US" dirty="0"/>
              <a:t>Words can have multiple meaning</a:t>
            </a:r>
          </a:p>
          <a:p>
            <a:pPr lvl="1"/>
            <a:r>
              <a:rPr lang="en-US" dirty="0"/>
              <a:t>Context can be lost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E5DC-4AC3-4159-A2DE-774CF34F48B7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E05339-41F6-4046-99B9-DE4AC5A4DD36}"/>
              </a:ext>
            </a:extLst>
          </p:cNvPr>
          <p:cNvSpPr txBox="1">
            <a:spLocks/>
          </p:cNvSpPr>
          <p:nvPr/>
        </p:nvSpPr>
        <p:spPr>
          <a:xfrm>
            <a:off x="581192" y="4439702"/>
            <a:ext cx="11234446" cy="212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Examples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She’s a natural disaster the last of the American girls ??”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“Twilight’s encore wounded hearts book 3 </a:t>
            </a:r>
            <a:r>
              <a:rPr lang="en-US" sz="2000" dirty="0" err="1"/>
              <a:t>jacquie</a:t>
            </a:r>
            <a:r>
              <a:rPr lang="en-US" sz="2000" dirty="0"/>
              <a:t> </a:t>
            </a:r>
            <a:r>
              <a:rPr lang="en-US" sz="2000" dirty="0" err="1"/>
              <a:t>biggar</a:t>
            </a:r>
            <a:r>
              <a:rPr lang="en-US" sz="2000" dirty="0"/>
              <a:t> http t </a:t>
            </a:r>
            <a:r>
              <a:rPr lang="en-US" sz="2000" dirty="0" err="1"/>
              <a:t>znptdicqxe</a:t>
            </a:r>
            <a:r>
              <a:rPr lang="en-US" sz="2000" dirty="0"/>
              <a:t> amazon </a:t>
            </a:r>
            <a:r>
              <a:rPr lang="en-US" sz="2000" dirty="0" err="1"/>
              <a:t>kindlecountdown</a:t>
            </a:r>
            <a:r>
              <a:rPr lang="en-US" sz="2000" dirty="0"/>
              <a:t> sale </a:t>
            </a:r>
            <a:r>
              <a:rPr lang="en-US" sz="2000" dirty="0" err="1"/>
              <a:t>mfrwauthor</a:t>
            </a:r>
            <a:r>
              <a:rPr lang="en-US" sz="2000" dirty="0"/>
              <a:t> </a:t>
            </a:r>
            <a:r>
              <a:rPr lang="en-US" sz="2000" dirty="0" err="1"/>
              <a:t>mgtab</a:t>
            </a:r>
            <a:r>
              <a:rPr lang="en-US" sz="2000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3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4B8C2-1384-4A51-994A-2A7FE1AD9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89" y="1890876"/>
            <a:ext cx="4657977" cy="475610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258F69-A84D-41D3-829D-0296B839A58E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C2C1-5B8B-4536-92EA-69BB677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8767"/>
          </a:xfrm>
        </p:spPr>
        <p:txBody>
          <a:bodyPr>
            <a:normAutofit/>
          </a:bodyPr>
          <a:lstStyle/>
          <a:p>
            <a:r>
              <a:rPr lang="en-US" dirty="0"/>
              <a:t>Process Steps &amp; Tools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627763-94C5-49EC-98D2-5A0AAEAD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73001"/>
              </p:ext>
            </p:extLst>
          </p:nvPr>
        </p:nvGraphicFramePr>
        <p:xfrm>
          <a:off x="498964" y="1356827"/>
          <a:ext cx="11029950" cy="262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llout: Line 3">
            <a:extLst>
              <a:ext uri="{FF2B5EF4-FFF2-40B4-BE49-F238E27FC236}">
                <a16:creationId xmlns:a16="http://schemas.microsoft.com/office/drawing/2014/main" id="{7D0D247A-6CDD-49D5-9CB2-231701F64859}"/>
              </a:ext>
            </a:extLst>
          </p:cNvPr>
          <p:cNvSpPr/>
          <p:nvPr/>
        </p:nvSpPr>
        <p:spPr>
          <a:xfrm>
            <a:off x="2110153" y="4572004"/>
            <a:ext cx="1207475" cy="539261"/>
          </a:xfrm>
          <a:prstGeom prst="borderCallout1">
            <a:avLst>
              <a:gd name="adj1" fmla="val 18750"/>
              <a:gd name="adj2" fmla="val -8333"/>
              <a:gd name="adj3" fmla="val -268289"/>
              <a:gd name="adj4" fmla="val -4858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Cleaning: </a:t>
            </a:r>
            <a:r>
              <a:rPr lang="en-US" sz="1200" dirty="0"/>
              <a:t>gensim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16B24A6-E41B-4323-A7B9-37CD3CA48DC4}"/>
              </a:ext>
            </a:extLst>
          </p:cNvPr>
          <p:cNvSpPr/>
          <p:nvPr/>
        </p:nvSpPr>
        <p:spPr>
          <a:xfrm>
            <a:off x="3704496" y="4580675"/>
            <a:ext cx="1441937" cy="1019906"/>
          </a:xfrm>
          <a:prstGeom prst="borderCallout1">
            <a:avLst>
              <a:gd name="adj1" fmla="val 15301"/>
              <a:gd name="adj2" fmla="val 107114"/>
              <a:gd name="adj3" fmla="val -155717"/>
              <a:gd name="adj4" fmla="val 1453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Feature creation:</a:t>
            </a:r>
          </a:p>
          <a:p>
            <a:pPr lvl="0"/>
            <a:r>
              <a:rPr lang="en-US" sz="1200" dirty="0"/>
              <a:t>CountVectorizer</a:t>
            </a:r>
          </a:p>
          <a:p>
            <a:pPr lvl="0"/>
            <a:r>
              <a:rPr lang="en-US" sz="1200" dirty="0"/>
              <a:t>TF-IDF</a:t>
            </a:r>
          </a:p>
          <a:p>
            <a:pPr lvl="0"/>
            <a:r>
              <a:rPr lang="en-US" sz="1200" dirty="0"/>
              <a:t>Word2Vec</a:t>
            </a:r>
          </a:p>
          <a:p>
            <a:pPr lvl="0"/>
            <a:r>
              <a:rPr lang="en-US" sz="1200" dirty="0"/>
              <a:t>GloVe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2CD07F4-23F2-4217-85F5-BFA6543F03D5}"/>
              </a:ext>
            </a:extLst>
          </p:cNvPr>
          <p:cNvSpPr/>
          <p:nvPr/>
        </p:nvSpPr>
        <p:spPr>
          <a:xfrm>
            <a:off x="5955324" y="4591167"/>
            <a:ext cx="1570896" cy="1103198"/>
          </a:xfrm>
          <a:prstGeom prst="borderCallout1">
            <a:avLst>
              <a:gd name="adj1" fmla="val 8124"/>
              <a:gd name="adj2" fmla="val 106592"/>
              <a:gd name="adj3" fmla="val -136372"/>
              <a:gd name="adj4" fmla="val 13944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Classification</a:t>
            </a:r>
          </a:p>
          <a:p>
            <a:pPr lvl="0"/>
            <a:r>
              <a:rPr lang="en-US" sz="1200" dirty="0"/>
              <a:t>Logistic Regression</a:t>
            </a:r>
          </a:p>
          <a:p>
            <a:pPr lvl="0"/>
            <a:r>
              <a:rPr lang="en-US" sz="1200" dirty="0"/>
              <a:t>Random Forest</a:t>
            </a:r>
          </a:p>
          <a:p>
            <a:pPr lvl="0"/>
            <a:r>
              <a:rPr lang="en-US" sz="1200" dirty="0"/>
              <a:t>XGBoost</a:t>
            </a:r>
          </a:p>
          <a:p>
            <a:pPr lvl="0"/>
            <a:r>
              <a:rPr lang="en-US" sz="1200" dirty="0"/>
              <a:t>Deep Neural Network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337A205-5409-4E3D-A845-5F272F5F38A8}"/>
              </a:ext>
            </a:extLst>
          </p:cNvPr>
          <p:cNvSpPr/>
          <p:nvPr/>
        </p:nvSpPr>
        <p:spPr>
          <a:xfrm>
            <a:off x="8698524" y="4586161"/>
            <a:ext cx="1570896" cy="1103198"/>
          </a:xfrm>
          <a:prstGeom prst="borderCallout1">
            <a:avLst>
              <a:gd name="adj1" fmla="val 9187"/>
              <a:gd name="adj2" fmla="val -6841"/>
              <a:gd name="adj3" fmla="val -134247"/>
              <a:gd name="adj4" fmla="val -254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>
                <a:solidFill>
                  <a:srgbClr val="002060"/>
                </a:solidFill>
              </a:rPr>
              <a:t>Hyperparameter Tuning </a:t>
            </a:r>
          </a:p>
          <a:p>
            <a:pPr lvl="0"/>
            <a:r>
              <a:rPr lang="en-US" sz="1200" dirty="0"/>
              <a:t>Grid Search</a:t>
            </a:r>
          </a:p>
          <a:p>
            <a:pPr lvl="0"/>
            <a:r>
              <a:rPr lang="en-US" sz="1200" dirty="0"/>
              <a:t>Randomized Search</a:t>
            </a:r>
          </a:p>
          <a:p>
            <a:pPr lvl="0"/>
            <a:r>
              <a:rPr lang="en-US" sz="1200" dirty="0" err="1"/>
              <a:t>Hyperas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98C47-1D93-4C94-8CB0-33B1D1BFA885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Accuracy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67894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</a:p>
                    <a:p>
                      <a:pPr algn="ctr"/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774070-6D51-4192-AC6E-32018837F019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F1 score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49057"/>
              </p:ext>
            </p:extLst>
          </p:nvPr>
        </p:nvGraphicFramePr>
        <p:xfrm>
          <a:off x="838200" y="2599348"/>
          <a:ext cx="876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</a:t>
                      </a:r>
                      <a:r>
                        <a:rPr lang="en-US" dirty="0" err="1"/>
                        <a:t>NNet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0744F2-FC9E-447A-B09E-94AE64025B8D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>
                <a:highlight>
                  <a:srgbClr val="FFFF00"/>
                </a:highlight>
              </a:rPr>
              <a:t>Precision/Recall rates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TUNED Hyperparameters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74345-C30A-4545-9FC9-D4ACCAF7B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023217"/>
              </p:ext>
            </p:extLst>
          </p:nvPr>
        </p:nvGraphicFramePr>
        <p:xfrm>
          <a:off x="814756" y="2118703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PRECISION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4546-C1ED-4119-B411-F18682495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650760"/>
              </p:ext>
            </p:extLst>
          </p:nvPr>
        </p:nvGraphicFramePr>
        <p:xfrm>
          <a:off x="5281249" y="4053008"/>
          <a:ext cx="61604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97">
                  <a:extLst>
                    <a:ext uri="{9D8B030D-6E8A-4147-A177-3AD203B41FA5}">
                      <a16:colId xmlns:a16="http://schemas.microsoft.com/office/drawing/2014/main" val="1675195018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val="2523006943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4041600084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131329611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1017018966"/>
                    </a:ext>
                  </a:extLst>
                </a:gridCol>
              </a:tblGrid>
              <a:tr h="425709">
                <a:tc>
                  <a:txBody>
                    <a:bodyPr/>
                    <a:lstStyle/>
                    <a:p>
                      <a:r>
                        <a:rPr lang="en-US" sz="1400" dirty="0"/>
                        <a:t>RECALL RATE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</a:t>
                      </a:r>
                      <a:r>
                        <a:rPr lang="en-US" sz="1400" dirty="0" err="1"/>
                        <a:t>NNet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1348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006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77694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Word2Vect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8313"/>
                  </a:ext>
                </a:extLst>
              </a:tr>
              <a:tr h="3046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050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E068-D112-421F-A76B-D2916EAF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BEA2E-E474-4FC2-B046-3329C3C90C38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ns face&#10;&#10;Description automatically generated">
            <a:extLst>
              <a:ext uri="{FF2B5EF4-FFF2-40B4-BE49-F238E27FC236}">
                <a16:creationId xmlns:a16="http://schemas.microsoft.com/office/drawing/2014/main" id="{AF07ADDA-2624-487B-A239-A47541CEE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0" y="1890876"/>
            <a:ext cx="4621924" cy="4756109"/>
          </a:xfrm>
        </p:spPr>
      </p:pic>
    </p:spTree>
    <p:extLst>
      <p:ext uri="{BB962C8B-B14F-4D97-AF65-F5344CB8AC3E}">
        <p14:creationId xmlns:p14="http://schemas.microsoft.com/office/powerpoint/2010/main" val="337643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F32C-00D4-47E2-8D04-D403030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778D-6DDF-4AB1-AE62-EACDBB76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5"/>
            <a:ext cx="10515600" cy="3949578"/>
          </a:xfrm>
        </p:spPr>
        <p:txBody>
          <a:bodyPr>
            <a:normAutofit/>
          </a:bodyPr>
          <a:lstStyle/>
          <a:p>
            <a:r>
              <a:rPr lang="en-US" sz="1600" dirty="0"/>
              <a:t>Best Classification performance (measured by accuracy and F1-score) is obtained for: Features via Embeddings (either Word2Vec or GloVe) and XGBoost Classifier</a:t>
            </a:r>
          </a:p>
          <a:p>
            <a:pPr lvl="1"/>
            <a:r>
              <a:rPr lang="en-US" sz="1600" dirty="0"/>
              <a:t>Accuracy = 82% </a:t>
            </a:r>
          </a:p>
          <a:p>
            <a:pPr lvl="1"/>
            <a:r>
              <a:rPr lang="en-US" sz="1600" dirty="0"/>
              <a:t>F1-score = 82%</a:t>
            </a:r>
          </a:p>
          <a:p>
            <a:pPr lvl="1"/>
            <a:r>
              <a:rPr lang="en-US" sz="1600" dirty="0"/>
              <a:t>Precision Rate = 82% &amp; Recall Rate = 81%</a:t>
            </a:r>
          </a:p>
          <a:p>
            <a:r>
              <a:rPr lang="en-US" sz="1600" dirty="0"/>
              <a:t>Improvements from tuning were improving accuracy and F1-score by ~2% </a:t>
            </a:r>
          </a:p>
          <a:p>
            <a:r>
              <a:rPr lang="en-US" sz="1600" dirty="0"/>
              <a:t>Potential improvements (future work)</a:t>
            </a:r>
          </a:p>
          <a:p>
            <a:pPr lvl="1"/>
            <a:r>
              <a:rPr lang="en-US" sz="1600" dirty="0"/>
              <a:t>Out of vocabulary words – e.g., typos</a:t>
            </a:r>
          </a:p>
          <a:p>
            <a:pPr lvl="1"/>
            <a:r>
              <a:rPr lang="en-US" sz="1600" dirty="0"/>
              <a:t>Create vectors for each word in each tweet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BF716-C4AA-4568-B1ED-4D75497D4B1F}"/>
              </a:ext>
            </a:extLst>
          </p:cNvPr>
          <p:cNvSpPr/>
          <p:nvPr/>
        </p:nvSpPr>
        <p:spPr>
          <a:xfrm>
            <a:off x="5228492" y="6646985"/>
            <a:ext cx="1641231" cy="19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9A4AC55DB23B409F9930A45A577CF8" ma:contentTypeVersion="13" ma:contentTypeDescription="Create a new document." ma:contentTypeScope="" ma:versionID="62863ce91714a6e6926beb841da81f45">
  <xsd:schema xmlns:xsd="http://www.w3.org/2001/XMLSchema" xmlns:xs="http://www.w3.org/2001/XMLSchema" xmlns:p="http://schemas.microsoft.com/office/2006/metadata/properties" xmlns:ns3="7eb5e0e6-c3bc-4107-a33a-80c64eb88319" xmlns:ns4="fedaa18d-8384-436c-aaa0-67ec6927a806" targetNamespace="http://schemas.microsoft.com/office/2006/metadata/properties" ma:root="true" ma:fieldsID="156b1824d531b0327b383d58586d45c8" ns3:_="" ns4:_="">
    <xsd:import namespace="7eb5e0e6-c3bc-4107-a33a-80c64eb88319"/>
    <xsd:import namespace="fedaa18d-8384-436c-aaa0-67ec6927a8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5e0e6-c3bc-4107-a33a-80c64eb883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aa18d-8384-436c-aaa0-67ec6927a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B9F356-E37B-4A78-945B-3DAA33D113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EAE7F-77A9-4A38-AC78-B7889F39F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5e0e6-c3bc-4107-a33a-80c64eb88319"/>
    <ds:schemaRef ds:uri="fedaa18d-8384-436c-aaa0-67ec6927a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145ECF-049B-4915-AFF6-4AE84EC42C31}">
  <ds:schemaRefs>
    <ds:schemaRef ds:uri="7eb5e0e6-c3bc-4107-a33a-80c64eb8831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edaa18d-8384-436c-aaa0-67ec6927a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480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Disaster Tweets</vt:lpstr>
      <vt:lpstr>Motivation</vt:lpstr>
      <vt:lpstr>Tweet Data </vt:lpstr>
      <vt:lpstr>Process Steps &amp; Tools used</vt:lpstr>
      <vt:lpstr>Classification Accuracy Tuned Hyperparameters </vt:lpstr>
      <vt:lpstr>Classification F1 score Tuned Hyperparameters </vt:lpstr>
      <vt:lpstr>Classification Precision/Recall rates TUNED Hyperparameters </vt:lpstr>
      <vt:lpstr>Roc Curve</vt:lpstr>
      <vt:lpstr>Conclusions </vt:lpstr>
      <vt:lpstr>APPENDIX</vt:lpstr>
      <vt:lpstr>TOP FEATURES (for TF-IDF + RF)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2020-03-20T12:31:59Z</dcterms:created>
  <dcterms:modified xsi:type="dcterms:W3CDTF">2020-03-21T04:37:14Z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DViassolo@slb.com</vt:lpwstr>
  </property>
  <property fmtid="{D5CDD505-2E9C-101B-9397-08002B2CF9AE}" pid="5" name="MSIP_Label_585f1f62-8d2b-4457-869c-0a13c6549635_SetDate">
    <vt:lpwstr>2020-03-20T12:34:17.8075389Z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c10fe61e-5c15-4cd6-bb4a-4caa91a5167f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DViassolo@slb.com</vt:lpwstr>
  </property>
  <property fmtid="{D5CDD505-2E9C-101B-9397-08002B2CF9AE}" pid="13" name="MSIP_Label_8bb759f6-5337-4dc5-b19b-e74b6da11f8f_SetDate">
    <vt:lpwstr>2020-03-20T12:34:17.8075389Z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c10fe61e-5c15-4cd6-bb4a-4caa91a5167f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  <property fmtid="{D5CDD505-2E9C-101B-9397-08002B2CF9AE}" pid="20" name="ContentTypeId">
    <vt:lpwstr>0x010100D09A4AC55DB23B409F9930A45A577CF8</vt:lpwstr>
  </property>
</Properties>
</file>