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4"/>
  </p:sldMasterIdLst>
  <p:sldIdLst>
    <p:sldId id="257" r:id="rId5"/>
    <p:sldId id="259" r:id="rId6"/>
    <p:sldId id="260" r:id="rId7"/>
    <p:sldId id="269" r:id="rId8"/>
    <p:sldId id="261" r:id="rId9"/>
    <p:sldId id="273" r:id="rId10"/>
    <p:sldId id="272" r:id="rId11"/>
    <p:sldId id="264" r:id="rId12"/>
    <p:sldId id="265" r:id="rId13"/>
    <p:sldId id="270" r:id="rId14"/>
    <p:sldId id="267" r:id="rId15"/>
    <p:sldId id="271" r:id="rId16"/>
    <p:sldId id="266"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2" d="100"/>
          <a:sy n="82" d="100"/>
        </p:scale>
        <p:origin x="2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C4036B-3254-40A9-B0BD-E6F9AFAE141A}" type="doc">
      <dgm:prSet loTypeId="urn:microsoft.com/office/officeart/2005/8/layout/hProcess9" loCatId="process" qsTypeId="urn:microsoft.com/office/officeart/2005/8/quickstyle/simple1" qsCatId="simple" csTypeId="urn:microsoft.com/office/officeart/2005/8/colors/accent1_2" csCatId="accent1" phldr="1"/>
      <dgm:spPr/>
    </dgm:pt>
    <dgm:pt modelId="{19778A7B-FD12-4C13-9C9A-F10E8890255F}">
      <dgm:prSet phldrT="[Text]"/>
      <dgm:spPr/>
      <dgm:t>
        <a:bodyPr/>
        <a:lstStyle/>
        <a:p>
          <a:r>
            <a:rPr lang="en-US" dirty="0"/>
            <a:t>Tweets</a:t>
          </a:r>
        </a:p>
      </dgm:t>
    </dgm:pt>
    <dgm:pt modelId="{F36B9CD2-BF05-4FE8-A173-52BCAD44348C}" type="parTrans" cxnId="{239CB334-41C4-44D2-BFEE-5D145CD476D6}">
      <dgm:prSet/>
      <dgm:spPr/>
      <dgm:t>
        <a:bodyPr/>
        <a:lstStyle/>
        <a:p>
          <a:endParaRPr lang="en-US"/>
        </a:p>
      </dgm:t>
    </dgm:pt>
    <dgm:pt modelId="{C27190C5-EC90-4CAF-B390-35084BA58265}" type="sibTrans" cxnId="{239CB334-41C4-44D2-BFEE-5D145CD476D6}">
      <dgm:prSet/>
      <dgm:spPr/>
      <dgm:t>
        <a:bodyPr/>
        <a:lstStyle/>
        <a:p>
          <a:endParaRPr lang="en-US"/>
        </a:p>
      </dgm:t>
    </dgm:pt>
    <dgm:pt modelId="{8A1C179A-59FF-4750-B495-D8BD22644107}">
      <dgm:prSet phldrT="[Text]" phldr="1"/>
      <dgm:spPr/>
      <dgm:t>
        <a:bodyPr/>
        <a:lstStyle/>
        <a:p>
          <a:endParaRPr lang="en-US" dirty="0"/>
        </a:p>
      </dgm:t>
    </dgm:pt>
    <dgm:pt modelId="{76F5C572-AE66-4014-99B6-5766AB730B22}" type="parTrans" cxnId="{8184CFB5-78BB-4F75-BF5C-4FD948994683}">
      <dgm:prSet/>
      <dgm:spPr/>
      <dgm:t>
        <a:bodyPr/>
        <a:lstStyle/>
        <a:p>
          <a:endParaRPr lang="en-US"/>
        </a:p>
      </dgm:t>
    </dgm:pt>
    <dgm:pt modelId="{D96AAFA4-4B8E-4336-8C7C-C1D6511E4C9D}" type="sibTrans" cxnId="{8184CFB5-78BB-4F75-BF5C-4FD948994683}">
      <dgm:prSet/>
      <dgm:spPr/>
      <dgm:t>
        <a:bodyPr/>
        <a:lstStyle/>
        <a:p>
          <a:endParaRPr lang="en-US"/>
        </a:p>
      </dgm:t>
    </dgm:pt>
    <dgm:pt modelId="{4A1936EE-9052-4D7E-B299-981821E0B154}">
      <dgm:prSet phldrT="[Text]" phldr="1"/>
      <dgm:spPr/>
      <dgm:t>
        <a:bodyPr/>
        <a:lstStyle/>
        <a:p>
          <a:endParaRPr lang="en-US" dirty="0"/>
        </a:p>
      </dgm:t>
    </dgm:pt>
    <dgm:pt modelId="{585DDFDA-3B0B-445A-A381-B45A17857CD8}" type="parTrans" cxnId="{76ACB643-E0FA-446D-80E8-06F0958A073B}">
      <dgm:prSet/>
      <dgm:spPr/>
      <dgm:t>
        <a:bodyPr/>
        <a:lstStyle/>
        <a:p>
          <a:endParaRPr lang="en-US"/>
        </a:p>
      </dgm:t>
    </dgm:pt>
    <dgm:pt modelId="{D294CDAA-C924-4376-9F74-C69E4C6D146E}" type="sibTrans" cxnId="{76ACB643-E0FA-446D-80E8-06F0958A073B}">
      <dgm:prSet/>
      <dgm:spPr/>
      <dgm:t>
        <a:bodyPr/>
        <a:lstStyle/>
        <a:p>
          <a:endParaRPr lang="en-US"/>
        </a:p>
      </dgm:t>
    </dgm:pt>
    <dgm:pt modelId="{46BDB9AB-D6E8-4BC2-8284-898AFEEB18EC}">
      <dgm:prSet phldrT="[Text]"/>
      <dgm:spPr/>
      <dgm:t>
        <a:bodyPr/>
        <a:lstStyle/>
        <a:p>
          <a:endParaRPr lang="en-US" dirty="0"/>
        </a:p>
      </dgm:t>
    </dgm:pt>
    <dgm:pt modelId="{C12A8C5C-A684-424B-8F6A-A6B827CB0AA1}" type="parTrans" cxnId="{7227D202-41E8-485A-ACFC-558FBC6FA88D}">
      <dgm:prSet/>
      <dgm:spPr/>
      <dgm:t>
        <a:bodyPr/>
        <a:lstStyle/>
        <a:p>
          <a:endParaRPr lang="en-US"/>
        </a:p>
      </dgm:t>
    </dgm:pt>
    <dgm:pt modelId="{80C8D187-5B48-4BA6-9E57-295EF609F674}" type="sibTrans" cxnId="{7227D202-41E8-485A-ACFC-558FBC6FA88D}">
      <dgm:prSet/>
      <dgm:spPr/>
      <dgm:t>
        <a:bodyPr/>
        <a:lstStyle/>
        <a:p>
          <a:endParaRPr lang="en-US"/>
        </a:p>
      </dgm:t>
    </dgm:pt>
    <dgm:pt modelId="{34521409-94F4-4D4F-B649-70080873E82B}">
      <dgm:prSet phldrT="[Text]"/>
      <dgm:spPr/>
      <dgm:t>
        <a:bodyPr/>
        <a:lstStyle/>
        <a:p>
          <a:endParaRPr lang="en-US" dirty="0"/>
        </a:p>
      </dgm:t>
    </dgm:pt>
    <dgm:pt modelId="{814E9308-F7AC-4E78-92CA-0DF2A456FD10}" type="parTrans" cxnId="{1BC4453B-0A2F-4025-87E7-6B3E58565514}">
      <dgm:prSet/>
      <dgm:spPr/>
      <dgm:t>
        <a:bodyPr/>
        <a:lstStyle/>
        <a:p>
          <a:endParaRPr lang="en-US"/>
        </a:p>
      </dgm:t>
    </dgm:pt>
    <dgm:pt modelId="{7F428F40-6897-45B1-8AC2-FC3568A54D47}" type="sibTrans" cxnId="{1BC4453B-0A2F-4025-87E7-6B3E58565514}">
      <dgm:prSet/>
      <dgm:spPr/>
      <dgm:t>
        <a:bodyPr/>
        <a:lstStyle/>
        <a:p>
          <a:endParaRPr lang="en-US"/>
        </a:p>
      </dgm:t>
    </dgm:pt>
    <dgm:pt modelId="{D4EE7CAC-0BD4-4606-A3B0-BC6726EBCB88}">
      <dgm:prSet phldrT="[Text]"/>
      <dgm:spPr/>
      <dgm:t>
        <a:bodyPr/>
        <a:lstStyle/>
        <a:p>
          <a:endParaRPr lang="en-US" dirty="0"/>
        </a:p>
      </dgm:t>
    </dgm:pt>
    <dgm:pt modelId="{B3A0FF91-22E8-40E3-A6DA-7A215D011803}" type="parTrans" cxnId="{301B9C1A-2331-4753-9497-75435857AE20}">
      <dgm:prSet/>
      <dgm:spPr/>
      <dgm:t>
        <a:bodyPr/>
        <a:lstStyle/>
        <a:p>
          <a:endParaRPr lang="en-US"/>
        </a:p>
      </dgm:t>
    </dgm:pt>
    <dgm:pt modelId="{F4D401E6-2875-4FB4-AF19-45F4EC997322}" type="sibTrans" cxnId="{301B9C1A-2331-4753-9497-75435857AE20}">
      <dgm:prSet/>
      <dgm:spPr/>
      <dgm:t>
        <a:bodyPr/>
        <a:lstStyle/>
        <a:p>
          <a:endParaRPr lang="en-US"/>
        </a:p>
      </dgm:t>
    </dgm:pt>
    <dgm:pt modelId="{4C09E74C-5120-48BA-B087-A6E8F91FBE66}" type="pres">
      <dgm:prSet presAssocID="{53C4036B-3254-40A9-B0BD-E6F9AFAE141A}" presName="CompostProcess" presStyleCnt="0">
        <dgm:presLayoutVars>
          <dgm:dir/>
          <dgm:resizeHandles val="exact"/>
        </dgm:presLayoutVars>
      </dgm:prSet>
      <dgm:spPr/>
    </dgm:pt>
    <dgm:pt modelId="{A40B1D93-2272-4B39-9378-06A7FF290D7C}" type="pres">
      <dgm:prSet presAssocID="{53C4036B-3254-40A9-B0BD-E6F9AFAE141A}" presName="arrow" presStyleLbl="bgShp" presStyleIdx="0" presStyleCnt="1"/>
      <dgm:spPr/>
    </dgm:pt>
    <dgm:pt modelId="{92712AB0-0CBE-4837-A209-43BD4B527C06}" type="pres">
      <dgm:prSet presAssocID="{53C4036B-3254-40A9-B0BD-E6F9AFAE141A}" presName="linearProcess" presStyleCnt="0"/>
      <dgm:spPr/>
    </dgm:pt>
    <dgm:pt modelId="{F4F57F76-D1E7-4588-9B60-30C93D15FA60}" type="pres">
      <dgm:prSet presAssocID="{19778A7B-FD12-4C13-9C9A-F10E8890255F}" presName="textNode" presStyleLbl="node1" presStyleIdx="0" presStyleCnt="6">
        <dgm:presLayoutVars>
          <dgm:bulletEnabled val="1"/>
        </dgm:presLayoutVars>
      </dgm:prSet>
      <dgm:spPr/>
    </dgm:pt>
    <dgm:pt modelId="{751E1072-CF0A-45F3-B735-5FA083AA6634}" type="pres">
      <dgm:prSet presAssocID="{C27190C5-EC90-4CAF-B390-35084BA58265}" presName="sibTrans" presStyleCnt="0"/>
      <dgm:spPr/>
    </dgm:pt>
    <dgm:pt modelId="{BF90CF63-D497-4F1F-B6AB-719B004C59FE}" type="pres">
      <dgm:prSet presAssocID="{8A1C179A-59FF-4750-B495-D8BD22644107}" presName="textNode" presStyleLbl="node1" presStyleIdx="1" presStyleCnt="6">
        <dgm:presLayoutVars>
          <dgm:bulletEnabled val="1"/>
        </dgm:presLayoutVars>
      </dgm:prSet>
      <dgm:spPr/>
    </dgm:pt>
    <dgm:pt modelId="{DC1A98D4-8656-4C9B-AF57-682634445D90}" type="pres">
      <dgm:prSet presAssocID="{D96AAFA4-4B8E-4336-8C7C-C1D6511E4C9D}" presName="sibTrans" presStyleCnt="0"/>
      <dgm:spPr/>
    </dgm:pt>
    <dgm:pt modelId="{DB3D4FDE-4C9B-48D7-B212-4B70B3B30472}" type="pres">
      <dgm:prSet presAssocID="{4A1936EE-9052-4D7E-B299-981821E0B154}" presName="textNode" presStyleLbl="node1" presStyleIdx="2" presStyleCnt="6">
        <dgm:presLayoutVars>
          <dgm:bulletEnabled val="1"/>
        </dgm:presLayoutVars>
      </dgm:prSet>
      <dgm:spPr/>
    </dgm:pt>
    <dgm:pt modelId="{486C5CF0-EBF9-433D-8BA9-1995CF5960A2}" type="pres">
      <dgm:prSet presAssocID="{D294CDAA-C924-4376-9F74-C69E4C6D146E}" presName="sibTrans" presStyleCnt="0"/>
      <dgm:spPr/>
    </dgm:pt>
    <dgm:pt modelId="{08657EB2-0DF2-401B-9CAF-EABD5BCE458B}" type="pres">
      <dgm:prSet presAssocID="{34521409-94F4-4D4F-B649-70080873E82B}" presName="textNode" presStyleLbl="node1" presStyleIdx="3" presStyleCnt="6">
        <dgm:presLayoutVars>
          <dgm:bulletEnabled val="1"/>
        </dgm:presLayoutVars>
      </dgm:prSet>
      <dgm:spPr/>
    </dgm:pt>
    <dgm:pt modelId="{656B7615-CDAE-4F1B-B4F9-366270821A0F}" type="pres">
      <dgm:prSet presAssocID="{7F428F40-6897-45B1-8AC2-FC3568A54D47}" presName="sibTrans" presStyleCnt="0"/>
      <dgm:spPr/>
    </dgm:pt>
    <dgm:pt modelId="{929B4F05-4FEB-4C04-9CB7-E7D7C949337C}" type="pres">
      <dgm:prSet presAssocID="{D4EE7CAC-0BD4-4606-A3B0-BC6726EBCB88}" presName="textNode" presStyleLbl="node1" presStyleIdx="4" presStyleCnt="6">
        <dgm:presLayoutVars>
          <dgm:bulletEnabled val="1"/>
        </dgm:presLayoutVars>
      </dgm:prSet>
      <dgm:spPr/>
    </dgm:pt>
    <dgm:pt modelId="{6727479D-5C6A-4D8B-90C9-6409A4E0F3F8}" type="pres">
      <dgm:prSet presAssocID="{F4D401E6-2875-4FB4-AF19-45F4EC997322}" presName="sibTrans" presStyleCnt="0"/>
      <dgm:spPr/>
    </dgm:pt>
    <dgm:pt modelId="{22280DE5-4AFC-4FE0-8F8D-4B72D51BCDCF}" type="pres">
      <dgm:prSet presAssocID="{46BDB9AB-D6E8-4BC2-8284-898AFEEB18EC}" presName="textNode" presStyleLbl="node1" presStyleIdx="5" presStyleCnt="6">
        <dgm:presLayoutVars>
          <dgm:bulletEnabled val="1"/>
        </dgm:presLayoutVars>
      </dgm:prSet>
      <dgm:spPr/>
    </dgm:pt>
  </dgm:ptLst>
  <dgm:cxnLst>
    <dgm:cxn modelId="{D0ACC501-C362-4C4A-A2F6-9FB7FB8322C2}" type="presOf" srcId="{34521409-94F4-4D4F-B649-70080873E82B}" destId="{08657EB2-0DF2-401B-9CAF-EABD5BCE458B}" srcOrd="0" destOrd="0" presId="urn:microsoft.com/office/officeart/2005/8/layout/hProcess9"/>
    <dgm:cxn modelId="{7227D202-41E8-485A-ACFC-558FBC6FA88D}" srcId="{53C4036B-3254-40A9-B0BD-E6F9AFAE141A}" destId="{46BDB9AB-D6E8-4BC2-8284-898AFEEB18EC}" srcOrd="5" destOrd="0" parTransId="{C12A8C5C-A684-424B-8F6A-A6B827CB0AA1}" sibTransId="{80C8D187-5B48-4BA6-9E57-295EF609F674}"/>
    <dgm:cxn modelId="{301B9C1A-2331-4753-9497-75435857AE20}" srcId="{53C4036B-3254-40A9-B0BD-E6F9AFAE141A}" destId="{D4EE7CAC-0BD4-4606-A3B0-BC6726EBCB88}" srcOrd="4" destOrd="0" parTransId="{B3A0FF91-22E8-40E3-A6DA-7A215D011803}" sibTransId="{F4D401E6-2875-4FB4-AF19-45F4EC997322}"/>
    <dgm:cxn modelId="{9677791E-DE58-4A0A-A6E4-F164A971F709}" type="presOf" srcId="{D4EE7CAC-0BD4-4606-A3B0-BC6726EBCB88}" destId="{929B4F05-4FEB-4C04-9CB7-E7D7C949337C}" srcOrd="0" destOrd="0" presId="urn:microsoft.com/office/officeart/2005/8/layout/hProcess9"/>
    <dgm:cxn modelId="{239CB334-41C4-44D2-BFEE-5D145CD476D6}" srcId="{53C4036B-3254-40A9-B0BD-E6F9AFAE141A}" destId="{19778A7B-FD12-4C13-9C9A-F10E8890255F}" srcOrd="0" destOrd="0" parTransId="{F36B9CD2-BF05-4FE8-A173-52BCAD44348C}" sibTransId="{C27190C5-EC90-4CAF-B390-35084BA58265}"/>
    <dgm:cxn modelId="{1BC4453B-0A2F-4025-87E7-6B3E58565514}" srcId="{53C4036B-3254-40A9-B0BD-E6F9AFAE141A}" destId="{34521409-94F4-4D4F-B649-70080873E82B}" srcOrd="3" destOrd="0" parTransId="{814E9308-F7AC-4E78-92CA-0DF2A456FD10}" sibTransId="{7F428F40-6897-45B1-8AC2-FC3568A54D47}"/>
    <dgm:cxn modelId="{2739A85D-5AF4-4E41-BC91-4698DEAC2A0F}" type="presOf" srcId="{46BDB9AB-D6E8-4BC2-8284-898AFEEB18EC}" destId="{22280DE5-4AFC-4FE0-8F8D-4B72D51BCDCF}" srcOrd="0" destOrd="0" presId="urn:microsoft.com/office/officeart/2005/8/layout/hProcess9"/>
    <dgm:cxn modelId="{76ACB643-E0FA-446D-80E8-06F0958A073B}" srcId="{53C4036B-3254-40A9-B0BD-E6F9AFAE141A}" destId="{4A1936EE-9052-4D7E-B299-981821E0B154}" srcOrd="2" destOrd="0" parTransId="{585DDFDA-3B0B-445A-A381-B45A17857CD8}" sibTransId="{D294CDAA-C924-4376-9F74-C69E4C6D146E}"/>
    <dgm:cxn modelId="{B3986447-3D7D-4536-BB25-025ED7D7EA01}" type="presOf" srcId="{19778A7B-FD12-4C13-9C9A-F10E8890255F}" destId="{F4F57F76-D1E7-4588-9B60-30C93D15FA60}" srcOrd="0" destOrd="0" presId="urn:microsoft.com/office/officeart/2005/8/layout/hProcess9"/>
    <dgm:cxn modelId="{0BDFA24C-B7A8-4C15-A6D5-209EB3F00478}" type="presOf" srcId="{53C4036B-3254-40A9-B0BD-E6F9AFAE141A}" destId="{4C09E74C-5120-48BA-B087-A6E8F91FBE66}" srcOrd="0" destOrd="0" presId="urn:microsoft.com/office/officeart/2005/8/layout/hProcess9"/>
    <dgm:cxn modelId="{8184CFB5-78BB-4F75-BF5C-4FD948994683}" srcId="{53C4036B-3254-40A9-B0BD-E6F9AFAE141A}" destId="{8A1C179A-59FF-4750-B495-D8BD22644107}" srcOrd="1" destOrd="0" parTransId="{76F5C572-AE66-4014-99B6-5766AB730B22}" sibTransId="{D96AAFA4-4B8E-4336-8C7C-C1D6511E4C9D}"/>
    <dgm:cxn modelId="{109C4CCD-728A-4788-B09F-FEC3EFA4D5E1}" type="presOf" srcId="{4A1936EE-9052-4D7E-B299-981821E0B154}" destId="{DB3D4FDE-4C9B-48D7-B212-4B70B3B30472}" srcOrd="0" destOrd="0" presId="urn:microsoft.com/office/officeart/2005/8/layout/hProcess9"/>
    <dgm:cxn modelId="{68C7EEE7-912A-419C-B71C-D1B9CC5B772D}" type="presOf" srcId="{8A1C179A-59FF-4750-B495-D8BD22644107}" destId="{BF90CF63-D497-4F1F-B6AB-719B004C59FE}" srcOrd="0" destOrd="0" presId="urn:microsoft.com/office/officeart/2005/8/layout/hProcess9"/>
    <dgm:cxn modelId="{35206AC4-F153-41E1-B754-27973F76AE44}" type="presParOf" srcId="{4C09E74C-5120-48BA-B087-A6E8F91FBE66}" destId="{A40B1D93-2272-4B39-9378-06A7FF290D7C}" srcOrd="0" destOrd="0" presId="urn:microsoft.com/office/officeart/2005/8/layout/hProcess9"/>
    <dgm:cxn modelId="{8C15F173-EDA3-43E6-9809-E4D1345016AD}" type="presParOf" srcId="{4C09E74C-5120-48BA-B087-A6E8F91FBE66}" destId="{92712AB0-0CBE-4837-A209-43BD4B527C06}" srcOrd="1" destOrd="0" presId="urn:microsoft.com/office/officeart/2005/8/layout/hProcess9"/>
    <dgm:cxn modelId="{0A36B690-C81D-44C4-9A78-078790E60E16}" type="presParOf" srcId="{92712AB0-0CBE-4837-A209-43BD4B527C06}" destId="{F4F57F76-D1E7-4588-9B60-30C93D15FA60}" srcOrd="0" destOrd="0" presId="urn:microsoft.com/office/officeart/2005/8/layout/hProcess9"/>
    <dgm:cxn modelId="{083565B3-BCF9-44C8-9BE9-2197FAB681D3}" type="presParOf" srcId="{92712AB0-0CBE-4837-A209-43BD4B527C06}" destId="{751E1072-CF0A-45F3-B735-5FA083AA6634}" srcOrd="1" destOrd="0" presId="urn:microsoft.com/office/officeart/2005/8/layout/hProcess9"/>
    <dgm:cxn modelId="{CC94378C-E680-4DD5-A7E0-06B0D6EC30BD}" type="presParOf" srcId="{92712AB0-0CBE-4837-A209-43BD4B527C06}" destId="{BF90CF63-D497-4F1F-B6AB-719B004C59FE}" srcOrd="2" destOrd="0" presId="urn:microsoft.com/office/officeart/2005/8/layout/hProcess9"/>
    <dgm:cxn modelId="{18BE55F6-5767-40BB-AF5E-8225B4F890A8}" type="presParOf" srcId="{92712AB0-0CBE-4837-A209-43BD4B527C06}" destId="{DC1A98D4-8656-4C9B-AF57-682634445D90}" srcOrd="3" destOrd="0" presId="urn:microsoft.com/office/officeart/2005/8/layout/hProcess9"/>
    <dgm:cxn modelId="{D1BC9157-9A37-477D-88D3-17E9D1146B7E}" type="presParOf" srcId="{92712AB0-0CBE-4837-A209-43BD4B527C06}" destId="{DB3D4FDE-4C9B-48D7-B212-4B70B3B30472}" srcOrd="4" destOrd="0" presId="urn:microsoft.com/office/officeart/2005/8/layout/hProcess9"/>
    <dgm:cxn modelId="{98799D3A-C5AB-4494-99B6-F1700653AA6C}" type="presParOf" srcId="{92712AB0-0CBE-4837-A209-43BD4B527C06}" destId="{486C5CF0-EBF9-433D-8BA9-1995CF5960A2}" srcOrd="5" destOrd="0" presId="urn:microsoft.com/office/officeart/2005/8/layout/hProcess9"/>
    <dgm:cxn modelId="{97C1422C-69B7-431B-9248-C9D7DC0A2E50}" type="presParOf" srcId="{92712AB0-0CBE-4837-A209-43BD4B527C06}" destId="{08657EB2-0DF2-401B-9CAF-EABD5BCE458B}" srcOrd="6" destOrd="0" presId="urn:microsoft.com/office/officeart/2005/8/layout/hProcess9"/>
    <dgm:cxn modelId="{2AEB1B53-3BEE-4D1D-91AF-E23256B70965}" type="presParOf" srcId="{92712AB0-0CBE-4837-A209-43BD4B527C06}" destId="{656B7615-CDAE-4F1B-B4F9-366270821A0F}" srcOrd="7" destOrd="0" presId="urn:microsoft.com/office/officeart/2005/8/layout/hProcess9"/>
    <dgm:cxn modelId="{E8CDF2D3-7913-4CD1-AAAF-BBC8CC619C6E}" type="presParOf" srcId="{92712AB0-0CBE-4837-A209-43BD4B527C06}" destId="{929B4F05-4FEB-4C04-9CB7-E7D7C949337C}" srcOrd="8" destOrd="0" presId="urn:microsoft.com/office/officeart/2005/8/layout/hProcess9"/>
    <dgm:cxn modelId="{A9CED981-42EA-4301-8BD6-217A1DF62AEA}" type="presParOf" srcId="{92712AB0-0CBE-4837-A209-43BD4B527C06}" destId="{6727479D-5C6A-4D8B-90C9-6409A4E0F3F8}" srcOrd="9" destOrd="0" presId="urn:microsoft.com/office/officeart/2005/8/layout/hProcess9"/>
    <dgm:cxn modelId="{2285EFD2-563E-4F86-8882-933793625266}" type="presParOf" srcId="{92712AB0-0CBE-4837-A209-43BD4B527C06}" destId="{22280DE5-4AFC-4FE0-8F8D-4B72D51BCDCF}"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C610B7-ED4E-48C8-A8DD-65CE90BF37A6}"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27656DE9-ECD7-4D88-81F7-9ED3A9785DCF}">
      <dgm:prSet phldrT="[Text]" custT="1"/>
      <dgm:spPr/>
      <dgm:t>
        <a:bodyPr/>
        <a:lstStyle/>
        <a:p>
          <a:r>
            <a:rPr lang="en-US" sz="1400" dirty="0"/>
            <a:t>Tweets </a:t>
          </a:r>
          <a:r>
            <a:rPr lang="en-US" sz="1100" dirty="0"/>
            <a:t>(true &amp; false)</a:t>
          </a:r>
          <a:endParaRPr lang="en-US" sz="1400" dirty="0"/>
        </a:p>
      </dgm:t>
    </dgm:pt>
    <dgm:pt modelId="{483C0942-EB27-414B-A1A2-07DE1FB9E8A5}" type="parTrans" cxnId="{7F85FF6C-D1B4-480B-998D-8F1E49FAF637}">
      <dgm:prSet/>
      <dgm:spPr/>
      <dgm:t>
        <a:bodyPr/>
        <a:lstStyle/>
        <a:p>
          <a:endParaRPr lang="en-US"/>
        </a:p>
      </dgm:t>
    </dgm:pt>
    <dgm:pt modelId="{8FADB66C-B728-4A0B-BCDF-B9E58EA103AB}" type="sibTrans" cxnId="{7F85FF6C-D1B4-480B-998D-8F1E49FAF637}">
      <dgm:prSet/>
      <dgm:spPr/>
      <dgm:t>
        <a:bodyPr/>
        <a:lstStyle/>
        <a:p>
          <a:endParaRPr lang="en-US"/>
        </a:p>
      </dgm:t>
    </dgm:pt>
    <dgm:pt modelId="{73A99067-B670-46CC-BCA2-782FC06E7D35}">
      <dgm:prSet phldrT="[Text]" custT="1"/>
      <dgm:spPr/>
      <dgm:t>
        <a:bodyPr/>
        <a:lstStyle/>
        <a:p>
          <a:r>
            <a:rPr lang="en-US" sz="1200" dirty="0"/>
            <a:t>Clean Tweets</a:t>
          </a:r>
        </a:p>
      </dgm:t>
    </dgm:pt>
    <dgm:pt modelId="{73FB6610-32ED-4E4A-8D54-580471C5AC98}" type="parTrans" cxnId="{959D3E33-20C4-4928-B3B8-A4DED4CBBB8A}">
      <dgm:prSet/>
      <dgm:spPr/>
      <dgm:t>
        <a:bodyPr/>
        <a:lstStyle/>
        <a:p>
          <a:endParaRPr lang="en-US"/>
        </a:p>
      </dgm:t>
    </dgm:pt>
    <dgm:pt modelId="{69BC14C4-CCAC-43CA-B1CB-BCDD9809B24C}" type="sibTrans" cxnId="{959D3E33-20C4-4928-B3B8-A4DED4CBBB8A}">
      <dgm:prSet/>
      <dgm:spPr/>
      <dgm:t>
        <a:bodyPr/>
        <a:lstStyle/>
        <a:p>
          <a:endParaRPr lang="en-US"/>
        </a:p>
      </dgm:t>
    </dgm:pt>
    <dgm:pt modelId="{871044BB-2EFE-463E-8F59-113BBCBBDE21}">
      <dgm:prSet phldrT="[Text]"/>
      <dgm:spPr/>
      <dgm:t>
        <a:bodyPr/>
        <a:lstStyle/>
        <a:p>
          <a:r>
            <a:rPr lang="en-US" dirty="0"/>
            <a:t>List of words</a:t>
          </a:r>
        </a:p>
      </dgm:t>
    </dgm:pt>
    <dgm:pt modelId="{6E9F2DBF-A72D-4687-B1A5-45F07FE3D863}" type="parTrans" cxnId="{8D9B7DEC-2B4F-49F3-9028-A67C1150349C}">
      <dgm:prSet/>
      <dgm:spPr/>
      <dgm:t>
        <a:bodyPr/>
        <a:lstStyle/>
        <a:p>
          <a:endParaRPr lang="en-US"/>
        </a:p>
      </dgm:t>
    </dgm:pt>
    <dgm:pt modelId="{2375A552-71D8-4A9F-B451-52DFA027BD3C}" type="sibTrans" cxnId="{8D9B7DEC-2B4F-49F3-9028-A67C1150349C}">
      <dgm:prSet/>
      <dgm:spPr/>
      <dgm:t>
        <a:bodyPr/>
        <a:lstStyle/>
        <a:p>
          <a:endParaRPr lang="en-US"/>
        </a:p>
      </dgm:t>
    </dgm:pt>
    <dgm:pt modelId="{2E534356-EDDC-43D6-9665-7A6383E1A8D8}">
      <dgm:prSet phldrT="[Text]"/>
      <dgm:spPr/>
      <dgm:t>
        <a:bodyPr/>
        <a:lstStyle/>
        <a:p>
          <a:r>
            <a:rPr lang="en-US" dirty="0"/>
            <a:t>From Words to Numbers</a:t>
          </a:r>
        </a:p>
      </dgm:t>
    </dgm:pt>
    <dgm:pt modelId="{00440162-D8AE-4A8A-A118-A4BB9C0D3489}" type="parTrans" cxnId="{2476B4EC-55FE-401D-8B0F-2AF85C95885A}">
      <dgm:prSet/>
      <dgm:spPr/>
      <dgm:t>
        <a:bodyPr/>
        <a:lstStyle/>
        <a:p>
          <a:endParaRPr lang="en-US"/>
        </a:p>
      </dgm:t>
    </dgm:pt>
    <dgm:pt modelId="{FF85F851-E3CE-4AB3-A6B4-1479EE875AE4}" type="sibTrans" cxnId="{2476B4EC-55FE-401D-8B0F-2AF85C95885A}">
      <dgm:prSet/>
      <dgm:spPr/>
      <dgm:t>
        <a:bodyPr/>
        <a:lstStyle/>
        <a:p>
          <a:endParaRPr lang="en-US"/>
        </a:p>
      </dgm:t>
    </dgm:pt>
    <dgm:pt modelId="{475FA737-41F9-44B4-8C83-F0B9D712B98E}">
      <dgm:prSet phldrT="[Text]" phldr="1"/>
      <dgm:spPr/>
      <dgm:t>
        <a:bodyPr/>
        <a:lstStyle/>
        <a:p>
          <a:endParaRPr lang="en-US" dirty="0"/>
        </a:p>
      </dgm:t>
    </dgm:pt>
    <dgm:pt modelId="{346D991E-B02E-4EC5-B867-69BB6C9E0753}" type="parTrans" cxnId="{379FD5B2-5771-42D2-A622-4490EB895BA1}">
      <dgm:prSet/>
      <dgm:spPr/>
      <dgm:t>
        <a:bodyPr/>
        <a:lstStyle/>
        <a:p>
          <a:endParaRPr lang="en-US"/>
        </a:p>
      </dgm:t>
    </dgm:pt>
    <dgm:pt modelId="{D9CDF5DE-F892-4039-AA67-79B755766452}" type="sibTrans" cxnId="{379FD5B2-5771-42D2-A622-4490EB895BA1}">
      <dgm:prSet/>
      <dgm:spPr/>
      <dgm:t>
        <a:bodyPr/>
        <a:lstStyle/>
        <a:p>
          <a:endParaRPr lang="en-US"/>
        </a:p>
      </dgm:t>
    </dgm:pt>
    <dgm:pt modelId="{7E979A2A-D8A9-4D34-BF5B-0D44D76DE951}">
      <dgm:prSet phldrT="[Text]" phldr="1"/>
      <dgm:spPr/>
      <dgm:t>
        <a:bodyPr/>
        <a:lstStyle/>
        <a:p>
          <a:endParaRPr lang="en-US" dirty="0"/>
        </a:p>
      </dgm:t>
    </dgm:pt>
    <dgm:pt modelId="{E2889108-9599-4DBA-A4ED-3B077A2D1BC3}" type="parTrans" cxnId="{4E58F09E-1F79-4BA4-874E-E5CCECB1CE69}">
      <dgm:prSet/>
      <dgm:spPr/>
      <dgm:t>
        <a:bodyPr/>
        <a:lstStyle/>
        <a:p>
          <a:endParaRPr lang="en-US"/>
        </a:p>
      </dgm:t>
    </dgm:pt>
    <dgm:pt modelId="{C559D5D4-33FB-42B7-87D7-3C49D17723A6}" type="sibTrans" cxnId="{4E58F09E-1F79-4BA4-874E-E5CCECB1CE69}">
      <dgm:prSet/>
      <dgm:spPr/>
      <dgm:t>
        <a:bodyPr/>
        <a:lstStyle/>
        <a:p>
          <a:endParaRPr lang="en-US"/>
        </a:p>
      </dgm:t>
    </dgm:pt>
    <dgm:pt modelId="{D85729E4-4DE3-4050-8C2C-11286444AD3A}">
      <dgm:prSet phldrT="[Text]" phldr="1"/>
      <dgm:spPr/>
      <dgm:t>
        <a:bodyPr/>
        <a:lstStyle/>
        <a:p>
          <a:endParaRPr lang="en-US" dirty="0"/>
        </a:p>
      </dgm:t>
    </dgm:pt>
    <dgm:pt modelId="{0D9412D4-F67C-43F3-A349-C4F75A8DF5B4}" type="parTrans" cxnId="{AF2AA922-6CD7-4681-9F08-42003D3EBF54}">
      <dgm:prSet/>
      <dgm:spPr/>
      <dgm:t>
        <a:bodyPr/>
        <a:lstStyle/>
        <a:p>
          <a:endParaRPr lang="en-US"/>
        </a:p>
      </dgm:t>
    </dgm:pt>
    <dgm:pt modelId="{F84E7151-CACB-4339-959F-84E3A569308A}" type="sibTrans" cxnId="{AF2AA922-6CD7-4681-9F08-42003D3EBF54}">
      <dgm:prSet/>
      <dgm:spPr/>
      <dgm:t>
        <a:bodyPr/>
        <a:lstStyle/>
        <a:p>
          <a:endParaRPr lang="en-US"/>
        </a:p>
      </dgm:t>
    </dgm:pt>
    <dgm:pt modelId="{5BF5E0B4-9837-46FA-93DA-87DC0349312F}">
      <dgm:prSet phldrT="[Text]"/>
      <dgm:spPr/>
      <dgm:t>
        <a:bodyPr/>
        <a:lstStyle/>
        <a:p>
          <a:r>
            <a:rPr lang="en-US" dirty="0"/>
            <a:t>Ff</a:t>
          </a:r>
        </a:p>
      </dgm:t>
    </dgm:pt>
    <dgm:pt modelId="{348B0274-CF7E-4E08-A9C3-CB97CEF59B8B}" type="parTrans" cxnId="{E984863B-0DE8-4C2A-A70A-F762EBFAF5D2}">
      <dgm:prSet/>
      <dgm:spPr/>
      <dgm:t>
        <a:bodyPr/>
        <a:lstStyle/>
        <a:p>
          <a:endParaRPr lang="en-US"/>
        </a:p>
      </dgm:t>
    </dgm:pt>
    <dgm:pt modelId="{87F20F50-61C6-4302-BBE4-55A60869C1B2}" type="sibTrans" cxnId="{E984863B-0DE8-4C2A-A70A-F762EBFAF5D2}">
      <dgm:prSet/>
      <dgm:spPr/>
      <dgm:t>
        <a:bodyPr/>
        <a:lstStyle/>
        <a:p>
          <a:endParaRPr lang="en-US"/>
        </a:p>
      </dgm:t>
    </dgm:pt>
    <dgm:pt modelId="{88064330-217C-4D6F-81E5-6DDE9316A7B5}">
      <dgm:prSet phldrT="[Text]"/>
      <dgm:spPr/>
      <dgm:t>
        <a:bodyPr/>
        <a:lstStyle/>
        <a:p>
          <a:r>
            <a:rPr lang="en-US" dirty="0"/>
            <a:t>Kk</a:t>
          </a:r>
        </a:p>
      </dgm:t>
    </dgm:pt>
    <dgm:pt modelId="{26CC7EA4-B636-4A98-A450-3C277DB641B1}" type="parTrans" cxnId="{2F8279B3-49B9-48C7-9545-B60FA4AC41E3}">
      <dgm:prSet/>
      <dgm:spPr/>
      <dgm:t>
        <a:bodyPr/>
        <a:lstStyle/>
        <a:p>
          <a:endParaRPr lang="en-US"/>
        </a:p>
      </dgm:t>
    </dgm:pt>
    <dgm:pt modelId="{B5F4915A-35C7-4A8B-8AEE-E2E83B005F0E}" type="sibTrans" cxnId="{2F8279B3-49B9-48C7-9545-B60FA4AC41E3}">
      <dgm:prSet/>
      <dgm:spPr/>
      <dgm:t>
        <a:bodyPr/>
        <a:lstStyle/>
        <a:p>
          <a:endParaRPr lang="en-US"/>
        </a:p>
      </dgm:t>
    </dgm:pt>
    <dgm:pt modelId="{17B1720C-00B2-4612-982D-2A683C297FB9}">
      <dgm:prSet phldrT="[Text]"/>
      <dgm:spPr/>
      <dgm:t>
        <a:bodyPr/>
        <a:lstStyle/>
        <a:p>
          <a:r>
            <a:rPr lang="en-US" dirty="0" err="1"/>
            <a:t>nn</a:t>
          </a:r>
          <a:endParaRPr lang="en-US" dirty="0"/>
        </a:p>
      </dgm:t>
    </dgm:pt>
    <dgm:pt modelId="{D4221D54-D68F-45D7-9CC4-9D8532D3849E}" type="parTrans" cxnId="{1F1684D6-EC9B-4C61-86DC-F4C9C8D80219}">
      <dgm:prSet/>
      <dgm:spPr/>
      <dgm:t>
        <a:bodyPr/>
        <a:lstStyle/>
        <a:p>
          <a:endParaRPr lang="en-US"/>
        </a:p>
      </dgm:t>
    </dgm:pt>
    <dgm:pt modelId="{F2E50D6D-2BBF-443D-AB57-FA9AFB5671C6}" type="sibTrans" cxnId="{1F1684D6-EC9B-4C61-86DC-F4C9C8D80219}">
      <dgm:prSet/>
      <dgm:spPr/>
      <dgm:t>
        <a:bodyPr/>
        <a:lstStyle/>
        <a:p>
          <a:endParaRPr lang="en-US"/>
        </a:p>
      </dgm:t>
    </dgm:pt>
    <dgm:pt modelId="{ACFFD53E-0357-4AA0-8FA5-D167B95FC0D8}">
      <dgm:prSet phldrT="[Text]"/>
      <dgm:spPr/>
      <dgm:t>
        <a:bodyPr/>
        <a:lstStyle/>
        <a:p>
          <a:endParaRPr lang="en-US" sz="1100" dirty="0"/>
        </a:p>
      </dgm:t>
    </dgm:pt>
    <dgm:pt modelId="{FBFEC8B7-34BD-46E4-9A97-4062175F996A}" type="parTrans" cxnId="{6DC08D5F-CF14-4346-94E7-D04FB2019778}">
      <dgm:prSet/>
      <dgm:spPr/>
      <dgm:t>
        <a:bodyPr/>
        <a:lstStyle/>
        <a:p>
          <a:endParaRPr lang="en-US"/>
        </a:p>
      </dgm:t>
    </dgm:pt>
    <dgm:pt modelId="{74A27EA9-45FE-4454-9A7C-44BC02E6F3AA}" type="sibTrans" cxnId="{6DC08D5F-CF14-4346-94E7-D04FB2019778}">
      <dgm:prSet/>
      <dgm:spPr/>
      <dgm:t>
        <a:bodyPr/>
        <a:lstStyle/>
        <a:p>
          <a:endParaRPr lang="en-US"/>
        </a:p>
      </dgm:t>
    </dgm:pt>
    <dgm:pt modelId="{ACF55BF4-D9BE-4DE4-B0C6-C1B291EFAD5C}">
      <dgm:prSet/>
      <dgm:spPr/>
      <dgm:t>
        <a:bodyPr/>
        <a:lstStyle/>
        <a:p>
          <a:r>
            <a:rPr lang="en-US"/>
            <a:t>CountVectorize</a:t>
          </a:r>
          <a:endParaRPr lang="en-US" dirty="0"/>
        </a:p>
      </dgm:t>
    </dgm:pt>
    <dgm:pt modelId="{C87BCD85-07A5-4D84-A4A4-38B003D35205}" type="parTrans" cxnId="{24ECFA63-6D07-4313-BDE4-2BD3F3D49010}">
      <dgm:prSet/>
      <dgm:spPr/>
      <dgm:t>
        <a:bodyPr/>
        <a:lstStyle/>
        <a:p>
          <a:endParaRPr lang="en-US"/>
        </a:p>
      </dgm:t>
    </dgm:pt>
    <dgm:pt modelId="{D05B3CB5-6F02-4312-8CFD-05E1E29D07BF}" type="sibTrans" cxnId="{24ECFA63-6D07-4313-BDE4-2BD3F3D49010}">
      <dgm:prSet/>
      <dgm:spPr/>
      <dgm:t>
        <a:bodyPr/>
        <a:lstStyle/>
        <a:p>
          <a:endParaRPr lang="en-US"/>
        </a:p>
      </dgm:t>
    </dgm:pt>
    <dgm:pt modelId="{BB4BE77C-E421-4B0B-9B63-D5406B4886F9}">
      <dgm:prSet/>
      <dgm:spPr/>
      <dgm:t>
        <a:bodyPr/>
        <a:lstStyle/>
        <a:p>
          <a:r>
            <a:rPr lang="en-US"/>
            <a:t>TF-IDF</a:t>
          </a:r>
          <a:endParaRPr lang="en-US" dirty="0"/>
        </a:p>
      </dgm:t>
    </dgm:pt>
    <dgm:pt modelId="{E1F9B041-C50F-4F33-B266-D6E2F6262F40}" type="parTrans" cxnId="{5A79A68A-2463-4D73-BE44-4E99DC0A2FE8}">
      <dgm:prSet/>
      <dgm:spPr/>
      <dgm:t>
        <a:bodyPr/>
        <a:lstStyle/>
        <a:p>
          <a:endParaRPr lang="en-US"/>
        </a:p>
      </dgm:t>
    </dgm:pt>
    <dgm:pt modelId="{40265FFE-E31A-4656-9197-4C1CD3ED3BB0}" type="sibTrans" cxnId="{5A79A68A-2463-4D73-BE44-4E99DC0A2FE8}">
      <dgm:prSet/>
      <dgm:spPr/>
      <dgm:t>
        <a:bodyPr/>
        <a:lstStyle/>
        <a:p>
          <a:endParaRPr lang="en-US"/>
        </a:p>
      </dgm:t>
    </dgm:pt>
    <dgm:pt modelId="{FBF8810B-7AA7-4C5D-9511-A82FA1AB9E29}">
      <dgm:prSet/>
      <dgm:spPr/>
      <dgm:t>
        <a:bodyPr/>
        <a:lstStyle/>
        <a:p>
          <a:r>
            <a:rPr lang="en-US"/>
            <a:t>Word2Vec</a:t>
          </a:r>
          <a:endParaRPr lang="en-US" dirty="0"/>
        </a:p>
      </dgm:t>
    </dgm:pt>
    <dgm:pt modelId="{C459ACAA-E9E2-4888-90DC-44600CC9D0D5}" type="parTrans" cxnId="{C76607CF-389B-41C8-BCF5-2E446F7FC046}">
      <dgm:prSet/>
      <dgm:spPr/>
      <dgm:t>
        <a:bodyPr/>
        <a:lstStyle/>
        <a:p>
          <a:endParaRPr lang="en-US"/>
        </a:p>
      </dgm:t>
    </dgm:pt>
    <dgm:pt modelId="{EA3BCCAC-4A38-4896-9AEB-14659A3ECDFB}" type="sibTrans" cxnId="{C76607CF-389B-41C8-BCF5-2E446F7FC046}">
      <dgm:prSet/>
      <dgm:spPr/>
      <dgm:t>
        <a:bodyPr/>
        <a:lstStyle/>
        <a:p>
          <a:endParaRPr lang="en-US"/>
        </a:p>
      </dgm:t>
    </dgm:pt>
    <dgm:pt modelId="{39EAE9A6-A337-425A-B4E7-89F0FF6B85A1}">
      <dgm:prSet/>
      <dgm:spPr/>
      <dgm:t>
        <a:bodyPr/>
        <a:lstStyle/>
        <a:p>
          <a:r>
            <a:rPr lang="en-US" dirty="0" err="1"/>
            <a:t>GloVe</a:t>
          </a:r>
          <a:endParaRPr lang="en-US" dirty="0"/>
        </a:p>
      </dgm:t>
    </dgm:pt>
    <dgm:pt modelId="{FB9A50E9-8C38-401C-B169-43C1EDCD6607}" type="parTrans" cxnId="{13CCC73B-148B-40B6-AA7A-D19C72AD4009}">
      <dgm:prSet/>
      <dgm:spPr/>
      <dgm:t>
        <a:bodyPr/>
        <a:lstStyle/>
        <a:p>
          <a:endParaRPr lang="en-US"/>
        </a:p>
      </dgm:t>
    </dgm:pt>
    <dgm:pt modelId="{5AB654C3-A054-4DE7-9A46-66FA67266BC3}" type="sibTrans" cxnId="{13CCC73B-148B-40B6-AA7A-D19C72AD4009}">
      <dgm:prSet/>
      <dgm:spPr/>
      <dgm:t>
        <a:bodyPr/>
        <a:lstStyle/>
        <a:p>
          <a:endParaRPr lang="en-US"/>
        </a:p>
      </dgm:t>
    </dgm:pt>
    <dgm:pt modelId="{51FCEF61-8A4E-4827-9CB4-108B49783232}">
      <dgm:prSet phldrT="[Text]"/>
      <dgm:spPr/>
      <dgm:t>
        <a:bodyPr/>
        <a:lstStyle/>
        <a:p>
          <a:r>
            <a:rPr lang="en-US" dirty="0" err="1"/>
            <a:t>nn</a:t>
          </a:r>
          <a:endParaRPr lang="en-US" dirty="0"/>
        </a:p>
      </dgm:t>
    </dgm:pt>
    <dgm:pt modelId="{77FB5D69-658F-4477-A5C6-674C1545769D}" type="parTrans" cxnId="{13B19F34-96A1-4892-909D-6FDDB5B4B558}">
      <dgm:prSet/>
      <dgm:spPr/>
      <dgm:t>
        <a:bodyPr/>
        <a:lstStyle/>
        <a:p>
          <a:endParaRPr lang="en-US"/>
        </a:p>
      </dgm:t>
    </dgm:pt>
    <dgm:pt modelId="{F1A4EF80-21D3-4C6E-AF19-9ED5AB97F4FE}" type="sibTrans" cxnId="{13B19F34-96A1-4892-909D-6FDDB5B4B558}">
      <dgm:prSet/>
      <dgm:spPr/>
      <dgm:t>
        <a:bodyPr/>
        <a:lstStyle/>
        <a:p>
          <a:endParaRPr lang="en-US"/>
        </a:p>
      </dgm:t>
    </dgm:pt>
    <dgm:pt modelId="{39CE39A3-292B-47B1-B3BE-EE202ADDAA32}" type="pres">
      <dgm:prSet presAssocID="{FCC610B7-ED4E-48C8-A8DD-65CE90BF37A6}" presName="theList" presStyleCnt="0">
        <dgm:presLayoutVars>
          <dgm:dir/>
          <dgm:animLvl val="lvl"/>
          <dgm:resizeHandles val="exact"/>
        </dgm:presLayoutVars>
      </dgm:prSet>
      <dgm:spPr/>
    </dgm:pt>
    <dgm:pt modelId="{4A7543AA-8275-4ADE-B7D6-B08DCC6FD690}" type="pres">
      <dgm:prSet presAssocID="{27656DE9-ECD7-4D88-81F7-9ED3A9785DCF}" presName="compNode" presStyleCnt="0"/>
      <dgm:spPr/>
    </dgm:pt>
    <dgm:pt modelId="{DE0C5A1F-8068-4FEF-8B89-490528159ACF}" type="pres">
      <dgm:prSet presAssocID="{27656DE9-ECD7-4D88-81F7-9ED3A9785DCF}" presName="noGeometry" presStyleCnt="0"/>
      <dgm:spPr/>
    </dgm:pt>
    <dgm:pt modelId="{6CCCDC42-FB56-4C1B-AAFD-35C38DCA61EC}" type="pres">
      <dgm:prSet presAssocID="{27656DE9-ECD7-4D88-81F7-9ED3A9785DCF}" presName="childTextVisible" presStyleLbl="bgAccFollowNode1" presStyleIdx="0" presStyleCnt="5">
        <dgm:presLayoutVars>
          <dgm:bulletEnabled val="1"/>
        </dgm:presLayoutVars>
      </dgm:prSet>
      <dgm:spPr/>
    </dgm:pt>
    <dgm:pt modelId="{B81A0926-CE01-4298-AA75-FBBE02A0ED0F}" type="pres">
      <dgm:prSet presAssocID="{27656DE9-ECD7-4D88-81F7-9ED3A9785DCF}" presName="childTextHidden" presStyleLbl="bgAccFollowNode1" presStyleIdx="0" presStyleCnt="5"/>
      <dgm:spPr/>
    </dgm:pt>
    <dgm:pt modelId="{9DC668E7-0EFA-43C4-B93A-2C084044A0E4}" type="pres">
      <dgm:prSet presAssocID="{27656DE9-ECD7-4D88-81F7-9ED3A9785DCF}" presName="parentText" presStyleLbl="node1" presStyleIdx="0" presStyleCnt="5">
        <dgm:presLayoutVars>
          <dgm:chMax val="1"/>
          <dgm:bulletEnabled val="1"/>
        </dgm:presLayoutVars>
      </dgm:prSet>
      <dgm:spPr/>
    </dgm:pt>
    <dgm:pt modelId="{59DFBDF2-A5FB-4E76-B054-4F95BA9AA9C9}" type="pres">
      <dgm:prSet presAssocID="{27656DE9-ECD7-4D88-81F7-9ED3A9785DCF}" presName="aSpace" presStyleCnt="0"/>
      <dgm:spPr/>
    </dgm:pt>
    <dgm:pt modelId="{E477A2C7-06D4-458D-99D1-2450799596B5}" type="pres">
      <dgm:prSet presAssocID="{871044BB-2EFE-463E-8F59-113BBCBBDE21}" presName="compNode" presStyleCnt="0"/>
      <dgm:spPr/>
    </dgm:pt>
    <dgm:pt modelId="{FBB4B9E9-7217-419A-AD1A-4C4AB7F4D121}" type="pres">
      <dgm:prSet presAssocID="{871044BB-2EFE-463E-8F59-113BBCBBDE21}" presName="noGeometry" presStyleCnt="0"/>
      <dgm:spPr/>
    </dgm:pt>
    <dgm:pt modelId="{8FD4F355-FE1A-41BC-8EAE-FD83C51040F8}" type="pres">
      <dgm:prSet presAssocID="{871044BB-2EFE-463E-8F59-113BBCBBDE21}" presName="childTextVisible" presStyleLbl="bgAccFollowNode1" presStyleIdx="1" presStyleCnt="5">
        <dgm:presLayoutVars>
          <dgm:bulletEnabled val="1"/>
        </dgm:presLayoutVars>
      </dgm:prSet>
      <dgm:spPr/>
    </dgm:pt>
    <dgm:pt modelId="{38FD3C35-DFC6-4790-888B-C9AEB5CB304F}" type="pres">
      <dgm:prSet presAssocID="{871044BB-2EFE-463E-8F59-113BBCBBDE21}" presName="childTextHidden" presStyleLbl="bgAccFollowNode1" presStyleIdx="1" presStyleCnt="5"/>
      <dgm:spPr/>
    </dgm:pt>
    <dgm:pt modelId="{DFC4E36F-E6DC-43CB-9B2E-0E0D0BA62049}" type="pres">
      <dgm:prSet presAssocID="{871044BB-2EFE-463E-8F59-113BBCBBDE21}" presName="parentText" presStyleLbl="node1" presStyleIdx="1" presStyleCnt="5">
        <dgm:presLayoutVars>
          <dgm:chMax val="1"/>
          <dgm:bulletEnabled val="1"/>
        </dgm:presLayoutVars>
      </dgm:prSet>
      <dgm:spPr/>
    </dgm:pt>
    <dgm:pt modelId="{B8F1DE30-5731-4C98-8EA2-A3DDD1277A2F}" type="pres">
      <dgm:prSet presAssocID="{871044BB-2EFE-463E-8F59-113BBCBBDE21}" presName="aSpace" presStyleCnt="0"/>
      <dgm:spPr/>
    </dgm:pt>
    <dgm:pt modelId="{4D06A501-DE08-44FB-A451-62524845CFEA}" type="pres">
      <dgm:prSet presAssocID="{475FA737-41F9-44B4-8C83-F0B9D712B98E}" presName="compNode" presStyleCnt="0"/>
      <dgm:spPr/>
    </dgm:pt>
    <dgm:pt modelId="{FD88C4C5-1B3A-4F5F-9EB4-90E505D57A3D}" type="pres">
      <dgm:prSet presAssocID="{475FA737-41F9-44B4-8C83-F0B9D712B98E}" presName="noGeometry" presStyleCnt="0"/>
      <dgm:spPr/>
    </dgm:pt>
    <dgm:pt modelId="{837D470B-67F9-443A-A26B-187E3DFE6CAA}" type="pres">
      <dgm:prSet presAssocID="{475FA737-41F9-44B4-8C83-F0B9D712B98E}" presName="childTextVisible" presStyleLbl="bgAccFollowNode1" presStyleIdx="2" presStyleCnt="5">
        <dgm:presLayoutVars>
          <dgm:bulletEnabled val="1"/>
        </dgm:presLayoutVars>
      </dgm:prSet>
      <dgm:spPr/>
    </dgm:pt>
    <dgm:pt modelId="{C3FDE947-73D7-4D71-AB1F-6EB889864FED}" type="pres">
      <dgm:prSet presAssocID="{475FA737-41F9-44B4-8C83-F0B9D712B98E}" presName="childTextHidden" presStyleLbl="bgAccFollowNode1" presStyleIdx="2" presStyleCnt="5"/>
      <dgm:spPr/>
    </dgm:pt>
    <dgm:pt modelId="{966D2B8A-3ADD-4776-B91F-9807B495D2D5}" type="pres">
      <dgm:prSet presAssocID="{475FA737-41F9-44B4-8C83-F0B9D712B98E}" presName="parentText" presStyleLbl="node1" presStyleIdx="2" presStyleCnt="5">
        <dgm:presLayoutVars>
          <dgm:chMax val="1"/>
          <dgm:bulletEnabled val="1"/>
        </dgm:presLayoutVars>
      </dgm:prSet>
      <dgm:spPr/>
    </dgm:pt>
    <dgm:pt modelId="{BE1BF4DB-A463-4AEF-928B-77E47FEB2084}" type="pres">
      <dgm:prSet presAssocID="{475FA737-41F9-44B4-8C83-F0B9D712B98E}" presName="aSpace" presStyleCnt="0"/>
      <dgm:spPr/>
    </dgm:pt>
    <dgm:pt modelId="{6C9EF9F4-2E90-41C1-B631-F6FA0AAD4729}" type="pres">
      <dgm:prSet presAssocID="{5BF5E0B4-9837-46FA-93DA-87DC0349312F}" presName="compNode" presStyleCnt="0"/>
      <dgm:spPr/>
    </dgm:pt>
    <dgm:pt modelId="{7BB18397-DBF5-4F3E-A4D6-809824E337F1}" type="pres">
      <dgm:prSet presAssocID="{5BF5E0B4-9837-46FA-93DA-87DC0349312F}" presName="noGeometry" presStyleCnt="0"/>
      <dgm:spPr/>
    </dgm:pt>
    <dgm:pt modelId="{54CDC1EF-F04E-4413-A41A-44EDE21190C1}" type="pres">
      <dgm:prSet presAssocID="{5BF5E0B4-9837-46FA-93DA-87DC0349312F}" presName="childTextVisible" presStyleLbl="bgAccFollowNode1" presStyleIdx="3" presStyleCnt="5">
        <dgm:presLayoutVars>
          <dgm:bulletEnabled val="1"/>
        </dgm:presLayoutVars>
      </dgm:prSet>
      <dgm:spPr/>
    </dgm:pt>
    <dgm:pt modelId="{123E1D18-8340-4F9D-864D-86A62B83705A}" type="pres">
      <dgm:prSet presAssocID="{5BF5E0B4-9837-46FA-93DA-87DC0349312F}" presName="childTextHidden" presStyleLbl="bgAccFollowNode1" presStyleIdx="3" presStyleCnt="5"/>
      <dgm:spPr/>
    </dgm:pt>
    <dgm:pt modelId="{1FA0DE21-12AB-4DF2-B400-5B73B7C88E69}" type="pres">
      <dgm:prSet presAssocID="{5BF5E0B4-9837-46FA-93DA-87DC0349312F}" presName="parentText" presStyleLbl="node1" presStyleIdx="3" presStyleCnt="5">
        <dgm:presLayoutVars>
          <dgm:chMax val="1"/>
          <dgm:bulletEnabled val="1"/>
        </dgm:presLayoutVars>
      </dgm:prSet>
      <dgm:spPr/>
    </dgm:pt>
    <dgm:pt modelId="{8F031CE9-2AEF-4071-A4B7-B515EDB35664}" type="pres">
      <dgm:prSet presAssocID="{5BF5E0B4-9837-46FA-93DA-87DC0349312F}" presName="aSpace" presStyleCnt="0"/>
      <dgm:spPr/>
    </dgm:pt>
    <dgm:pt modelId="{DFCDC906-05B0-4021-88FA-E9229612B5B7}" type="pres">
      <dgm:prSet presAssocID="{51FCEF61-8A4E-4827-9CB4-108B49783232}" presName="compNode" presStyleCnt="0"/>
      <dgm:spPr/>
    </dgm:pt>
    <dgm:pt modelId="{5A1F4519-87AE-4DB9-BEB4-2E0CF75EC94E}" type="pres">
      <dgm:prSet presAssocID="{51FCEF61-8A4E-4827-9CB4-108B49783232}" presName="noGeometry" presStyleCnt="0"/>
      <dgm:spPr/>
    </dgm:pt>
    <dgm:pt modelId="{7426F8D9-6479-4C0E-B041-8747115A7003}" type="pres">
      <dgm:prSet presAssocID="{51FCEF61-8A4E-4827-9CB4-108B49783232}" presName="childTextVisible" presStyleLbl="bgAccFollowNode1" presStyleIdx="4" presStyleCnt="5">
        <dgm:presLayoutVars>
          <dgm:bulletEnabled val="1"/>
        </dgm:presLayoutVars>
      </dgm:prSet>
      <dgm:spPr/>
    </dgm:pt>
    <dgm:pt modelId="{C476E099-C80B-47EE-BE5D-9D24E94C6D2D}" type="pres">
      <dgm:prSet presAssocID="{51FCEF61-8A4E-4827-9CB4-108B49783232}" presName="childTextHidden" presStyleLbl="bgAccFollowNode1" presStyleIdx="4" presStyleCnt="5"/>
      <dgm:spPr/>
    </dgm:pt>
    <dgm:pt modelId="{E7D392FA-306F-4A6C-AFBA-4CBB5BB4382F}" type="pres">
      <dgm:prSet presAssocID="{51FCEF61-8A4E-4827-9CB4-108B49783232}" presName="parentText" presStyleLbl="node1" presStyleIdx="4" presStyleCnt="5">
        <dgm:presLayoutVars>
          <dgm:chMax val="1"/>
          <dgm:bulletEnabled val="1"/>
        </dgm:presLayoutVars>
      </dgm:prSet>
      <dgm:spPr/>
    </dgm:pt>
  </dgm:ptLst>
  <dgm:cxnLst>
    <dgm:cxn modelId="{95E62E0A-B369-416A-9383-E0FCC2376916}" type="presOf" srcId="{871044BB-2EFE-463E-8F59-113BBCBBDE21}" destId="{DFC4E36F-E6DC-43CB-9B2E-0E0D0BA62049}" srcOrd="0" destOrd="0" presId="urn:microsoft.com/office/officeart/2005/8/layout/hProcess6"/>
    <dgm:cxn modelId="{75A72D1E-4491-44EA-A39A-DD36D5AB500A}" type="presOf" srcId="{39EAE9A6-A337-425A-B4E7-89F0FF6B85A1}" destId="{8FD4F355-FE1A-41BC-8EAE-FD83C51040F8}" srcOrd="0" destOrd="4" presId="urn:microsoft.com/office/officeart/2005/8/layout/hProcess6"/>
    <dgm:cxn modelId="{DC06CB20-3EF1-44B4-8FFD-7477635221DC}" type="presOf" srcId="{17B1720C-00B2-4612-982D-2A683C297FB9}" destId="{123E1D18-8340-4F9D-864D-86A62B83705A}" srcOrd="1" destOrd="0" presId="urn:microsoft.com/office/officeart/2005/8/layout/hProcess6"/>
    <dgm:cxn modelId="{AF2AA922-6CD7-4681-9F08-42003D3EBF54}" srcId="{475FA737-41F9-44B4-8C83-F0B9D712B98E}" destId="{D85729E4-4DE3-4050-8C2C-11286444AD3A}" srcOrd="1" destOrd="0" parTransId="{0D9412D4-F67C-43F3-A349-C4F75A8DF5B4}" sibTransId="{F84E7151-CACB-4339-959F-84E3A569308A}"/>
    <dgm:cxn modelId="{393C9C26-C780-4CBD-B484-E9AC3A968FF0}" type="presOf" srcId="{FCC610B7-ED4E-48C8-A8DD-65CE90BF37A6}" destId="{39CE39A3-292B-47B1-B3BE-EE202ADDAA32}" srcOrd="0" destOrd="0" presId="urn:microsoft.com/office/officeart/2005/8/layout/hProcess6"/>
    <dgm:cxn modelId="{CA7E4130-F81F-47C1-974D-C0C44857F0C1}" type="presOf" srcId="{27656DE9-ECD7-4D88-81F7-9ED3A9785DCF}" destId="{9DC668E7-0EFA-43C4-B93A-2C084044A0E4}" srcOrd="0" destOrd="0" presId="urn:microsoft.com/office/officeart/2005/8/layout/hProcess6"/>
    <dgm:cxn modelId="{C37EA430-7AE0-4076-A59B-000E5BDB6614}" type="presOf" srcId="{7E979A2A-D8A9-4D34-BF5B-0D44D76DE951}" destId="{C3FDE947-73D7-4D71-AB1F-6EB889864FED}" srcOrd="1" destOrd="0" presId="urn:microsoft.com/office/officeart/2005/8/layout/hProcess6"/>
    <dgm:cxn modelId="{959D3E33-20C4-4928-B3B8-A4DED4CBBB8A}" srcId="{27656DE9-ECD7-4D88-81F7-9ED3A9785DCF}" destId="{73A99067-B670-46CC-BCA2-782FC06E7D35}" srcOrd="0" destOrd="0" parTransId="{73FB6610-32ED-4E4A-8D54-580471C5AC98}" sibTransId="{69BC14C4-CCAC-43CA-B1CB-BCDD9809B24C}"/>
    <dgm:cxn modelId="{13B19F34-96A1-4892-909D-6FDDB5B4B558}" srcId="{FCC610B7-ED4E-48C8-A8DD-65CE90BF37A6}" destId="{51FCEF61-8A4E-4827-9CB4-108B49783232}" srcOrd="4" destOrd="0" parTransId="{77FB5D69-658F-4477-A5C6-674C1545769D}" sibTransId="{F1A4EF80-21D3-4C6E-AF19-9ED5AB97F4FE}"/>
    <dgm:cxn modelId="{E984863B-0DE8-4C2A-A70A-F762EBFAF5D2}" srcId="{FCC610B7-ED4E-48C8-A8DD-65CE90BF37A6}" destId="{5BF5E0B4-9837-46FA-93DA-87DC0349312F}" srcOrd="3" destOrd="0" parTransId="{348B0274-CF7E-4E08-A9C3-CB97CEF59B8B}" sibTransId="{87F20F50-61C6-4302-BBE4-55A60869C1B2}"/>
    <dgm:cxn modelId="{13CCC73B-148B-40B6-AA7A-D19C72AD4009}" srcId="{871044BB-2EFE-463E-8F59-113BBCBBDE21}" destId="{39EAE9A6-A337-425A-B4E7-89F0FF6B85A1}" srcOrd="4" destOrd="0" parTransId="{FB9A50E9-8C38-401C-B169-43C1EDCD6607}" sibTransId="{5AB654C3-A054-4DE7-9A46-66FA67266BC3}"/>
    <dgm:cxn modelId="{522A6040-7308-4987-BEA6-DEF427A70335}" type="presOf" srcId="{39EAE9A6-A337-425A-B4E7-89F0FF6B85A1}" destId="{38FD3C35-DFC6-4790-888B-C9AEB5CB304F}" srcOrd="1" destOrd="4" presId="urn:microsoft.com/office/officeart/2005/8/layout/hProcess6"/>
    <dgm:cxn modelId="{6DC08D5F-CF14-4346-94E7-D04FB2019778}" srcId="{27656DE9-ECD7-4D88-81F7-9ED3A9785DCF}" destId="{ACFFD53E-0357-4AA0-8FA5-D167B95FC0D8}" srcOrd="1" destOrd="0" parTransId="{FBFEC8B7-34BD-46E4-9A97-4062175F996A}" sibTransId="{74A27EA9-45FE-4454-9A7C-44BC02E6F3AA}"/>
    <dgm:cxn modelId="{0EB21760-3429-43B1-B910-341D646138F6}" type="presOf" srcId="{73A99067-B670-46CC-BCA2-782FC06E7D35}" destId="{6CCCDC42-FB56-4C1B-AAFD-35C38DCA61EC}" srcOrd="0" destOrd="0" presId="urn:microsoft.com/office/officeart/2005/8/layout/hProcess6"/>
    <dgm:cxn modelId="{24ECFA63-6D07-4313-BDE4-2BD3F3D49010}" srcId="{871044BB-2EFE-463E-8F59-113BBCBBDE21}" destId="{ACF55BF4-D9BE-4DE4-B0C6-C1B291EFAD5C}" srcOrd="1" destOrd="0" parTransId="{C87BCD85-07A5-4D84-A4A4-38B003D35205}" sibTransId="{D05B3CB5-6F02-4312-8CFD-05E1E29D07BF}"/>
    <dgm:cxn modelId="{17FF5D48-0EB3-4895-ADE7-12125BE8FFED}" type="presOf" srcId="{73A99067-B670-46CC-BCA2-782FC06E7D35}" destId="{B81A0926-CE01-4298-AA75-FBBE02A0ED0F}" srcOrd="1" destOrd="0" presId="urn:microsoft.com/office/officeart/2005/8/layout/hProcess6"/>
    <dgm:cxn modelId="{148D8A49-17A8-407A-8175-1073A9842C71}" type="presOf" srcId="{88064330-217C-4D6F-81E5-6DDE9316A7B5}" destId="{123E1D18-8340-4F9D-864D-86A62B83705A}" srcOrd="1" destOrd="1" presId="urn:microsoft.com/office/officeart/2005/8/layout/hProcess6"/>
    <dgm:cxn modelId="{7F85FF6C-D1B4-480B-998D-8F1E49FAF637}" srcId="{FCC610B7-ED4E-48C8-A8DD-65CE90BF37A6}" destId="{27656DE9-ECD7-4D88-81F7-9ED3A9785DCF}" srcOrd="0" destOrd="0" parTransId="{483C0942-EB27-414B-A1A2-07DE1FB9E8A5}" sibTransId="{8FADB66C-B728-4A0B-BCDF-B9E58EA103AB}"/>
    <dgm:cxn modelId="{7FF4F44D-F9B9-4D5E-8DD9-9B0FB6356587}" type="presOf" srcId="{5BF5E0B4-9837-46FA-93DA-87DC0349312F}" destId="{1FA0DE21-12AB-4DF2-B400-5B73B7C88E69}" srcOrd="0" destOrd="0" presId="urn:microsoft.com/office/officeart/2005/8/layout/hProcess6"/>
    <dgm:cxn modelId="{CB08016E-510E-45FE-8168-F67089351B70}" type="presOf" srcId="{D85729E4-4DE3-4050-8C2C-11286444AD3A}" destId="{C3FDE947-73D7-4D71-AB1F-6EB889864FED}" srcOrd="1" destOrd="1" presId="urn:microsoft.com/office/officeart/2005/8/layout/hProcess6"/>
    <dgm:cxn modelId="{8BC4AC7A-8342-484A-B932-97AB91809233}" type="presOf" srcId="{2E534356-EDDC-43D6-9665-7A6383E1A8D8}" destId="{8FD4F355-FE1A-41BC-8EAE-FD83C51040F8}" srcOrd="0" destOrd="0" presId="urn:microsoft.com/office/officeart/2005/8/layout/hProcess6"/>
    <dgm:cxn modelId="{2943817B-AE63-4239-B35C-79CD982CCCDF}" type="presOf" srcId="{ACF55BF4-D9BE-4DE4-B0C6-C1B291EFAD5C}" destId="{38FD3C35-DFC6-4790-888B-C9AEB5CB304F}" srcOrd="1" destOrd="1" presId="urn:microsoft.com/office/officeart/2005/8/layout/hProcess6"/>
    <dgm:cxn modelId="{19292483-2E5B-443E-88F4-EDADACBB4930}" type="presOf" srcId="{FBF8810B-7AA7-4C5D-9511-A82FA1AB9E29}" destId="{8FD4F355-FE1A-41BC-8EAE-FD83C51040F8}" srcOrd="0" destOrd="3" presId="urn:microsoft.com/office/officeart/2005/8/layout/hProcess6"/>
    <dgm:cxn modelId="{0B635C8A-414F-40F9-839B-EBB8568EC358}" type="presOf" srcId="{2E534356-EDDC-43D6-9665-7A6383E1A8D8}" destId="{38FD3C35-DFC6-4790-888B-C9AEB5CB304F}" srcOrd="1" destOrd="0" presId="urn:microsoft.com/office/officeart/2005/8/layout/hProcess6"/>
    <dgm:cxn modelId="{5A79A68A-2463-4D73-BE44-4E99DC0A2FE8}" srcId="{871044BB-2EFE-463E-8F59-113BBCBBDE21}" destId="{BB4BE77C-E421-4B0B-9B63-D5406B4886F9}" srcOrd="2" destOrd="0" parTransId="{E1F9B041-C50F-4F33-B266-D6E2F6262F40}" sibTransId="{40265FFE-E31A-4656-9197-4C1CD3ED3BB0}"/>
    <dgm:cxn modelId="{72458097-E797-4100-B572-5B5205D2CA61}" type="presOf" srcId="{ACFFD53E-0357-4AA0-8FA5-D167B95FC0D8}" destId="{6CCCDC42-FB56-4C1B-AAFD-35C38DCA61EC}" srcOrd="0" destOrd="1" presId="urn:microsoft.com/office/officeart/2005/8/layout/hProcess6"/>
    <dgm:cxn modelId="{9C50F49B-F37D-4338-96DD-415DD3AF7BFB}" type="presOf" srcId="{ACF55BF4-D9BE-4DE4-B0C6-C1B291EFAD5C}" destId="{8FD4F355-FE1A-41BC-8EAE-FD83C51040F8}" srcOrd="0" destOrd="1" presId="urn:microsoft.com/office/officeart/2005/8/layout/hProcess6"/>
    <dgm:cxn modelId="{4E58F09E-1F79-4BA4-874E-E5CCECB1CE69}" srcId="{475FA737-41F9-44B4-8C83-F0B9D712B98E}" destId="{7E979A2A-D8A9-4D34-BF5B-0D44D76DE951}" srcOrd="0" destOrd="0" parTransId="{E2889108-9599-4DBA-A4ED-3B077A2D1BC3}" sibTransId="{C559D5D4-33FB-42B7-87D7-3C49D17723A6}"/>
    <dgm:cxn modelId="{461F82AB-AC62-44B8-AFC8-E27CBED6DEEC}" type="presOf" srcId="{475FA737-41F9-44B4-8C83-F0B9D712B98E}" destId="{966D2B8A-3ADD-4776-B91F-9807B495D2D5}" srcOrd="0" destOrd="0" presId="urn:microsoft.com/office/officeart/2005/8/layout/hProcess6"/>
    <dgm:cxn modelId="{7BAFFBAD-3F30-4ABA-851C-65773E51B342}" type="presOf" srcId="{17B1720C-00B2-4612-982D-2A683C297FB9}" destId="{54CDC1EF-F04E-4413-A41A-44EDE21190C1}" srcOrd="0" destOrd="0" presId="urn:microsoft.com/office/officeart/2005/8/layout/hProcess6"/>
    <dgm:cxn modelId="{379FD5B2-5771-42D2-A622-4490EB895BA1}" srcId="{FCC610B7-ED4E-48C8-A8DD-65CE90BF37A6}" destId="{475FA737-41F9-44B4-8C83-F0B9D712B98E}" srcOrd="2" destOrd="0" parTransId="{346D991E-B02E-4EC5-B867-69BB6C9E0753}" sibTransId="{D9CDF5DE-F892-4039-AA67-79B755766452}"/>
    <dgm:cxn modelId="{2F8279B3-49B9-48C7-9545-B60FA4AC41E3}" srcId="{5BF5E0B4-9837-46FA-93DA-87DC0349312F}" destId="{88064330-217C-4D6F-81E5-6DDE9316A7B5}" srcOrd="1" destOrd="0" parTransId="{26CC7EA4-B636-4A98-A450-3C277DB641B1}" sibTransId="{B5F4915A-35C7-4A8B-8AEE-E2E83B005F0E}"/>
    <dgm:cxn modelId="{0F5BE4B3-8D82-4918-BA6B-34B931C58788}" type="presOf" srcId="{7E979A2A-D8A9-4D34-BF5B-0D44D76DE951}" destId="{837D470B-67F9-443A-A26B-187E3DFE6CAA}" srcOrd="0" destOrd="0" presId="urn:microsoft.com/office/officeart/2005/8/layout/hProcess6"/>
    <dgm:cxn modelId="{C76607CF-389B-41C8-BCF5-2E446F7FC046}" srcId="{871044BB-2EFE-463E-8F59-113BBCBBDE21}" destId="{FBF8810B-7AA7-4C5D-9511-A82FA1AB9E29}" srcOrd="3" destOrd="0" parTransId="{C459ACAA-E9E2-4888-90DC-44600CC9D0D5}" sibTransId="{EA3BCCAC-4A38-4896-9AEB-14659A3ECDFB}"/>
    <dgm:cxn modelId="{94C14ECF-6FA7-4103-9AAE-9E40AB41CEE7}" type="presOf" srcId="{FBF8810B-7AA7-4C5D-9511-A82FA1AB9E29}" destId="{38FD3C35-DFC6-4790-888B-C9AEB5CB304F}" srcOrd="1" destOrd="3" presId="urn:microsoft.com/office/officeart/2005/8/layout/hProcess6"/>
    <dgm:cxn modelId="{1F1684D6-EC9B-4C61-86DC-F4C9C8D80219}" srcId="{5BF5E0B4-9837-46FA-93DA-87DC0349312F}" destId="{17B1720C-00B2-4612-982D-2A683C297FB9}" srcOrd="0" destOrd="0" parTransId="{D4221D54-D68F-45D7-9CC4-9D8532D3849E}" sibTransId="{F2E50D6D-2BBF-443D-AB57-FA9AFB5671C6}"/>
    <dgm:cxn modelId="{2E1C4BE1-51F4-433D-95EF-F31788F2F2EB}" type="presOf" srcId="{ACFFD53E-0357-4AA0-8FA5-D167B95FC0D8}" destId="{B81A0926-CE01-4298-AA75-FBBE02A0ED0F}" srcOrd="1" destOrd="1" presId="urn:microsoft.com/office/officeart/2005/8/layout/hProcess6"/>
    <dgm:cxn modelId="{657A5AE2-269C-4D17-A36F-3619C6EAD23F}" type="presOf" srcId="{88064330-217C-4D6F-81E5-6DDE9316A7B5}" destId="{54CDC1EF-F04E-4413-A41A-44EDE21190C1}" srcOrd="0" destOrd="1" presId="urn:microsoft.com/office/officeart/2005/8/layout/hProcess6"/>
    <dgm:cxn modelId="{8848C5E5-47C6-48F3-B250-E1F6315EC6D0}" type="presOf" srcId="{BB4BE77C-E421-4B0B-9B63-D5406B4886F9}" destId="{38FD3C35-DFC6-4790-888B-C9AEB5CB304F}" srcOrd="1" destOrd="2" presId="urn:microsoft.com/office/officeart/2005/8/layout/hProcess6"/>
    <dgm:cxn modelId="{8D9B7DEC-2B4F-49F3-9028-A67C1150349C}" srcId="{FCC610B7-ED4E-48C8-A8DD-65CE90BF37A6}" destId="{871044BB-2EFE-463E-8F59-113BBCBBDE21}" srcOrd="1" destOrd="0" parTransId="{6E9F2DBF-A72D-4687-B1A5-45F07FE3D863}" sibTransId="{2375A552-71D8-4A9F-B451-52DFA027BD3C}"/>
    <dgm:cxn modelId="{2476B4EC-55FE-401D-8B0F-2AF85C95885A}" srcId="{871044BB-2EFE-463E-8F59-113BBCBBDE21}" destId="{2E534356-EDDC-43D6-9665-7A6383E1A8D8}" srcOrd="0" destOrd="0" parTransId="{00440162-D8AE-4A8A-A118-A4BB9C0D3489}" sibTransId="{FF85F851-E3CE-4AB3-A6B4-1479EE875AE4}"/>
    <dgm:cxn modelId="{9EA8C1EC-E107-4262-9FE0-F1D871C7333E}" type="presOf" srcId="{D85729E4-4DE3-4050-8C2C-11286444AD3A}" destId="{837D470B-67F9-443A-A26B-187E3DFE6CAA}" srcOrd="0" destOrd="1" presId="urn:microsoft.com/office/officeart/2005/8/layout/hProcess6"/>
    <dgm:cxn modelId="{DFD70CED-5C50-42CF-AE68-9F5BE3836820}" type="presOf" srcId="{51FCEF61-8A4E-4827-9CB4-108B49783232}" destId="{E7D392FA-306F-4A6C-AFBA-4CBB5BB4382F}" srcOrd="0" destOrd="0" presId="urn:microsoft.com/office/officeart/2005/8/layout/hProcess6"/>
    <dgm:cxn modelId="{B2F8D3EE-8AD8-4E05-8F01-FD4352EAFC79}" type="presOf" srcId="{BB4BE77C-E421-4B0B-9B63-D5406B4886F9}" destId="{8FD4F355-FE1A-41BC-8EAE-FD83C51040F8}" srcOrd="0" destOrd="2" presId="urn:microsoft.com/office/officeart/2005/8/layout/hProcess6"/>
    <dgm:cxn modelId="{4699C3E6-1843-468C-B4FE-8C4E8E3BD8BF}" type="presParOf" srcId="{39CE39A3-292B-47B1-B3BE-EE202ADDAA32}" destId="{4A7543AA-8275-4ADE-B7D6-B08DCC6FD690}" srcOrd="0" destOrd="0" presId="urn:microsoft.com/office/officeart/2005/8/layout/hProcess6"/>
    <dgm:cxn modelId="{56043D37-1A7E-4925-902F-C9167B1D4E74}" type="presParOf" srcId="{4A7543AA-8275-4ADE-B7D6-B08DCC6FD690}" destId="{DE0C5A1F-8068-4FEF-8B89-490528159ACF}" srcOrd="0" destOrd="0" presId="urn:microsoft.com/office/officeart/2005/8/layout/hProcess6"/>
    <dgm:cxn modelId="{A7C360C3-A6A9-49E9-B880-A8D86292975B}" type="presParOf" srcId="{4A7543AA-8275-4ADE-B7D6-B08DCC6FD690}" destId="{6CCCDC42-FB56-4C1B-AAFD-35C38DCA61EC}" srcOrd="1" destOrd="0" presId="urn:microsoft.com/office/officeart/2005/8/layout/hProcess6"/>
    <dgm:cxn modelId="{3FA3D701-3617-43E8-897F-0367A45A3D42}" type="presParOf" srcId="{4A7543AA-8275-4ADE-B7D6-B08DCC6FD690}" destId="{B81A0926-CE01-4298-AA75-FBBE02A0ED0F}" srcOrd="2" destOrd="0" presId="urn:microsoft.com/office/officeart/2005/8/layout/hProcess6"/>
    <dgm:cxn modelId="{7B177E85-A71E-4AE3-A50E-3B9FA316553E}" type="presParOf" srcId="{4A7543AA-8275-4ADE-B7D6-B08DCC6FD690}" destId="{9DC668E7-0EFA-43C4-B93A-2C084044A0E4}" srcOrd="3" destOrd="0" presId="urn:microsoft.com/office/officeart/2005/8/layout/hProcess6"/>
    <dgm:cxn modelId="{A22B4A89-A3E6-4808-AD00-C5A33961E7C5}" type="presParOf" srcId="{39CE39A3-292B-47B1-B3BE-EE202ADDAA32}" destId="{59DFBDF2-A5FB-4E76-B054-4F95BA9AA9C9}" srcOrd="1" destOrd="0" presId="urn:microsoft.com/office/officeart/2005/8/layout/hProcess6"/>
    <dgm:cxn modelId="{F060FA4A-A5B3-4437-BCCD-24009C2B31A6}" type="presParOf" srcId="{39CE39A3-292B-47B1-B3BE-EE202ADDAA32}" destId="{E477A2C7-06D4-458D-99D1-2450799596B5}" srcOrd="2" destOrd="0" presId="urn:microsoft.com/office/officeart/2005/8/layout/hProcess6"/>
    <dgm:cxn modelId="{F18FDECC-A883-4E95-A183-2086278E8DDA}" type="presParOf" srcId="{E477A2C7-06D4-458D-99D1-2450799596B5}" destId="{FBB4B9E9-7217-419A-AD1A-4C4AB7F4D121}" srcOrd="0" destOrd="0" presId="urn:microsoft.com/office/officeart/2005/8/layout/hProcess6"/>
    <dgm:cxn modelId="{C54B2A47-BE0E-437C-9ACA-CC83E20C19B3}" type="presParOf" srcId="{E477A2C7-06D4-458D-99D1-2450799596B5}" destId="{8FD4F355-FE1A-41BC-8EAE-FD83C51040F8}" srcOrd="1" destOrd="0" presId="urn:microsoft.com/office/officeart/2005/8/layout/hProcess6"/>
    <dgm:cxn modelId="{7AE22FC0-A373-4A02-8E0B-2743A7F17875}" type="presParOf" srcId="{E477A2C7-06D4-458D-99D1-2450799596B5}" destId="{38FD3C35-DFC6-4790-888B-C9AEB5CB304F}" srcOrd="2" destOrd="0" presId="urn:microsoft.com/office/officeart/2005/8/layout/hProcess6"/>
    <dgm:cxn modelId="{29FD3739-D45A-431B-80CC-768D686D6383}" type="presParOf" srcId="{E477A2C7-06D4-458D-99D1-2450799596B5}" destId="{DFC4E36F-E6DC-43CB-9B2E-0E0D0BA62049}" srcOrd="3" destOrd="0" presId="urn:microsoft.com/office/officeart/2005/8/layout/hProcess6"/>
    <dgm:cxn modelId="{17E9AF02-090D-4CC0-89E9-1301ADEDC957}" type="presParOf" srcId="{39CE39A3-292B-47B1-B3BE-EE202ADDAA32}" destId="{B8F1DE30-5731-4C98-8EA2-A3DDD1277A2F}" srcOrd="3" destOrd="0" presId="urn:microsoft.com/office/officeart/2005/8/layout/hProcess6"/>
    <dgm:cxn modelId="{D7C7737E-2BB9-465D-AE13-E5D9E69470D0}" type="presParOf" srcId="{39CE39A3-292B-47B1-B3BE-EE202ADDAA32}" destId="{4D06A501-DE08-44FB-A451-62524845CFEA}" srcOrd="4" destOrd="0" presId="urn:microsoft.com/office/officeart/2005/8/layout/hProcess6"/>
    <dgm:cxn modelId="{719CC47B-369F-41FF-A048-64C927F9AE4A}" type="presParOf" srcId="{4D06A501-DE08-44FB-A451-62524845CFEA}" destId="{FD88C4C5-1B3A-4F5F-9EB4-90E505D57A3D}" srcOrd="0" destOrd="0" presId="urn:microsoft.com/office/officeart/2005/8/layout/hProcess6"/>
    <dgm:cxn modelId="{628C5EDA-120A-4E7C-94C6-1DE86E731DE4}" type="presParOf" srcId="{4D06A501-DE08-44FB-A451-62524845CFEA}" destId="{837D470B-67F9-443A-A26B-187E3DFE6CAA}" srcOrd="1" destOrd="0" presId="urn:microsoft.com/office/officeart/2005/8/layout/hProcess6"/>
    <dgm:cxn modelId="{B6A11D78-1CF7-44CB-9E7C-A8790FAD3741}" type="presParOf" srcId="{4D06A501-DE08-44FB-A451-62524845CFEA}" destId="{C3FDE947-73D7-4D71-AB1F-6EB889864FED}" srcOrd="2" destOrd="0" presId="urn:microsoft.com/office/officeart/2005/8/layout/hProcess6"/>
    <dgm:cxn modelId="{FC2B42CE-0CE3-496C-8E10-D53E7073A790}" type="presParOf" srcId="{4D06A501-DE08-44FB-A451-62524845CFEA}" destId="{966D2B8A-3ADD-4776-B91F-9807B495D2D5}" srcOrd="3" destOrd="0" presId="urn:microsoft.com/office/officeart/2005/8/layout/hProcess6"/>
    <dgm:cxn modelId="{0779D2AF-DD32-4549-9A35-BFAEAD91BF21}" type="presParOf" srcId="{39CE39A3-292B-47B1-B3BE-EE202ADDAA32}" destId="{BE1BF4DB-A463-4AEF-928B-77E47FEB2084}" srcOrd="5" destOrd="0" presId="urn:microsoft.com/office/officeart/2005/8/layout/hProcess6"/>
    <dgm:cxn modelId="{461E1615-97F4-408F-9591-8FDA5F14848B}" type="presParOf" srcId="{39CE39A3-292B-47B1-B3BE-EE202ADDAA32}" destId="{6C9EF9F4-2E90-41C1-B631-F6FA0AAD4729}" srcOrd="6" destOrd="0" presId="urn:microsoft.com/office/officeart/2005/8/layout/hProcess6"/>
    <dgm:cxn modelId="{AB74F16C-0FA6-44AD-A4C1-ACB177373D32}" type="presParOf" srcId="{6C9EF9F4-2E90-41C1-B631-F6FA0AAD4729}" destId="{7BB18397-DBF5-4F3E-A4D6-809824E337F1}" srcOrd="0" destOrd="0" presId="urn:microsoft.com/office/officeart/2005/8/layout/hProcess6"/>
    <dgm:cxn modelId="{6BCAC26B-3643-46A8-BA5D-E94719FAA57D}" type="presParOf" srcId="{6C9EF9F4-2E90-41C1-B631-F6FA0AAD4729}" destId="{54CDC1EF-F04E-4413-A41A-44EDE21190C1}" srcOrd="1" destOrd="0" presId="urn:microsoft.com/office/officeart/2005/8/layout/hProcess6"/>
    <dgm:cxn modelId="{D7012451-6461-4153-B5D6-59D064E04810}" type="presParOf" srcId="{6C9EF9F4-2E90-41C1-B631-F6FA0AAD4729}" destId="{123E1D18-8340-4F9D-864D-86A62B83705A}" srcOrd="2" destOrd="0" presId="urn:microsoft.com/office/officeart/2005/8/layout/hProcess6"/>
    <dgm:cxn modelId="{0C9BEA78-8DB6-48EA-A866-FBDCF85B7CAD}" type="presParOf" srcId="{6C9EF9F4-2E90-41C1-B631-F6FA0AAD4729}" destId="{1FA0DE21-12AB-4DF2-B400-5B73B7C88E69}" srcOrd="3" destOrd="0" presId="urn:microsoft.com/office/officeart/2005/8/layout/hProcess6"/>
    <dgm:cxn modelId="{932C330C-1249-41A5-9813-B101964F5E63}" type="presParOf" srcId="{39CE39A3-292B-47B1-B3BE-EE202ADDAA32}" destId="{8F031CE9-2AEF-4071-A4B7-B515EDB35664}" srcOrd="7" destOrd="0" presId="urn:microsoft.com/office/officeart/2005/8/layout/hProcess6"/>
    <dgm:cxn modelId="{16798F49-7345-4667-A625-6B524F99DE42}" type="presParOf" srcId="{39CE39A3-292B-47B1-B3BE-EE202ADDAA32}" destId="{DFCDC906-05B0-4021-88FA-E9229612B5B7}" srcOrd="8" destOrd="0" presId="urn:microsoft.com/office/officeart/2005/8/layout/hProcess6"/>
    <dgm:cxn modelId="{11E1B058-91CD-46E5-9C1E-C2C2E97E1253}" type="presParOf" srcId="{DFCDC906-05B0-4021-88FA-E9229612B5B7}" destId="{5A1F4519-87AE-4DB9-BEB4-2E0CF75EC94E}" srcOrd="0" destOrd="0" presId="urn:microsoft.com/office/officeart/2005/8/layout/hProcess6"/>
    <dgm:cxn modelId="{7EC7ED08-F1E0-490E-8BD5-DD94387ABDCE}" type="presParOf" srcId="{DFCDC906-05B0-4021-88FA-E9229612B5B7}" destId="{7426F8D9-6479-4C0E-B041-8747115A7003}" srcOrd="1" destOrd="0" presId="urn:microsoft.com/office/officeart/2005/8/layout/hProcess6"/>
    <dgm:cxn modelId="{B1318F07-75FC-4582-BAA6-3B0D4D2E5AEC}" type="presParOf" srcId="{DFCDC906-05B0-4021-88FA-E9229612B5B7}" destId="{C476E099-C80B-47EE-BE5D-9D24E94C6D2D}" srcOrd="2" destOrd="0" presId="urn:microsoft.com/office/officeart/2005/8/layout/hProcess6"/>
    <dgm:cxn modelId="{7DA53BED-B557-4EA3-B231-ACB7F2DEFC66}" type="presParOf" srcId="{DFCDC906-05B0-4021-88FA-E9229612B5B7}" destId="{E7D392FA-306F-4A6C-AFBA-4CBB5BB4382F}"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B1D93-2272-4B39-9378-06A7FF290D7C}">
      <dsp:nvSpPr>
        <dsp:cNvPr id="0" name=""/>
        <dsp:cNvSpPr/>
      </dsp:nvSpPr>
      <dsp:spPr>
        <a:xfrm>
          <a:off x="791692" y="0"/>
          <a:ext cx="8972513" cy="397070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F57F76-D1E7-4588-9B60-30C93D15FA60}">
      <dsp:nvSpPr>
        <dsp:cNvPr id="0" name=""/>
        <dsp:cNvSpPr/>
      </dsp:nvSpPr>
      <dsp:spPr>
        <a:xfrm>
          <a:off x="128" y="1191211"/>
          <a:ext cx="1544727" cy="158828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Tweets</a:t>
          </a:r>
        </a:p>
      </dsp:txBody>
      <dsp:txXfrm>
        <a:off x="75535" y="1266618"/>
        <a:ext cx="1393913" cy="1437467"/>
      </dsp:txXfrm>
    </dsp:sp>
    <dsp:sp modelId="{BF90CF63-D497-4F1F-B6AB-719B004C59FE}">
      <dsp:nvSpPr>
        <dsp:cNvPr id="0" name=""/>
        <dsp:cNvSpPr/>
      </dsp:nvSpPr>
      <dsp:spPr>
        <a:xfrm>
          <a:off x="1802311" y="1191211"/>
          <a:ext cx="1544727" cy="158828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endParaRPr lang="en-US" sz="3100" kern="1200" dirty="0"/>
        </a:p>
      </dsp:txBody>
      <dsp:txXfrm>
        <a:off x="1877718" y="1266618"/>
        <a:ext cx="1393913" cy="1437467"/>
      </dsp:txXfrm>
    </dsp:sp>
    <dsp:sp modelId="{DB3D4FDE-4C9B-48D7-B212-4B70B3B30472}">
      <dsp:nvSpPr>
        <dsp:cNvPr id="0" name=""/>
        <dsp:cNvSpPr/>
      </dsp:nvSpPr>
      <dsp:spPr>
        <a:xfrm>
          <a:off x="3604493" y="1191211"/>
          <a:ext cx="1544727" cy="158828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endParaRPr lang="en-US" sz="3100" kern="1200" dirty="0"/>
        </a:p>
      </dsp:txBody>
      <dsp:txXfrm>
        <a:off x="3679900" y="1266618"/>
        <a:ext cx="1393913" cy="1437467"/>
      </dsp:txXfrm>
    </dsp:sp>
    <dsp:sp modelId="{08657EB2-0DF2-401B-9CAF-EABD5BCE458B}">
      <dsp:nvSpPr>
        <dsp:cNvPr id="0" name=""/>
        <dsp:cNvSpPr/>
      </dsp:nvSpPr>
      <dsp:spPr>
        <a:xfrm>
          <a:off x="5406676" y="1191211"/>
          <a:ext cx="1544727" cy="158828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endParaRPr lang="en-US" sz="3100" kern="1200" dirty="0"/>
        </a:p>
      </dsp:txBody>
      <dsp:txXfrm>
        <a:off x="5482083" y="1266618"/>
        <a:ext cx="1393913" cy="1437467"/>
      </dsp:txXfrm>
    </dsp:sp>
    <dsp:sp modelId="{929B4F05-4FEB-4C04-9CB7-E7D7C949337C}">
      <dsp:nvSpPr>
        <dsp:cNvPr id="0" name=""/>
        <dsp:cNvSpPr/>
      </dsp:nvSpPr>
      <dsp:spPr>
        <a:xfrm>
          <a:off x="7208858" y="1191211"/>
          <a:ext cx="1544727" cy="158828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endParaRPr lang="en-US" sz="3100" kern="1200" dirty="0"/>
        </a:p>
      </dsp:txBody>
      <dsp:txXfrm>
        <a:off x="7284265" y="1266618"/>
        <a:ext cx="1393913" cy="1437467"/>
      </dsp:txXfrm>
    </dsp:sp>
    <dsp:sp modelId="{22280DE5-4AFC-4FE0-8F8D-4B72D51BCDCF}">
      <dsp:nvSpPr>
        <dsp:cNvPr id="0" name=""/>
        <dsp:cNvSpPr/>
      </dsp:nvSpPr>
      <dsp:spPr>
        <a:xfrm>
          <a:off x="9011041" y="1191211"/>
          <a:ext cx="1544727" cy="158828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endParaRPr lang="en-US" sz="3100" kern="1200" dirty="0"/>
        </a:p>
      </dsp:txBody>
      <dsp:txXfrm>
        <a:off x="9086448" y="1266618"/>
        <a:ext cx="1393913" cy="1437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CDC42-FB56-4C1B-AAFD-35C38DCA61EC}">
      <dsp:nvSpPr>
        <dsp:cNvPr id="0" name=""/>
        <dsp:cNvSpPr/>
      </dsp:nvSpPr>
      <dsp:spPr>
        <a:xfrm>
          <a:off x="428703" y="1075886"/>
          <a:ext cx="1695423" cy="1482013"/>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Clean Tweets</a:t>
          </a:r>
        </a:p>
        <a:p>
          <a:pPr marL="57150" lvl="1" indent="-57150" algn="l" defTabSz="488950">
            <a:lnSpc>
              <a:spcPct val="90000"/>
            </a:lnSpc>
            <a:spcBef>
              <a:spcPct val="0"/>
            </a:spcBef>
            <a:spcAft>
              <a:spcPct val="15000"/>
            </a:spcAft>
            <a:buChar char="•"/>
          </a:pPr>
          <a:endParaRPr lang="en-US" sz="1100" kern="1200" dirty="0"/>
        </a:p>
      </dsp:txBody>
      <dsp:txXfrm>
        <a:off x="852559" y="1298188"/>
        <a:ext cx="826519" cy="1037409"/>
      </dsp:txXfrm>
    </dsp:sp>
    <dsp:sp modelId="{9DC668E7-0EFA-43C4-B93A-2C084044A0E4}">
      <dsp:nvSpPr>
        <dsp:cNvPr id="0" name=""/>
        <dsp:cNvSpPr/>
      </dsp:nvSpPr>
      <dsp:spPr>
        <a:xfrm>
          <a:off x="4847" y="1393037"/>
          <a:ext cx="847711" cy="847711"/>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Tweets </a:t>
          </a:r>
          <a:r>
            <a:rPr lang="en-US" sz="1100" kern="1200" dirty="0"/>
            <a:t>(true &amp; false)</a:t>
          </a:r>
          <a:endParaRPr lang="en-US" sz="1400" kern="1200" dirty="0"/>
        </a:p>
      </dsp:txBody>
      <dsp:txXfrm>
        <a:off x="128991" y="1517181"/>
        <a:ext cx="599423" cy="599423"/>
      </dsp:txXfrm>
    </dsp:sp>
    <dsp:sp modelId="{8FD4F355-FE1A-41BC-8EAE-FD83C51040F8}">
      <dsp:nvSpPr>
        <dsp:cNvPr id="0" name=""/>
        <dsp:cNvSpPr/>
      </dsp:nvSpPr>
      <dsp:spPr>
        <a:xfrm>
          <a:off x="2653947" y="1075886"/>
          <a:ext cx="1695423" cy="1482013"/>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n-US" sz="800" kern="1200" dirty="0"/>
            <a:t>From Words to Numbers</a:t>
          </a:r>
        </a:p>
        <a:p>
          <a:pPr marL="57150" lvl="1" indent="-57150" algn="l" defTabSz="355600">
            <a:lnSpc>
              <a:spcPct val="90000"/>
            </a:lnSpc>
            <a:spcBef>
              <a:spcPct val="0"/>
            </a:spcBef>
            <a:spcAft>
              <a:spcPct val="15000"/>
            </a:spcAft>
            <a:buChar char="•"/>
          </a:pPr>
          <a:r>
            <a:rPr lang="en-US" sz="800" kern="1200"/>
            <a:t>CountVectorize</a:t>
          </a:r>
          <a:endParaRPr lang="en-US" sz="800" kern="1200" dirty="0"/>
        </a:p>
        <a:p>
          <a:pPr marL="57150" lvl="1" indent="-57150" algn="l" defTabSz="355600">
            <a:lnSpc>
              <a:spcPct val="90000"/>
            </a:lnSpc>
            <a:spcBef>
              <a:spcPct val="0"/>
            </a:spcBef>
            <a:spcAft>
              <a:spcPct val="15000"/>
            </a:spcAft>
            <a:buChar char="•"/>
          </a:pPr>
          <a:r>
            <a:rPr lang="en-US" sz="800" kern="1200"/>
            <a:t>TF-IDF</a:t>
          </a:r>
          <a:endParaRPr lang="en-US" sz="800" kern="1200" dirty="0"/>
        </a:p>
        <a:p>
          <a:pPr marL="57150" lvl="1" indent="-57150" algn="l" defTabSz="355600">
            <a:lnSpc>
              <a:spcPct val="90000"/>
            </a:lnSpc>
            <a:spcBef>
              <a:spcPct val="0"/>
            </a:spcBef>
            <a:spcAft>
              <a:spcPct val="15000"/>
            </a:spcAft>
            <a:buChar char="•"/>
          </a:pPr>
          <a:r>
            <a:rPr lang="en-US" sz="800" kern="1200"/>
            <a:t>Word2Vec</a:t>
          </a:r>
          <a:endParaRPr lang="en-US" sz="800" kern="1200" dirty="0"/>
        </a:p>
        <a:p>
          <a:pPr marL="57150" lvl="1" indent="-57150" algn="l" defTabSz="355600">
            <a:lnSpc>
              <a:spcPct val="90000"/>
            </a:lnSpc>
            <a:spcBef>
              <a:spcPct val="0"/>
            </a:spcBef>
            <a:spcAft>
              <a:spcPct val="15000"/>
            </a:spcAft>
            <a:buChar char="•"/>
          </a:pPr>
          <a:r>
            <a:rPr lang="en-US" sz="800" kern="1200" dirty="0" err="1"/>
            <a:t>GloVe</a:t>
          </a:r>
          <a:endParaRPr lang="en-US" sz="800" kern="1200" dirty="0"/>
        </a:p>
      </dsp:txBody>
      <dsp:txXfrm>
        <a:off x="3077803" y="1298188"/>
        <a:ext cx="826519" cy="1037409"/>
      </dsp:txXfrm>
    </dsp:sp>
    <dsp:sp modelId="{DFC4E36F-E6DC-43CB-9B2E-0E0D0BA62049}">
      <dsp:nvSpPr>
        <dsp:cNvPr id="0" name=""/>
        <dsp:cNvSpPr/>
      </dsp:nvSpPr>
      <dsp:spPr>
        <a:xfrm>
          <a:off x="2230091" y="1393037"/>
          <a:ext cx="847711" cy="847711"/>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List of words</a:t>
          </a:r>
        </a:p>
      </dsp:txBody>
      <dsp:txXfrm>
        <a:off x="2354235" y="1517181"/>
        <a:ext cx="599423" cy="599423"/>
      </dsp:txXfrm>
    </dsp:sp>
    <dsp:sp modelId="{837D470B-67F9-443A-A26B-187E3DFE6CAA}">
      <dsp:nvSpPr>
        <dsp:cNvPr id="0" name=""/>
        <dsp:cNvSpPr/>
      </dsp:nvSpPr>
      <dsp:spPr>
        <a:xfrm>
          <a:off x="4879191" y="1075886"/>
          <a:ext cx="1695423" cy="1482013"/>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endParaRPr lang="en-US" sz="800" kern="1200" dirty="0"/>
        </a:p>
        <a:p>
          <a:pPr marL="57150" lvl="1" indent="-57150" algn="l" defTabSz="355600">
            <a:lnSpc>
              <a:spcPct val="90000"/>
            </a:lnSpc>
            <a:spcBef>
              <a:spcPct val="0"/>
            </a:spcBef>
            <a:spcAft>
              <a:spcPct val="15000"/>
            </a:spcAft>
            <a:buChar char="•"/>
          </a:pPr>
          <a:endParaRPr lang="en-US" sz="800" kern="1200" dirty="0"/>
        </a:p>
      </dsp:txBody>
      <dsp:txXfrm>
        <a:off x="5303047" y="1298188"/>
        <a:ext cx="826519" cy="1037409"/>
      </dsp:txXfrm>
    </dsp:sp>
    <dsp:sp modelId="{966D2B8A-3ADD-4776-B91F-9807B495D2D5}">
      <dsp:nvSpPr>
        <dsp:cNvPr id="0" name=""/>
        <dsp:cNvSpPr/>
      </dsp:nvSpPr>
      <dsp:spPr>
        <a:xfrm>
          <a:off x="4455335" y="1393037"/>
          <a:ext cx="847711" cy="847711"/>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4579479" y="1517181"/>
        <a:ext cx="599423" cy="599423"/>
      </dsp:txXfrm>
    </dsp:sp>
    <dsp:sp modelId="{54CDC1EF-F04E-4413-A41A-44EDE21190C1}">
      <dsp:nvSpPr>
        <dsp:cNvPr id="0" name=""/>
        <dsp:cNvSpPr/>
      </dsp:nvSpPr>
      <dsp:spPr>
        <a:xfrm>
          <a:off x="7104434" y="1075886"/>
          <a:ext cx="1695423" cy="1482013"/>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n-US" sz="800" kern="1200" dirty="0" err="1"/>
            <a:t>nn</a:t>
          </a:r>
          <a:endParaRPr lang="en-US" sz="800" kern="1200" dirty="0"/>
        </a:p>
        <a:p>
          <a:pPr marL="57150" lvl="1" indent="-57150" algn="l" defTabSz="355600">
            <a:lnSpc>
              <a:spcPct val="90000"/>
            </a:lnSpc>
            <a:spcBef>
              <a:spcPct val="0"/>
            </a:spcBef>
            <a:spcAft>
              <a:spcPct val="15000"/>
            </a:spcAft>
            <a:buChar char="•"/>
          </a:pPr>
          <a:r>
            <a:rPr lang="en-US" sz="800" kern="1200" dirty="0"/>
            <a:t>Kk</a:t>
          </a:r>
        </a:p>
      </dsp:txBody>
      <dsp:txXfrm>
        <a:off x="7528290" y="1298188"/>
        <a:ext cx="826519" cy="1037409"/>
      </dsp:txXfrm>
    </dsp:sp>
    <dsp:sp modelId="{1FA0DE21-12AB-4DF2-B400-5B73B7C88E69}">
      <dsp:nvSpPr>
        <dsp:cNvPr id="0" name=""/>
        <dsp:cNvSpPr/>
      </dsp:nvSpPr>
      <dsp:spPr>
        <a:xfrm>
          <a:off x="6680578" y="1393037"/>
          <a:ext cx="847711" cy="847711"/>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Ff</a:t>
          </a:r>
        </a:p>
      </dsp:txBody>
      <dsp:txXfrm>
        <a:off x="6804722" y="1517181"/>
        <a:ext cx="599423" cy="599423"/>
      </dsp:txXfrm>
    </dsp:sp>
    <dsp:sp modelId="{7426F8D9-6479-4C0E-B041-8747115A7003}">
      <dsp:nvSpPr>
        <dsp:cNvPr id="0" name=""/>
        <dsp:cNvSpPr/>
      </dsp:nvSpPr>
      <dsp:spPr>
        <a:xfrm>
          <a:off x="9329678" y="1075886"/>
          <a:ext cx="1695423" cy="1482013"/>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D392FA-306F-4A6C-AFBA-4CBB5BB4382F}">
      <dsp:nvSpPr>
        <dsp:cNvPr id="0" name=""/>
        <dsp:cNvSpPr/>
      </dsp:nvSpPr>
      <dsp:spPr>
        <a:xfrm>
          <a:off x="8905822" y="1393037"/>
          <a:ext cx="847711" cy="847711"/>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err="1"/>
            <a:t>nn</a:t>
          </a:r>
          <a:endParaRPr lang="en-US" sz="1700" kern="1200" dirty="0"/>
        </a:p>
      </dsp:txBody>
      <dsp:txXfrm>
        <a:off x="9029966" y="1517181"/>
        <a:ext cx="599423" cy="5994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MSIPCMContentMarking" descr="{&quot;HashCode&quot;:1831732991,&quot;Placement&quot;:&quot;Footer&quot;}">
            <a:extLst>
              <a:ext uri="{FF2B5EF4-FFF2-40B4-BE49-F238E27FC236}">
                <a16:creationId xmlns:a16="http://schemas.microsoft.com/office/drawing/2014/main" id="{689C66DC-C61D-43CD-B9CB-F774E64D2938}"/>
              </a:ext>
            </a:extLst>
          </p:cNvPr>
          <p:cNvSpPr txBox="1"/>
          <p:nvPr userDrawn="1"/>
        </p:nvSpPr>
        <p:spPr>
          <a:xfrm>
            <a:off x="5389152" y="6595656"/>
            <a:ext cx="1413695"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Schlumberger-Private</a:t>
            </a:r>
          </a:p>
        </p:txBody>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598403"/>
            <a:ext cx="10993549" cy="1475013"/>
          </a:xfrm>
        </p:spPr>
        <p:txBody>
          <a:bodyPr>
            <a:normAutofit/>
          </a:bodyPr>
          <a:lstStyle/>
          <a:p>
            <a:r>
              <a:rPr lang="en-US" dirty="0"/>
              <a:t>Disaster Tweets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073417"/>
            <a:ext cx="10993546" cy="890262"/>
          </a:xfrm>
        </p:spPr>
        <p:txBody>
          <a:bodyPr>
            <a:normAutofit fontScale="85000" lnSpcReduction="20000"/>
          </a:bodyPr>
          <a:lstStyle/>
          <a:p>
            <a:r>
              <a:rPr lang="en-US" sz="1700" b="1" dirty="0"/>
              <a:t>Philip Ayazi</a:t>
            </a:r>
          </a:p>
          <a:p>
            <a:r>
              <a:rPr lang="en-US" sz="1700" b="1" dirty="0"/>
              <a:t>Daniel Viassolo</a:t>
            </a:r>
          </a:p>
          <a:p>
            <a:r>
              <a:rPr lang="en-US" sz="1400" dirty="0"/>
              <a:t>March 21, 2020</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E068-D112-421F-A76B-D2916EAF840E}"/>
              </a:ext>
            </a:extLst>
          </p:cNvPr>
          <p:cNvSpPr>
            <a:spLocks noGrp="1"/>
          </p:cNvSpPr>
          <p:nvPr>
            <p:ph type="title"/>
          </p:nvPr>
        </p:nvSpPr>
        <p:spPr/>
        <p:txBody>
          <a:bodyPr/>
          <a:lstStyle/>
          <a:p>
            <a:r>
              <a:rPr lang="en-US" dirty="0"/>
              <a:t>Classification </a:t>
            </a:r>
            <a:r>
              <a:rPr lang="en-US" dirty="0">
                <a:highlight>
                  <a:srgbClr val="FFFF00"/>
                </a:highlight>
              </a:rPr>
              <a:t>Precision/Recall rates</a:t>
            </a:r>
            <a:br>
              <a:rPr lang="en-US" dirty="0">
                <a:highlight>
                  <a:srgbClr val="FFFF00"/>
                </a:highlight>
              </a:rPr>
            </a:br>
            <a:r>
              <a:rPr lang="en-US" dirty="0"/>
              <a:t>Default Hyperparameters </a:t>
            </a:r>
          </a:p>
        </p:txBody>
      </p:sp>
      <p:graphicFrame>
        <p:nvGraphicFramePr>
          <p:cNvPr id="4" name="Table 4">
            <a:extLst>
              <a:ext uri="{FF2B5EF4-FFF2-40B4-BE49-F238E27FC236}">
                <a16:creationId xmlns:a16="http://schemas.microsoft.com/office/drawing/2014/main" id="{AFA74345-C30A-4545-9FC9-D4ACCAF7BB39}"/>
              </a:ext>
            </a:extLst>
          </p:cNvPr>
          <p:cNvGraphicFramePr>
            <a:graphicFrameLocks noGrp="1"/>
          </p:cNvGraphicFramePr>
          <p:nvPr>
            <p:ph idx="1"/>
          </p:nvPr>
        </p:nvGraphicFramePr>
        <p:xfrm>
          <a:off x="838200" y="2599348"/>
          <a:ext cx="8763000" cy="21234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75195018"/>
                    </a:ext>
                  </a:extLst>
                </a:gridCol>
                <a:gridCol w="1752600">
                  <a:extLst>
                    <a:ext uri="{9D8B030D-6E8A-4147-A177-3AD203B41FA5}">
                      <a16:colId xmlns:a16="http://schemas.microsoft.com/office/drawing/2014/main" val="2523006943"/>
                    </a:ext>
                  </a:extLst>
                </a:gridCol>
                <a:gridCol w="1752600">
                  <a:extLst>
                    <a:ext uri="{9D8B030D-6E8A-4147-A177-3AD203B41FA5}">
                      <a16:colId xmlns:a16="http://schemas.microsoft.com/office/drawing/2014/main" val="4041600084"/>
                    </a:ext>
                  </a:extLst>
                </a:gridCol>
                <a:gridCol w="1752600">
                  <a:extLst>
                    <a:ext uri="{9D8B030D-6E8A-4147-A177-3AD203B41FA5}">
                      <a16:colId xmlns:a16="http://schemas.microsoft.com/office/drawing/2014/main" val="2131329611"/>
                    </a:ext>
                  </a:extLst>
                </a:gridCol>
                <a:gridCol w="1752600">
                  <a:extLst>
                    <a:ext uri="{9D8B030D-6E8A-4147-A177-3AD203B41FA5}">
                      <a16:colId xmlns:a16="http://schemas.microsoft.com/office/drawing/2014/main" val="1017018966"/>
                    </a:ext>
                  </a:extLst>
                </a:gridCol>
              </a:tblGrid>
              <a:tr h="370840">
                <a:tc>
                  <a:txBody>
                    <a:bodyPr/>
                    <a:lstStyle/>
                    <a:p>
                      <a:endParaRPr lang="en-US"/>
                    </a:p>
                  </a:txBody>
                  <a:tcPr/>
                </a:tc>
                <a:tc>
                  <a:txBody>
                    <a:bodyPr/>
                    <a:lstStyle/>
                    <a:p>
                      <a:r>
                        <a:rPr lang="en-US" dirty="0"/>
                        <a:t>Logistic Regression</a:t>
                      </a:r>
                    </a:p>
                  </a:txBody>
                  <a:tcPr/>
                </a:tc>
                <a:tc>
                  <a:txBody>
                    <a:bodyPr/>
                    <a:lstStyle/>
                    <a:p>
                      <a:r>
                        <a:rPr lang="en-US" dirty="0"/>
                        <a:t>Random</a:t>
                      </a:r>
                    </a:p>
                    <a:p>
                      <a:r>
                        <a:rPr lang="en-US" dirty="0"/>
                        <a:t>Forest</a:t>
                      </a:r>
                    </a:p>
                  </a:txBody>
                  <a:tcPr/>
                </a:tc>
                <a:tc>
                  <a:txBody>
                    <a:bodyPr/>
                    <a:lstStyle/>
                    <a:p>
                      <a:r>
                        <a:rPr lang="en-US" dirty="0"/>
                        <a:t>XGBoost</a:t>
                      </a:r>
                    </a:p>
                  </a:txBody>
                  <a:tcPr/>
                </a:tc>
                <a:tc>
                  <a:txBody>
                    <a:bodyPr/>
                    <a:lstStyle/>
                    <a:p>
                      <a:r>
                        <a:rPr lang="en-US" dirty="0"/>
                        <a:t>Deep </a:t>
                      </a:r>
                      <a:r>
                        <a:rPr lang="en-US" dirty="0" err="1"/>
                        <a:t>NNet</a:t>
                      </a:r>
                      <a:endParaRPr lang="en-US" dirty="0"/>
                    </a:p>
                  </a:txBody>
                  <a:tcPr/>
                </a:tc>
                <a:extLst>
                  <a:ext uri="{0D108BD9-81ED-4DB2-BD59-A6C34878D82A}">
                    <a16:rowId xmlns:a16="http://schemas.microsoft.com/office/drawing/2014/main" val="1224513483"/>
                  </a:ext>
                </a:extLst>
              </a:tr>
              <a:tr h="370840">
                <a:tc>
                  <a:txBody>
                    <a:bodyPr/>
                    <a:lstStyle/>
                    <a:p>
                      <a:r>
                        <a:rPr lang="en-US" dirty="0"/>
                        <a:t>CountVectorizer</a:t>
                      </a:r>
                    </a:p>
                  </a:txBody>
                  <a:tcPr/>
                </a:tc>
                <a:tc>
                  <a:txBody>
                    <a:bodyPr/>
                    <a:lstStyle/>
                    <a:p>
                      <a:r>
                        <a:rPr lang="en-US" dirty="0"/>
                        <a:t>79%</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16880063"/>
                  </a:ext>
                </a:extLst>
              </a:tr>
              <a:tr h="370840">
                <a:tc>
                  <a:txBody>
                    <a:bodyPr/>
                    <a:lstStyle/>
                    <a:p>
                      <a:r>
                        <a:rPr lang="en-US" dirty="0"/>
                        <a:t>TF-IDF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6177694"/>
                  </a:ext>
                </a:extLst>
              </a:tr>
              <a:tr h="370840">
                <a:tc>
                  <a:txBody>
                    <a:bodyPr/>
                    <a:lstStyle/>
                    <a:p>
                      <a:r>
                        <a:rPr lang="en-US" dirty="0"/>
                        <a:t>Word2Vect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3308313"/>
                  </a:ext>
                </a:extLst>
              </a:tr>
              <a:tr h="370840">
                <a:tc>
                  <a:txBody>
                    <a:bodyPr/>
                    <a:lstStyle/>
                    <a:p>
                      <a:r>
                        <a:rPr lang="en-US" dirty="0" err="1"/>
                        <a:t>GloVe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7505038"/>
                  </a:ext>
                </a:extLst>
              </a:tr>
            </a:tbl>
          </a:graphicData>
        </a:graphic>
      </p:graphicFrame>
    </p:spTree>
    <p:extLst>
      <p:ext uri="{BB962C8B-B14F-4D97-AF65-F5344CB8AC3E}">
        <p14:creationId xmlns:p14="http://schemas.microsoft.com/office/powerpoint/2010/main" val="4154953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E068-D112-421F-A76B-D2916EAF840E}"/>
              </a:ext>
            </a:extLst>
          </p:cNvPr>
          <p:cNvSpPr>
            <a:spLocks noGrp="1"/>
          </p:cNvSpPr>
          <p:nvPr>
            <p:ph type="title"/>
          </p:nvPr>
        </p:nvSpPr>
        <p:spPr/>
        <p:txBody>
          <a:bodyPr/>
          <a:lstStyle/>
          <a:p>
            <a:r>
              <a:rPr lang="en-US" dirty="0"/>
              <a:t>Classification </a:t>
            </a:r>
            <a:r>
              <a:rPr lang="en-US" dirty="0">
                <a:highlight>
                  <a:srgbClr val="FFFF00"/>
                </a:highlight>
              </a:rPr>
              <a:t>Precision/Recall rates</a:t>
            </a:r>
            <a:br>
              <a:rPr lang="en-US" dirty="0">
                <a:highlight>
                  <a:srgbClr val="FFFF00"/>
                </a:highlight>
              </a:rPr>
            </a:br>
            <a:r>
              <a:rPr lang="en-US" dirty="0"/>
              <a:t>Tuned Hyperparameters </a:t>
            </a:r>
          </a:p>
        </p:txBody>
      </p:sp>
      <p:graphicFrame>
        <p:nvGraphicFramePr>
          <p:cNvPr id="4" name="Table 4">
            <a:extLst>
              <a:ext uri="{FF2B5EF4-FFF2-40B4-BE49-F238E27FC236}">
                <a16:creationId xmlns:a16="http://schemas.microsoft.com/office/drawing/2014/main" id="{AFA74345-C30A-4545-9FC9-D4ACCAF7BB39}"/>
              </a:ext>
            </a:extLst>
          </p:cNvPr>
          <p:cNvGraphicFramePr>
            <a:graphicFrameLocks noGrp="1"/>
          </p:cNvGraphicFramePr>
          <p:nvPr>
            <p:ph idx="1"/>
          </p:nvPr>
        </p:nvGraphicFramePr>
        <p:xfrm>
          <a:off x="838200" y="2599348"/>
          <a:ext cx="8763000" cy="21234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75195018"/>
                    </a:ext>
                  </a:extLst>
                </a:gridCol>
                <a:gridCol w="1752600">
                  <a:extLst>
                    <a:ext uri="{9D8B030D-6E8A-4147-A177-3AD203B41FA5}">
                      <a16:colId xmlns:a16="http://schemas.microsoft.com/office/drawing/2014/main" val="2523006943"/>
                    </a:ext>
                  </a:extLst>
                </a:gridCol>
                <a:gridCol w="1752600">
                  <a:extLst>
                    <a:ext uri="{9D8B030D-6E8A-4147-A177-3AD203B41FA5}">
                      <a16:colId xmlns:a16="http://schemas.microsoft.com/office/drawing/2014/main" val="4041600084"/>
                    </a:ext>
                  </a:extLst>
                </a:gridCol>
                <a:gridCol w="1752600">
                  <a:extLst>
                    <a:ext uri="{9D8B030D-6E8A-4147-A177-3AD203B41FA5}">
                      <a16:colId xmlns:a16="http://schemas.microsoft.com/office/drawing/2014/main" val="2131329611"/>
                    </a:ext>
                  </a:extLst>
                </a:gridCol>
                <a:gridCol w="1752600">
                  <a:extLst>
                    <a:ext uri="{9D8B030D-6E8A-4147-A177-3AD203B41FA5}">
                      <a16:colId xmlns:a16="http://schemas.microsoft.com/office/drawing/2014/main" val="1017018966"/>
                    </a:ext>
                  </a:extLst>
                </a:gridCol>
              </a:tblGrid>
              <a:tr h="370840">
                <a:tc>
                  <a:txBody>
                    <a:bodyPr/>
                    <a:lstStyle/>
                    <a:p>
                      <a:endParaRPr lang="en-US"/>
                    </a:p>
                  </a:txBody>
                  <a:tcPr/>
                </a:tc>
                <a:tc>
                  <a:txBody>
                    <a:bodyPr/>
                    <a:lstStyle/>
                    <a:p>
                      <a:r>
                        <a:rPr lang="en-US" dirty="0"/>
                        <a:t>Logistic Regression</a:t>
                      </a:r>
                    </a:p>
                  </a:txBody>
                  <a:tcPr/>
                </a:tc>
                <a:tc>
                  <a:txBody>
                    <a:bodyPr/>
                    <a:lstStyle/>
                    <a:p>
                      <a:r>
                        <a:rPr lang="en-US" dirty="0"/>
                        <a:t>Random</a:t>
                      </a:r>
                    </a:p>
                    <a:p>
                      <a:r>
                        <a:rPr lang="en-US" dirty="0"/>
                        <a:t>Forest</a:t>
                      </a:r>
                    </a:p>
                  </a:txBody>
                  <a:tcPr/>
                </a:tc>
                <a:tc>
                  <a:txBody>
                    <a:bodyPr/>
                    <a:lstStyle/>
                    <a:p>
                      <a:r>
                        <a:rPr lang="en-US" dirty="0"/>
                        <a:t>XGBoost</a:t>
                      </a:r>
                    </a:p>
                  </a:txBody>
                  <a:tcPr/>
                </a:tc>
                <a:tc>
                  <a:txBody>
                    <a:bodyPr/>
                    <a:lstStyle/>
                    <a:p>
                      <a:r>
                        <a:rPr lang="en-US" dirty="0"/>
                        <a:t>Deep </a:t>
                      </a:r>
                      <a:r>
                        <a:rPr lang="en-US" dirty="0" err="1"/>
                        <a:t>NNet</a:t>
                      </a:r>
                      <a:endParaRPr lang="en-US" dirty="0"/>
                    </a:p>
                  </a:txBody>
                  <a:tcPr/>
                </a:tc>
                <a:extLst>
                  <a:ext uri="{0D108BD9-81ED-4DB2-BD59-A6C34878D82A}">
                    <a16:rowId xmlns:a16="http://schemas.microsoft.com/office/drawing/2014/main" val="1224513483"/>
                  </a:ext>
                </a:extLst>
              </a:tr>
              <a:tr h="370840">
                <a:tc>
                  <a:txBody>
                    <a:bodyPr/>
                    <a:lstStyle/>
                    <a:p>
                      <a:r>
                        <a:rPr lang="en-US" dirty="0"/>
                        <a:t>CountVectorizer</a:t>
                      </a:r>
                    </a:p>
                  </a:txBody>
                  <a:tcPr/>
                </a:tc>
                <a:tc>
                  <a:txBody>
                    <a:bodyPr/>
                    <a:lstStyle/>
                    <a:p>
                      <a:r>
                        <a:rPr lang="en-US" dirty="0"/>
                        <a:t>79%</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16880063"/>
                  </a:ext>
                </a:extLst>
              </a:tr>
              <a:tr h="370840">
                <a:tc>
                  <a:txBody>
                    <a:bodyPr/>
                    <a:lstStyle/>
                    <a:p>
                      <a:r>
                        <a:rPr lang="en-US" dirty="0"/>
                        <a:t>TF-IDF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6177694"/>
                  </a:ext>
                </a:extLst>
              </a:tr>
              <a:tr h="370840">
                <a:tc>
                  <a:txBody>
                    <a:bodyPr/>
                    <a:lstStyle/>
                    <a:p>
                      <a:r>
                        <a:rPr lang="en-US" dirty="0"/>
                        <a:t>Word2Vect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3308313"/>
                  </a:ext>
                </a:extLst>
              </a:tr>
              <a:tr h="370840">
                <a:tc>
                  <a:txBody>
                    <a:bodyPr/>
                    <a:lstStyle/>
                    <a:p>
                      <a:r>
                        <a:rPr lang="en-US" dirty="0" err="1"/>
                        <a:t>GloVe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7505038"/>
                  </a:ext>
                </a:extLst>
              </a:tr>
            </a:tbl>
          </a:graphicData>
        </a:graphic>
      </p:graphicFrame>
    </p:spTree>
    <p:extLst>
      <p:ext uri="{BB962C8B-B14F-4D97-AF65-F5344CB8AC3E}">
        <p14:creationId xmlns:p14="http://schemas.microsoft.com/office/powerpoint/2010/main" val="165710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F32C-00D4-47E2-8D04-D403030811B7}"/>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7808778D-6DDF-4AB1-AE62-EACDBB769681}"/>
              </a:ext>
            </a:extLst>
          </p:cNvPr>
          <p:cNvSpPr>
            <a:spLocks noGrp="1"/>
          </p:cNvSpPr>
          <p:nvPr>
            <p:ph idx="1"/>
          </p:nvPr>
        </p:nvSpPr>
        <p:spPr>
          <a:xfrm>
            <a:off x="838200" y="1767010"/>
            <a:ext cx="10515600" cy="4351338"/>
          </a:xfrm>
        </p:spPr>
        <p:txBody>
          <a:bodyPr/>
          <a:lstStyle/>
          <a:p>
            <a:r>
              <a:rPr lang="en-US" dirty="0"/>
              <a:t>Best models &amp; best metrics</a:t>
            </a:r>
          </a:p>
          <a:p>
            <a:r>
              <a:rPr lang="en-US" dirty="0"/>
              <a:t>Improvements from tuning …</a:t>
            </a:r>
          </a:p>
          <a:p>
            <a:r>
              <a:rPr lang="en-US" dirty="0"/>
              <a:t>Possible next steps</a:t>
            </a:r>
          </a:p>
          <a:p>
            <a:pPr lvl="1"/>
            <a:r>
              <a:rPr lang="en-US" dirty="0"/>
              <a:t>Out of vocabulary words – e.g., typos</a:t>
            </a:r>
          </a:p>
          <a:p>
            <a:endParaRPr lang="en-US" dirty="0"/>
          </a:p>
        </p:txBody>
      </p:sp>
    </p:spTree>
    <p:extLst>
      <p:ext uri="{BB962C8B-B14F-4D97-AF65-F5344CB8AC3E}">
        <p14:creationId xmlns:p14="http://schemas.microsoft.com/office/powerpoint/2010/main" val="2468802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966D-07EA-4186-9D32-3786C7E89CCB}"/>
              </a:ext>
            </a:extLst>
          </p:cNvPr>
          <p:cNvSpPr>
            <a:spLocks noGrp="1"/>
          </p:cNvSpPr>
          <p:nvPr>
            <p:ph type="title"/>
          </p:nvPr>
        </p:nvSpPr>
        <p:spPr/>
        <p:txBody>
          <a:bodyPr>
            <a:normAutofit fontScale="90000"/>
          </a:bodyPr>
          <a:lstStyle/>
          <a:p>
            <a:r>
              <a:rPr lang="en-US" sz="8000" dirty="0"/>
              <a:t>APPENDIX</a:t>
            </a:r>
          </a:p>
        </p:txBody>
      </p:sp>
    </p:spTree>
    <p:extLst>
      <p:ext uri="{BB962C8B-B14F-4D97-AF65-F5344CB8AC3E}">
        <p14:creationId xmlns:p14="http://schemas.microsoft.com/office/powerpoint/2010/main" val="1473720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08674593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C2C1-5B8B-4536-92EA-69BB6774D8F5}"/>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D6BF3859-8D54-4CB7-BBD8-6DD3906080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8823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C2C1-5B8B-4536-92EA-69BB6774D8F5}"/>
              </a:ext>
            </a:extLst>
          </p:cNvPr>
          <p:cNvSpPr>
            <a:spLocks noGrp="1"/>
          </p:cNvSpPr>
          <p:nvPr>
            <p:ph type="title"/>
          </p:nvPr>
        </p:nvSpPr>
        <p:spPr/>
        <p:txBody>
          <a:bodyPr/>
          <a:lstStyle/>
          <a:p>
            <a:r>
              <a:rPr lang="en-US" dirty="0"/>
              <a:t>Tweet Data </a:t>
            </a:r>
          </a:p>
        </p:txBody>
      </p:sp>
      <p:sp>
        <p:nvSpPr>
          <p:cNvPr id="3" name="Content Placeholder 2">
            <a:extLst>
              <a:ext uri="{FF2B5EF4-FFF2-40B4-BE49-F238E27FC236}">
                <a16:creationId xmlns:a16="http://schemas.microsoft.com/office/drawing/2014/main" id="{D6BF3859-8D54-4CB7-BBD8-6DD3906080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919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29F0-16FD-4DDA-99C1-80E219BF92C4}"/>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E981A254-EC06-4D4F-8515-68DB4DE1C6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3370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C2C1-5B8B-4536-92EA-69BB6774D8F5}"/>
              </a:ext>
            </a:extLst>
          </p:cNvPr>
          <p:cNvSpPr>
            <a:spLocks noGrp="1"/>
          </p:cNvSpPr>
          <p:nvPr>
            <p:ph type="title"/>
          </p:nvPr>
        </p:nvSpPr>
        <p:spPr>
          <a:xfrm>
            <a:off x="581192" y="702156"/>
            <a:ext cx="11029616" cy="528767"/>
          </a:xfrm>
        </p:spPr>
        <p:txBody>
          <a:bodyPr>
            <a:normAutofit/>
          </a:bodyPr>
          <a:lstStyle/>
          <a:p>
            <a:r>
              <a:rPr lang="en-US" dirty="0"/>
              <a:t>Process Steps</a:t>
            </a:r>
          </a:p>
        </p:txBody>
      </p:sp>
      <p:graphicFrame>
        <p:nvGraphicFramePr>
          <p:cNvPr id="5" name="Content Placeholder 4">
            <a:extLst>
              <a:ext uri="{FF2B5EF4-FFF2-40B4-BE49-F238E27FC236}">
                <a16:creationId xmlns:a16="http://schemas.microsoft.com/office/drawing/2014/main" id="{3D47E70A-66C3-4017-84E7-253210677E7C}"/>
              </a:ext>
            </a:extLst>
          </p:cNvPr>
          <p:cNvGraphicFramePr>
            <a:graphicFrameLocks noGrp="1"/>
          </p:cNvGraphicFramePr>
          <p:nvPr>
            <p:ph idx="1"/>
            <p:extLst>
              <p:ext uri="{D42A27DB-BD31-4B8C-83A1-F6EECF244321}">
                <p14:modId xmlns:p14="http://schemas.microsoft.com/office/powerpoint/2010/main" val="3243743383"/>
              </p:ext>
            </p:extLst>
          </p:nvPr>
        </p:nvGraphicFramePr>
        <p:xfrm>
          <a:off x="668216" y="1664679"/>
          <a:ext cx="10555898" cy="3970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63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C2C1-5B8B-4536-92EA-69BB6774D8F5}"/>
              </a:ext>
            </a:extLst>
          </p:cNvPr>
          <p:cNvSpPr>
            <a:spLocks noGrp="1"/>
          </p:cNvSpPr>
          <p:nvPr>
            <p:ph type="title"/>
          </p:nvPr>
        </p:nvSpPr>
        <p:spPr>
          <a:xfrm>
            <a:off x="581192" y="702156"/>
            <a:ext cx="11029616" cy="528767"/>
          </a:xfrm>
        </p:spPr>
        <p:txBody>
          <a:bodyPr>
            <a:normAutofit/>
          </a:bodyPr>
          <a:lstStyle/>
          <a:p>
            <a:r>
              <a:rPr lang="en-US" dirty="0"/>
              <a:t>Process Steps</a:t>
            </a:r>
          </a:p>
        </p:txBody>
      </p:sp>
      <p:graphicFrame>
        <p:nvGraphicFramePr>
          <p:cNvPr id="7" name="Content Placeholder 6">
            <a:extLst>
              <a:ext uri="{FF2B5EF4-FFF2-40B4-BE49-F238E27FC236}">
                <a16:creationId xmlns:a16="http://schemas.microsoft.com/office/drawing/2014/main" id="{59627763-94C5-49EC-98D2-5A0AAEAD6B02}"/>
              </a:ext>
            </a:extLst>
          </p:cNvPr>
          <p:cNvGraphicFramePr>
            <a:graphicFrameLocks noGrp="1"/>
          </p:cNvGraphicFramePr>
          <p:nvPr>
            <p:ph idx="1"/>
            <p:extLst>
              <p:ext uri="{D42A27DB-BD31-4B8C-83A1-F6EECF244321}">
                <p14:modId xmlns:p14="http://schemas.microsoft.com/office/powerpoint/2010/main" val="978222233"/>
              </p:ext>
            </p:extLst>
          </p:nvPr>
        </p:nvGraphicFramePr>
        <p:xfrm>
          <a:off x="581025" y="1790578"/>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870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C2C1-5B8B-4536-92EA-69BB6774D8F5}"/>
              </a:ext>
            </a:extLst>
          </p:cNvPr>
          <p:cNvSpPr>
            <a:spLocks noGrp="1"/>
          </p:cNvSpPr>
          <p:nvPr>
            <p:ph type="title"/>
          </p:nvPr>
        </p:nvSpPr>
        <p:spPr>
          <a:xfrm>
            <a:off x="581192" y="702156"/>
            <a:ext cx="11029616" cy="528767"/>
          </a:xfrm>
        </p:spPr>
        <p:txBody>
          <a:bodyPr>
            <a:normAutofit/>
          </a:bodyPr>
          <a:lstStyle/>
          <a:p>
            <a:r>
              <a:rPr lang="en-US" dirty="0"/>
              <a:t>Process Steps</a:t>
            </a:r>
          </a:p>
        </p:txBody>
      </p:sp>
      <p:sp>
        <p:nvSpPr>
          <p:cNvPr id="3" name="Content Placeholder 2">
            <a:extLst>
              <a:ext uri="{FF2B5EF4-FFF2-40B4-BE49-F238E27FC236}">
                <a16:creationId xmlns:a16="http://schemas.microsoft.com/office/drawing/2014/main" id="{D6BF3859-8D54-4CB7-BBD8-6DD3906080EC}"/>
              </a:ext>
            </a:extLst>
          </p:cNvPr>
          <p:cNvSpPr>
            <a:spLocks noGrp="1"/>
          </p:cNvSpPr>
          <p:nvPr>
            <p:ph idx="1"/>
          </p:nvPr>
        </p:nvSpPr>
        <p:spPr>
          <a:xfrm>
            <a:off x="3856892" y="2340864"/>
            <a:ext cx="7753915" cy="3634486"/>
          </a:xfrm>
        </p:spPr>
        <p:txBody>
          <a:bodyPr/>
          <a:lstStyle/>
          <a:p>
            <a:endParaRPr lang="en-US"/>
          </a:p>
        </p:txBody>
      </p:sp>
      <p:pic>
        <p:nvPicPr>
          <p:cNvPr id="4" name="Picture 3">
            <a:extLst>
              <a:ext uri="{FF2B5EF4-FFF2-40B4-BE49-F238E27FC236}">
                <a16:creationId xmlns:a16="http://schemas.microsoft.com/office/drawing/2014/main" id="{6B64EFF3-50DB-4CE0-AA23-36FC87731C20}"/>
              </a:ext>
            </a:extLst>
          </p:cNvPr>
          <p:cNvPicPr>
            <a:picLocks noChangeAspect="1"/>
          </p:cNvPicPr>
          <p:nvPr/>
        </p:nvPicPr>
        <p:blipFill>
          <a:blip r:embed="rId2"/>
          <a:stretch>
            <a:fillRect/>
          </a:stretch>
        </p:blipFill>
        <p:spPr>
          <a:xfrm>
            <a:off x="858348" y="1700212"/>
            <a:ext cx="5153025" cy="3457575"/>
          </a:xfrm>
          <a:prstGeom prst="rect">
            <a:avLst/>
          </a:prstGeom>
        </p:spPr>
      </p:pic>
    </p:spTree>
    <p:extLst>
      <p:ext uri="{BB962C8B-B14F-4D97-AF65-F5344CB8AC3E}">
        <p14:creationId xmlns:p14="http://schemas.microsoft.com/office/powerpoint/2010/main" val="310738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E068-D112-421F-A76B-D2916EAF840E}"/>
              </a:ext>
            </a:extLst>
          </p:cNvPr>
          <p:cNvSpPr>
            <a:spLocks noGrp="1"/>
          </p:cNvSpPr>
          <p:nvPr>
            <p:ph type="title"/>
          </p:nvPr>
        </p:nvSpPr>
        <p:spPr/>
        <p:txBody>
          <a:bodyPr/>
          <a:lstStyle/>
          <a:p>
            <a:r>
              <a:rPr lang="en-US" dirty="0"/>
              <a:t>Classification </a:t>
            </a:r>
            <a:r>
              <a:rPr lang="en-US" dirty="0">
                <a:highlight>
                  <a:srgbClr val="FFFF00"/>
                </a:highlight>
              </a:rPr>
              <a:t>Accuracy</a:t>
            </a:r>
            <a:br>
              <a:rPr lang="en-US" dirty="0">
                <a:highlight>
                  <a:srgbClr val="FFFF00"/>
                </a:highlight>
              </a:rPr>
            </a:br>
            <a:r>
              <a:rPr lang="en-US" dirty="0"/>
              <a:t>Tuned Hyperparameters </a:t>
            </a:r>
          </a:p>
        </p:txBody>
      </p:sp>
      <p:graphicFrame>
        <p:nvGraphicFramePr>
          <p:cNvPr id="4" name="Table 4">
            <a:extLst>
              <a:ext uri="{FF2B5EF4-FFF2-40B4-BE49-F238E27FC236}">
                <a16:creationId xmlns:a16="http://schemas.microsoft.com/office/drawing/2014/main" id="{AFA74345-C30A-4545-9FC9-D4ACCAF7BB39}"/>
              </a:ext>
            </a:extLst>
          </p:cNvPr>
          <p:cNvGraphicFramePr>
            <a:graphicFrameLocks noGrp="1"/>
          </p:cNvGraphicFramePr>
          <p:nvPr>
            <p:ph idx="1"/>
          </p:nvPr>
        </p:nvGraphicFramePr>
        <p:xfrm>
          <a:off x="838200" y="2599348"/>
          <a:ext cx="8763000" cy="21234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75195018"/>
                    </a:ext>
                  </a:extLst>
                </a:gridCol>
                <a:gridCol w="1752600">
                  <a:extLst>
                    <a:ext uri="{9D8B030D-6E8A-4147-A177-3AD203B41FA5}">
                      <a16:colId xmlns:a16="http://schemas.microsoft.com/office/drawing/2014/main" val="2523006943"/>
                    </a:ext>
                  </a:extLst>
                </a:gridCol>
                <a:gridCol w="1752600">
                  <a:extLst>
                    <a:ext uri="{9D8B030D-6E8A-4147-A177-3AD203B41FA5}">
                      <a16:colId xmlns:a16="http://schemas.microsoft.com/office/drawing/2014/main" val="4041600084"/>
                    </a:ext>
                  </a:extLst>
                </a:gridCol>
                <a:gridCol w="1752600">
                  <a:extLst>
                    <a:ext uri="{9D8B030D-6E8A-4147-A177-3AD203B41FA5}">
                      <a16:colId xmlns:a16="http://schemas.microsoft.com/office/drawing/2014/main" val="2131329611"/>
                    </a:ext>
                  </a:extLst>
                </a:gridCol>
                <a:gridCol w="1752600">
                  <a:extLst>
                    <a:ext uri="{9D8B030D-6E8A-4147-A177-3AD203B41FA5}">
                      <a16:colId xmlns:a16="http://schemas.microsoft.com/office/drawing/2014/main" val="1017018966"/>
                    </a:ext>
                  </a:extLst>
                </a:gridCol>
              </a:tblGrid>
              <a:tr h="370840">
                <a:tc>
                  <a:txBody>
                    <a:bodyPr/>
                    <a:lstStyle/>
                    <a:p>
                      <a:endParaRPr lang="en-US"/>
                    </a:p>
                  </a:txBody>
                  <a:tcPr/>
                </a:tc>
                <a:tc>
                  <a:txBody>
                    <a:bodyPr/>
                    <a:lstStyle/>
                    <a:p>
                      <a:pPr algn="ctr"/>
                      <a:r>
                        <a:rPr lang="en-US" dirty="0"/>
                        <a:t>Logistic Regression</a:t>
                      </a:r>
                    </a:p>
                  </a:txBody>
                  <a:tcPr/>
                </a:tc>
                <a:tc>
                  <a:txBody>
                    <a:bodyPr/>
                    <a:lstStyle/>
                    <a:p>
                      <a:pPr algn="ctr"/>
                      <a:r>
                        <a:rPr lang="en-US" dirty="0"/>
                        <a:t>Random</a:t>
                      </a:r>
                    </a:p>
                    <a:p>
                      <a:pPr algn="ctr"/>
                      <a:r>
                        <a:rPr lang="en-US" dirty="0"/>
                        <a:t>Forest</a:t>
                      </a:r>
                    </a:p>
                  </a:txBody>
                  <a:tcPr/>
                </a:tc>
                <a:tc>
                  <a:txBody>
                    <a:bodyPr/>
                    <a:lstStyle/>
                    <a:p>
                      <a:pPr algn="ctr"/>
                      <a:r>
                        <a:rPr lang="en-US" dirty="0"/>
                        <a:t>XGBoost</a:t>
                      </a:r>
                    </a:p>
                  </a:txBody>
                  <a:tcPr/>
                </a:tc>
                <a:tc>
                  <a:txBody>
                    <a:bodyPr/>
                    <a:lstStyle/>
                    <a:p>
                      <a:pPr algn="ctr"/>
                      <a:r>
                        <a:rPr lang="en-US" dirty="0"/>
                        <a:t>Deep </a:t>
                      </a:r>
                      <a:r>
                        <a:rPr lang="en-US" dirty="0" err="1"/>
                        <a:t>NNet</a:t>
                      </a:r>
                      <a:endParaRPr lang="en-US" dirty="0"/>
                    </a:p>
                  </a:txBody>
                  <a:tcPr/>
                </a:tc>
                <a:extLst>
                  <a:ext uri="{0D108BD9-81ED-4DB2-BD59-A6C34878D82A}">
                    <a16:rowId xmlns:a16="http://schemas.microsoft.com/office/drawing/2014/main" val="1224513483"/>
                  </a:ext>
                </a:extLst>
              </a:tr>
              <a:tr h="370840">
                <a:tc>
                  <a:txBody>
                    <a:bodyPr/>
                    <a:lstStyle/>
                    <a:p>
                      <a:pPr algn="r"/>
                      <a:r>
                        <a:rPr lang="en-US" dirty="0"/>
                        <a:t>CountVectorizer</a:t>
                      </a:r>
                    </a:p>
                  </a:txBody>
                  <a:tcPr/>
                </a:tc>
                <a:tc>
                  <a:txBody>
                    <a:bodyPr/>
                    <a:lstStyle/>
                    <a:p>
                      <a:r>
                        <a:rPr lang="en-US" dirty="0"/>
                        <a:t>79%</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16880063"/>
                  </a:ext>
                </a:extLst>
              </a:tr>
              <a:tr h="370840">
                <a:tc>
                  <a:txBody>
                    <a:bodyPr/>
                    <a:lstStyle/>
                    <a:p>
                      <a:pPr algn="r"/>
                      <a:r>
                        <a:rPr lang="en-US" dirty="0"/>
                        <a:t>TF-IDF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6177694"/>
                  </a:ext>
                </a:extLst>
              </a:tr>
              <a:tr h="370840">
                <a:tc>
                  <a:txBody>
                    <a:bodyPr/>
                    <a:lstStyle/>
                    <a:p>
                      <a:pPr algn="r"/>
                      <a:r>
                        <a:rPr lang="en-US" dirty="0"/>
                        <a:t>Word2Vect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XXXXXX</a:t>
                      </a:r>
                    </a:p>
                  </a:txBody>
                  <a:tcPr/>
                </a:tc>
                <a:extLst>
                  <a:ext uri="{0D108BD9-81ED-4DB2-BD59-A6C34878D82A}">
                    <a16:rowId xmlns:a16="http://schemas.microsoft.com/office/drawing/2014/main" val="183308313"/>
                  </a:ext>
                </a:extLst>
              </a:tr>
              <a:tr h="370840">
                <a:tc>
                  <a:txBody>
                    <a:bodyPr/>
                    <a:lstStyle/>
                    <a:p>
                      <a:pPr algn="r"/>
                      <a:r>
                        <a:rPr lang="en-US" dirty="0" err="1"/>
                        <a:t>GloVe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a:t>
                      </a:r>
                    </a:p>
                  </a:txBody>
                  <a:tcPr/>
                </a:tc>
                <a:extLst>
                  <a:ext uri="{0D108BD9-81ED-4DB2-BD59-A6C34878D82A}">
                    <a16:rowId xmlns:a16="http://schemas.microsoft.com/office/drawing/2014/main" val="3697505038"/>
                  </a:ext>
                </a:extLst>
              </a:tr>
            </a:tbl>
          </a:graphicData>
        </a:graphic>
      </p:graphicFrame>
    </p:spTree>
    <p:extLst>
      <p:ext uri="{BB962C8B-B14F-4D97-AF65-F5344CB8AC3E}">
        <p14:creationId xmlns:p14="http://schemas.microsoft.com/office/powerpoint/2010/main" val="96216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E068-D112-421F-A76B-D2916EAF840E}"/>
              </a:ext>
            </a:extLst>
          </p:cNvPr>
          <p:cNvSpPr>
            <a:spLocks noGrp="1"/>
          </p:cNvSpPr>
          <p:nvPr>
            <p:ph type="title"/>
          </p:nvPr>
        </p:nvSpPr>
        <p:spPr/>
        <p:txBody>
          <a:bodyPr/>
          <a:lstStyle/>
          <a:p>
            <a:r>
              <a:rPr lang="en-US" dirty="0"/>
              <a:t>Classification </a:t>
            </a:r>
            <a:r>
              <a:rPr lang="en-US" dirty="0">
                <a:highlight>
                  <a:srgbClr val="FFFF00"/>
                </a:highlight>
              </a:rPr>
              <a:t>F1 score</a:t>
            </a:r>
            <a:br>
              <a:rPr lang="en-US" dirty="0">
                <a:highlight>
                  <a:srgbClr val="FFFF00"/>
                </a:highlight>
              </a:rPr>
            </a:br>
            <a:r>
              <a:rPr lang="en-US" dirty="0"/>
              <a:t>Tuned Hyperparameters</a:t>
            </a:r>
            <a:r>
              <a:rPr lang="en-US" dirty="0">
                <a:highlight>
                  <a:srgbClr val="FFFF00"/>
                </a:highlight>
              </a:rPr>
              <a:t> </a:t>
            </a:r>
          </a:p>
        </p:txBody>
      </p:sp>
      <p:graphicFrame>
        <p:nvGraphicFramePr>
          <p:cNvPr id="4" name="Table 4">
            <a:extLst>
              <a:ext uri="{FF2B5EF4-FFF2-40B4-BE49-F238E27FC236}">
                <a16:creationId xmlns:a16="http://schemas.microsoft.com/office/drawing/2014/main" id="{AFA74345-C30A-4545-9FC9-D4ACCAF7BB39}"/>
              </a:ext>
            </a:extLst>
          </p:cNvPr>
          <p:cNvGraphicFramePr>
            <a:graphicFrameLocks noGrp="1"/>
          </p:cNvGraphicFramePr>
          <p:nvPr>
            <p:ph idx="1"/>
          </p:nvPr>
        </p:nvGraphicFramePr>
        <p:xfrm>
          <a:off x="838200" y="2599348"/>
          <a:ext cx="8763000" cy="21234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75195018"/>
                    </a:ext>
                  </a:extLst>
                </a:gridCol>
                <a:gridCol w="1752600">
                  <a:extLst>
                    <a:ext uri="{9D8B030D-6E8A-4147-A177-3AD203B41FA5}">
                      <a16:colId xmlns:a16="http://schemas.microsoft.com/office/drawing/2014/main" val="2523006943"/>
                    </a:ext>
                  </a:extLst>
                </a:gridCol>
                <a:gridCol w="1752600">
                  <a:extLst>
                    <a:ext uri="{9D8B030D-6E8A-4147-A177-3AD203B41FA5}">
                      <a16:colId xmlns:a16="http://schemas.microsoft.com/office/drawing/2014/main" val="4041600084"/>
                    </a:ext>
                  </a:extLst>
                </a:gridCol>
                <a:gridCol w="1752600">
                  <a:extLst>
                    <a:ext uri="{9D8B030D-6E8A-4147-A177-3AD203B41FA5}">
                      <a16:colId xmlns:a16="http://schemas.microsoft.com/office/drawing/2014/main" val="2131329611"/>
                    </a:ext>
                  </a:extLst>
                </a:gridCol>
                <a:gridCol w="1752600">
                  <a:extLst>
                    <a:ext uri="{9D8B030D-6E8A-4147-A177-3AD203B41FA5}">
                      <a16:colId xmlns:a16="http://schemas.microsoft.com/office/drawing/2014/main" val="1017018966"/>
                    </a:ext>
                  </a:extLst>
                </a:gridCol>
              </a:tblGrid>
              <a:tr h="370840">
                <a:tc>
                  <a:txBody>
                    <a:bodyPr/>
                    <a:lstStyle/>
                    <a:p>
                      <a:endParaRPr lang="en-US"/>
                    </a:p>
                  </a:txBody>
                  <a:tcPr/>
                </a:tc>
                <a:tc>
                  <a:txBody>
                    <a:bodyPr/>
                    <a:lstStyle/>
                    <a:p>
                      <a:r>
                        <a:rPr lang="en-US" dirty="0"/>
                        <a:t>Logistic Regression</a:t>
                      </a:r>
                    </a:p>
                  </a:txBody>
                  <a:tcPr/>
                </a:tc>
                <a:tc>
                  <a:txBody>
                    <a:bodyPr/>
                    <a:lstStyle/>
                    <a:p>
                      <a:r>
                        <a:rPr lang="en-US" dirty="0"/>
                        <a:t>Random</a:t>
                      </a:r>
                    </a:p>
                    <a:p>
                      <a:r>
                        <a:rPr lang="en-US" dirty="0"/>
                        <a:t>Forest</a:t>
                      </a:r>
                    </a:p>
                  </a:txBody>
                  <a:tcPr/>
                </a:tc>
                <a:tc>
                  <a:txBody>
                    <a:bodyPr/>
                    <a:lstStyle/>
                    <a:p>
                      <a:r>
                        <a:rPr lang="en-US" dirty="0"/>
                        <a:t>XGBoost</a:t>
                      </a:r>
                    </a:p>
                  </a:txBody>
                  <a:tcPr/>
                </a:tc>
                <a:tc>
                  <a:txBody>
                    <a:bodyPr/>
                    <a:lstStyle/>
                    <a:p>
                      <a:r>
                        <a:rPr lang="en-US" dirty="0"/>
                        <a:t>Deep </a:t>
                      </a:r>
                      <a:r>
                        <a:rPr lang="en-US" dirty="0" err="1"/>
                        <a:t>NNet</a:t>
                      </a:r>
                      <a:endParaRPr lang="en-US" dirty="0"/>
                    </a:p>
                  </a:txBody>
                  <a:tcPr/>
                </a:tc>
                <a:extLst>
                  <a:ext uri="{0D108BD9-81ED-4DB2-BD59-A6C34878D82A}">
                    <a16:rowId xmlns:a16="http://schemas.microsoft.com/office/drawing/2014/main" val="1224513483"/>
                  </a:ext>
                </a:extLst>
              </a:tr>
              <a:tr h="370840">
                <a:tc>
                  <a:txBody>
                    <a:bodyPr/>
                    <a:lstStyle/>
                    <a:p>
                      <a:r>
                        <a:rPr lang="en-US" dirty="0"/>
                        <a:t>CountVectorizer</a:t>
                      </a:r>
                    </a:p>
                  </a:txBody>
                  <a:tcPr/>
                </a:tc>
                <a:tc>
                  <a:txBody>
                    <a:bodyPr/>
                    <a:lstStyle/>
                    <a:p>
                      <a:r>
                        <a:rPr lang="en-US" dirty="0"/>
                        <a:t>79%</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16880063"/>
                  </a:ext>
                </a:extLst>
              </a:tr>
              <a:tr h="370840">
                <a:tc>
                  <a:txBody>
                    <a:bodyPr/>
                    <a:lstStyle/>
                    <a:p>
                      <a:r>
                        <a:rPr lang="en-US" dirty="0"/>
                        <a:t>TF-IDF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6177694"/>
                  </a:ext>
                </a:extLst>
              </a:tr>
              <a:tr h="370840">
                <a:tc>
                  <a:txBody>
                    <a:bodyPr/>
                    <a:lstStyle/>
                    <a:p>
                      <a:r>
                        <a:rPr lang="en-US" dirty="0"/>
                        <a:t>Word2Vect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3308313"/>
                  </a:ext>
                </a:extLst>
              </a:tr>
              <a:tr h="370840">
                <a:tc>
                  <a:txBody>
                    <a:bodyPr/>
                    <a:lstStyle/>
                    <a:p>
                      <a:r>
                        <a:rPr lang="en-US" dirty="0" err="1"/>
                        <a:t>GloVe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7505038"/>
                  </a:ext>
                </a:extLst>
              </a:tr>
            </a:tbl>
          </a:graphicData>
        </a:graphic>
      </p:graphicFrame>
    </p:spTree>
    <p:extLst>
      <p:ext uri="{BB962C8B-B14F-4D97-AF65-F5344CB8AC3E}">
        <p14:creationId xmlns:p14="http://schemas.microsoft.com/office/powerpoint/2010/main" val="419325586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09A4AC55DB23B409F9930A45A577CF8" ma:contentTypeVersion="13" ma:contentTypeDescription="Create a new document." ma:contentTypeScope="" ma:versionID="62863ce91714a6e6926beb841da81f45">
  <xsd:schema xmlns:xsd="http://www.w3.org/2001/XMLSchema" xmlns:xs="http://www.w3.org/2001/XMLSchema" xmlns:p="http://schemas.microsoft.com/office/2006/metadata/properties" xmlns:ns3="7eb5e0e6-c3bc-4107-a33a-80c64eb88319" xmlns:ns4="fedaa18d-8384-436c-aaa0-67ec6927a806" targetNamespace="http://schemas.microsoft.com/office/2006/metadata/properties" ma:root="true" ma:fieldsID="156b1824d531b0327b383d58586d45c8" ns3:_="" ns4:_="">
    <xsd:import namespace="7eb5e0e6-c3bc-4107-a33a-80c64eb88319"/>
    <xsd:import namespace="fedaa18d-8384-436c-aaa0-67ec6927a80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Locatio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b5e0e6-c3bc-4107-a33a-80c64eb8831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daa18d-8384-436c-aaa0-67ec6927a80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B9F356-E37B-4A78-945B-3DAA33D11308}">
  <ds:schemaRefs>
    <ds:schemaRef ds:uri="http://schemas.microsoft.com/sharepoint/v3/contenttype/forms"/>
  </ds:schemaRefs>
</ds:datastoreItem>
</file>

<file path=customXml/itemProps2.xml><?xml version="1.0" encoding="utf-8"?>
<ds:datastoreItem xmlns:ds="http://schemas.openxmlformats.org/officeDocument/2006/customXml" ds:itemID="{CDCEAE7F-77A9-4A38-AC78-B7889F39FB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b5e0e6-c3bc-4107-a33a-80c64eb88319"/>
    <ds:schemaRef ds:uri="fedaa18d-8384-436c-aaa0-67ec6927a8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145ECF-049B-4915-AFF6-4AE84EC42C31}">
  <ds:schemaRefs>
    <ds:schemaRef ds:uri="7eb5e0e6-c3bc-4107-a33a-80c64eb88319"/>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fedaa18d-8384-436c-aaa0-67ec6927a80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162</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Franklin Gothic Book</vt:lpstr>
      <vt:lpstr>Franklin Gothic Demi</vt:lpstr>
      <vt:lpstr>Wingdings 2</vt:lpstr>
      <vt:lpstr>DividendVTI</vt:lpstr>
      <vt:lpstr>Disaster Tweets</vt:lpstr>
      <vt:lpstr>Motivation</vt:lpstr>
      <vt:lpstr>Tweet Data </vt:lpstr>
      <vt:lpstr>Data Exploration</vt:lpstr>
      <vt:lpstr>Process Steps</vt:lpstr>
      <vt:lpstr>Process Steps</vt:lpstr>
      <vt:lpstr>Process Steps</vt:lpstr>
      <vt:lpstr>Classification Accuracy Tuned Hyperparameters </vt:lpstr>
      <vt:lpstr>Classification F1 score Tuned Hyperparameters </vt:lpstr>
      <vt:lpstr>Classification Precision/Recall rates Default Hyperparameters </vt:lpstr>
      <vt:lpstr>Classification Precision/Recall rates Tuned Hyperparameters </vt:lpstr>
      <vt:lpstr>Conclusions </vt:lpstr>
      <vt:lpstr>APPENDIX</vt:lpstr>
      <vt:lpstr>Title Lorem Ipsum Dolor Sit Amet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2020-03-20T12:31:59Z</dcterms:created>
  <dcterms:modified xsi:type="dcterms:W3CDTF">2020-03-20T13:01:27Z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5f1f62-8d2b-4457-869c-0a13c6549635_Enabled">
    <vt:lpwstr>True</vt:lpwstr>
  </property>
  <property fmtid="{D5CDD505-2E9C-101B-9397-08002B2CF9AE}" pid="3" name="MSIP_Label_585f1f62-8d2b-4457-869c-0a13c6549635_SiteId">
    <vt:lpwstr>41ff26dc-250f-4b13-8981-739be8610c21</vt:lpwstr>
  </property>
  <property fmtid="{D5CDD505-2E9C-101B-9397-08002B2CF9AE}" pid="4" name="MSIP_Label_585f1f62-8d2b-4457-869c-0a13c6549635_Owner">
    <vt:lpwstr>DViassolo@slb.com</vt:lpwstr>
  </property>
  <property fmtid="{D5CDD505-2E9C-101B-9397-08002B2CF9AE}" pid="5" name="MSIP_Label_585f1f62-8d2b-4457-869c-0a13c6549635_SetDate">
    <vt:lpwstr>2020-03-20T12:34:17.8075389Z</vt:lpwstr>
  </property>
  <property fmtid="{D5CDD505-2E9C-101B-9397-08002B2CF9AE}" pid="6" name="MSIP_Label_585f1f62-8d2b-4457-869c-0a13c6549635_Name">
    <vt:lpwstr>Private</vt:lpwstr>
  </property>
  <property fmtid="{D5CDD505-2E9C-101B-9397-08002B2CF9AE}" pid="7" name="MSIP_Label_585f1f62-8d2b-4457-869c-0a13c6549635_Application">
    <vt:lpwstr>Microsoft Azure Information Protection</vt:lpwstr>
  </property>
  <property fmtid="{D5CDD505-2E9C-101B-9397-08002B2CF9AE}" pid="8" name="MSIP_Label_585f1f62-8d2b-4457-869c-0a13c6549635_ActionId">
    <vt:lpwstr>c10fe61e-5c15-4cd6-bb4a-4caa91a5167f</vt:lpwstr>
  </property>
  <property fmtid="{D5CDD505-2E9C-101B-9397-08002B2CF9AE}" pid="9" name="MSIP_Label_585f1f62-8d2b-4457-869c-0a13c6549635_Extended_MSFT_Method">
    <vt:lpwstr>Automatic</vt:lpwstr>
  </property>
  <property fmtid="{D5CDD505-2E9C-101B-9397-08002B2CF9AE}" pid="10" name="MSIP_Label_8bb759f6-5337-4dc5-b19b-e74b6da11f8f_Enabled">
    <vt:lpwstr>True</vt:lpwstr>
  </property>
  <property fmtid="{D5CDD505-2E9C-101B-9397-08002B2CF9AE}" pid="11" name="MSIP_Label_8bb759f6-5337-4dc5-b19b-e74b6da11f8f_SiteId">
    <vt:lpwstr>41ff26dc-250f-4b13-8981-739be8610c21</vt:lpwstr>
  </property>
  <property fmtid="{D5CDD505-2E9C-101B-9397-08002B2CF9AE}" pid="12" name="MSIP_Label_8bb759f6-5337-4dc5-b19b-e74b6da11f8f_Owner">
    <vt:lpwstr>DViassolo@slb.com</vt:lpwstr>
  </property>
  <property fmtid="{D5CDD505-2E9C-101B-9397-08002B2CF9AE}" pid="13" name="MSIP_Label_8bb759f6-5337-4dc5-b19b-e74b6da11f8f_SetDate">
    <vt:lpwstr>2020-03-20T12:34:17.8075389Z</vt:lpwstr>
  </property>
  <property fmtid="{D5CDD505-2E9C-101B-9397-08002B2CF9AE}" pid="14" name="MSIP_Label_8bb759f6-5337-4dc5-b19b-e74b6da11f8f_Name">
    <vt:lpwstr>Internal</vt:lpwstr>
  </property>
  <property fmtid="{D5CDD505-2E9C-101B-9397-08002B2CF9AE}" pid="15" name="MSIP_Label_8bb759f6-5337-4dc5-b19b-e74b6da11f8f_Application">
    <vt:lpwstr>Microsoft Azure Information Protection</vt:lpwstr>
  </property>
  <property fmtid="{D5CDD505-2E9C-101B-9397-08002B2CF9AE}" pid="16" name="MSIP_Label_8bb759f6-5337-4dc5-b19b-e74b6da11f8f_ActionId">
    <vt:lpwstr>c10fe61e-5c15-4cd6-bb4a-4caa91a5167f</vt:lpwstr>
  </property>
  <property fmtid="{D5CDD505-2E9C-101B-9397-08002B2CF9AE}" pid="17" name="MSIP_Label_8bb759f6-5337-4dc5-b19b-e74b6da11f8f_Parent">
    <vt:lpwstr>585f1f62-8d2b-4457-869c-0a13c6549635</vt:lpwstr>
  </property>
  <property fmtid="{D5CDD505-2E9C-101B-9397-08002B2CF9AE}" pid="18" name="MSIP_Label_8bb759f6-5337-4dc5-b19b-e74b6da11f8f_Extended_MSFT_Method">
    <vt:lpwstr>Automatic</vt:lpwstr>
  </property>
  <property fmtid="{D5CDD505-2E9C-101B-9397-08002B2CF9AE}" pid="19" name="Sensitivity">
    <vt:lpwstr>Private Internal</vt:lpwstr>
  </property>
  <property fmtid="{D5CDD505-2E9C-101B-9397-08002B2CF9AE}" pid="20" name="ContentTypeId">
    <vt:lpwstr>0x010100D09A4AC55DB23B409F9930A45A577CF8</vt:lpwstr>
  </property>
</Properties>
</file>