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9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99A0-F1D8-6182-9DCB-C3F6E154C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5A0C7-3DA5-1D68-EE40-8ED40F6D5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4DB3-8ABC-AB9C-F87C-81623567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A196-059A-4692-BBCC-719F4D1B5E1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DF28-2650-4F00-2D20-5420CAA3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AE65-3595-BB3D-E5C8-106EA701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2586-3CFA-49C1-8576-82A11248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6767-C53C-2DEE-BE64-D8D1AF1A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ADF3-61F9-8265-0E80-A4CEEA93A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2131-EA94-D0DF-3531-AC461DA6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A196-059A-4692-BBCC-719F4D1B5E1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23084-54D1-6EB7-2EF3-BED2928F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C24AA-89CD-E524-6591-68B85B28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2586-3CFA-49C1-8576-82A11248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0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42BA9-3C9B-54BA-DAC3-5599F86DC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9B4A3-1151-BA91-F99E-8A6D60FEA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BBC2-CD68-2112-8798-6F4D0EE7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A196-059A-4692-BBCC-719F4D1B5E1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AB02-940E-12A1-CEC3-76E2C33C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C1AE9-7E7E-13DC-0CCE-94210262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2586-3CFA-49C1-8576-82A11248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7B53-8806-98F5-2EED-A88EF646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5B3A-6896-B69D-A3B0-6CF065E17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6C01-EFE7-6BE9-DF60-F0214C90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A196-059A-4692-BBCC-719F4D1B5E1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F5FF-391C-DD9C-FECE-CCD3D0E7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3710-5695-CE43-64CF-0327610E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2586-3CFA-49C1-8576-82A11248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E37B-F012-0531-D8BD-DD075AEC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6C3B0-ED8C-7E40-5F87-C96706DF0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EAE5-F4E2-951B-5590-16291CE4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A196-059A-4692-BBCC-719F4D1B5E1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C666B-654A-3956-605F-C466BAC7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8AEB-7B8B-7CD1-08BC-7CD2BB4E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2586-3CFA-49C1-8576-82A11248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5453-CCC0-D28C-CCF0-F762E2B8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9E09-6DCC-B3AB-7547-FAA285655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CA6A5-AFC0-9BF4-B0F0-BC7779BA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9B6D8-697F-8E42-F548-210C9567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A196-059A-4692-BBCC-719F4D1B5E1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67DB-1348-DD76-6786-7B770CED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046A8-260E-6F41-E45F-364F8960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2586-3CFA-49C1-8576-82A11248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6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0B81-F721-FF40-ACD5-8BC9291E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B176C-97E5-87C5-1A64-A046C020C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1ADFF-C312-4F53-D59E-09C04FAF4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E2D9D-76E3-FAD6-AD17-7D672B881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31C78-DB17-31C1-9DDE-367DCF986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47971-E81D-AB8C-2A16-189FCDE0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A196-059A-4692-BBCC-719F4D1B5E1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D5551-8F62-F488-F5E1-1140ACDD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2C3BD-B7B0-66A7-13F2-C759CB51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2586-3CFA-49C1-8576-82A11248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1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41DC-786D-8C73-B5E9-67B55F82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E6F5C-EAA5-B839-AE42-F479699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A196-059A-4692-BBCC-719F4D1B5E1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DB368-8128-3ACC-78EC-C9CB9F67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18229-A9A9-1A5D-07E7-975DF2A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2586-3CFA-49C1-8576-82A11248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7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C8E05-428C-432B-4994-4E48D1C7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A196-059A-4692-BBCC-719F4D1B5E1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8E654-EE01-60FD-DD18-9E10107D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FEDB-97D1-DF49-1D53-A1217D81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2586-3CFA-49C1-8576-82A11248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4C48-6B71-B486-9779-FA2664C0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3C8A-CB4B-26D7-53D2-235A09E8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6B21C-ECFB-C3AB-9BD5-EB78AA2E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B731F-F481-E4E0-C123-BAAB5725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A196-059A-4692-BBCC-719F4D1B5E1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1F88B-0393-F454-175E-0C60AEF1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7E359-5751-71E4-7318-A947AD5D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2586-3CFA-49C1-8576-82A11248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80E3-0D87-52AA-8C74-3896CB7E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94CEC-BC20-FC58-BBFE-527573241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42533-0392-0E4F-7BD5-CA4C40A3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99574-E851-B9D2-48D5-FB784D5E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A196-059A-4692-BBCC-719F4D1B5E1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3E694-9460-5D70-6E08-D04AEF8E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8299B-F395-1EF5-B2F3-AB11D179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2586-3CFA-49C1-8576-82A11248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5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0C99E-C5EA-C0C5-EBE1-7A9D14C9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F67F-CA4F-0EB6-10AC-F92F0484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4ED1-6A9C-8C55-7D12-7F05144F6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A196-059A-4692-BBCC-719F4D1B5E16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8EE5-2072-2421-C845-7C56217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02445-C4E7-BABA-3CEC-B51C8D6A2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2586-3CFA-49C1-8576-82A11248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D2C9-15A0-A102-32E9-FE69CC128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Pyramid Poker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1E351-B685-68A7-CD4C-C5FB98D04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Improving the Program</a:t>
            </a:r>
          </a:p>
          <a:p>
            <a:r>
              <a:rPr lang="en-US" dirty="0"/>
              <a:t>07/17/2022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7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2537-E882-DE14-115D-8BD0A7D2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Initial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47EE-74FB-93C4-8A09-33D4D470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program more object oriented</a:t>
            </a:r>
          </a:p>
          <a:p>
            <a:pPr lvl="1"/>
            <a:r>
              <a:rPr lang="en-US" dirty="0"/>
              <a:t>Create objects that are easily re-usable – including better documentation</a:t>
            </a:r>
          </a:p>
          <a:p>
            <a:r>
              <a:rPr lang="en-US" dirty="0"/>
              <a:t>Make program work as a website – what framework should I use?  Django or Flask?</a:t>
            </a:r>
          </a:p>
          <a:p>
            <a:r>
              <a:rPr lang="en-US" dirty="0"/>
              <a:t>Use Machine Learning if possible, to solve for best pyramid poker hand</a:t>
            </a:r>
          </a:p>
          <a:p>
            <a:r>
              <a:rPr lang="en-US" dirty="0"/>
              <a:t>Learn to use GIT both command line and within PyCharm</a:t>
            </a:r>
          </a:p>
          <a:p>
            <a:r>
              <a:rPr lang="en-US" dirty="0"/>
              <a:t>Better unit testing</a:t>
            </a:r>
          </a:p>
          <a:p>
            <a:r>
              <a:rPr lang="en-US" dirty="0"/>
              <a:t>Use more dictionaries if possible</a:t>
            </a:r>
          </a:p>
        </p:txBody>
      </p:sp>
    </p:spTree>
    <p:extLst>
      <p:ext uri="{BB962C8B-B14F-4D97-AF65-F5344CB8AC3E}">
        <p14:creationId xmlns:p14="http://schemas.microsoft.com/office/powerpoint/2010/main" val="40909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06EF-DF6D-E575-F141-E8306EF0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2091-16D7-1640-12C5-10C89035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Spend more time thinking about the architecture of the program</a:t>
            </a:r>
          </a:p>
          <a:p>
            <a:r>
              <a:rPr lang="en-US" dirty="0"/>
              <a:t>What pieces/objects need to interact to create final program</a:t>
            </a:r>
          </a:p>
          <a:p>
            <a:r>
              <a:rPr lang="en-US" dirty="0"/>
              <a:t>Maybe the program should initially only offer the ability to play on a website</a:t>
            </a:r>
          </a:p>
          <a:p>
            <a:r>
              <a:rPr lang="en-US" dirty="0"/>
              <a:t>That means it does not look for best hand, it just offers the  player an ability to set up the cards’</a:t>
            </a:r>
          </a:p>
          <a:p>
            <a:r>
              <a:rPr lang="en-US" dirty="0"/>
              <a:t>Maybe first, it’s single player before I make it multiplayer</a:t>
            </a:r>
          </a:p>
          <a:p>
            <a:r>
              <a:rPr lang="en-US" dirty="0"/>
              <a:t>Maybe solving for best hand can be its own module</a:t>
            </a:r>
          </a:p>
          <a:p>
            <a:r>
              <a:rPr lang="en-US" dirty="0"/>
              <a:t>How do I handle playing cards – that requires some thought so that can be easily reused for other projects</a:t>
            </a:r>
          </a:p>
        </p:txBody>
      </p:sp>
    </p:spTree>
    <p:extLst>
      <p:ext uri="{BB962C8B-B14F-4D97-AF65-F5344CB8AC3E}">
        <p14:creationId xmlns:p14="http://schemas.microsoft.com/office/powerpoint/2010/main" val="180955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F3AF-C2A0-A25D-EE5D-1515B86B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A03F0-D3F3-15C8-5089-9F451751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first things I should do is deal out 25 cards</a:t>
            </a:r>
          </a:p>
          <a:p>
            <a:r>
              <a:rPr lang="en-US" dirty="0"/>
              <a:t>Next would be to make the cards visible on a website</a:t>
            </a:r>
          </a:p>
          <a:p>
            <a:r>
              <a:rPr lang="en-US" dirty="0"/>
              <a:t>Next would be to create logic that allows cards to be dragged around to set up hand</a:t>
            </a:r>
          </a:p>
          <a:p>
            <a:r>
              <a:rPr lang="en-US" dirty="0"/>
              <a:t>That would be the beginning of the pyramid poker program</a:t>
            </a:r>
          </a:p>
        </p:txBody>
      </p:sp>
    </p:spTree>
    <p:extLst>
      <p:ext uri="{BB962C8B-B14F-4D97-AF65-F5344CB8AC3E}">
        <p14:creationId xmlns:p14="http://schemas.microsoft.com/office/powerpoint/2010/main" val="159913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226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Pyramid Poker</vt:lpstr>
      <vt:lpstr>My Initial thoughts</vt:lpstr>
      <vt:lpstr>Architecture</vt:lpstr>
      <vt:lpstr>How to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Pyramid Poker</dc:title>
  <dc:creator>Philip Lee</dc:creator>
  <cp:lastModifiedBy>Philip Lee</cp:lastModifiedBy>
  <cp:revision>1</cp:revision>
  <dcterms:created xsi:type="dcterms:W3CDTF">2022-07-17T14:02:34Z</dcterms:created>
  <dcterms:modified xsi:type="dcterms:W3CDTF">2022-07-18T08:53:59Z</dcterms:modified>
</cp:coreProperties>
</file>