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4BA-1BFF-4444-AF83-0EA3B513CE8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4A4-6F3D-455C-BDCF-248CB100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6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4BA-1BFF-4444-AF83-0EA3B513CE8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4A4-6F3D-455C-BDCF-248CB100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4BA-1BFF-4444-AF83-0EA3B513CE8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4A4-6F3D-455C-BDCF-248CB100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2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4BA-1BFF-4444-AF83-0EA3B513CE8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4A4-6F3D-455C-BDCF-248CB100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4BA-1BFF-4444-AF83-0EA3B513CE8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4A4-6F3D-455C-BDCF-248CB100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4BA-1BFF-4444-AF83-0EA3B513CE8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4A4-6F3D-455C-BDCF-248CB100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9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4BA-1BFF-4444-AF83-0EA3B513CE8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4A4-6F3D-455C-BDCF-248CB100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4BA-1BFF-4444-AF83-0EA3B513CE8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4A4-6F3D-455C-BDCF-248CB100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4BA-1BFF-4444-AF83-0EA3B513CE8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4A4-6F3D-455C-BDCF-248CB100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6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4BA-1BFF-4444-AF83-0EA3B513CE8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4A4-6F3D-455C-BDCF-248CB100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0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4BA-1BFF-4444-AF83-0EA3B513CE8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904A4-6F3D-455C-BDCF-248CB100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074BA-1BFF-4444-AF83-0EA3B513CE87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04A4-6F3D-455C-BDCF-248CB100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0C2F8C0-AC5F-4D0A-9296-2EF26D85DD42}"/>
              </a:ext>
            </a:extLst>
          </p:cNvPr>
          <p:cNvGrpSpPr/>
          <p:nvPr/>
        </p:nvGrpSpPr>
        <p:grpSpPr>
          <a:xfrm>
            <a:off x="1584908" y="166850"/>
            <a:ext cx="4779867" cy="5502694"/>
            <a:chOff x="3108907" y="166850"/>
            <a:chExt cx="4779867" cy="55026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2BEE5B8-E88A-4661-8E60-38EF84B3FDBB}"/>
                </a:ext>
              </a:extLst>
            </p:cNvPr>
            <p:cNvSpPr/>
            <p:nvPr/>
          </p:nvSpPr>
          <p:spPr>
            <a:xfrm>
              <a:off x="4868542" y="166850"/>
              <a:ext cx="2360645" cy="681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RunPyramidPoker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6CAA2F-04E5-4524-9C54-0CF504B8164A}"/>
                </a:ext>
              </a:extLst>
            </p:cNvPr>
            <p:cNvSpPr/>
            <p:nvPr/>
          </p:nvSpPr>
          <p:spPr>
            <a:xfrm>
              <a:off x="5066554" y="1361805"/>
              <a:ext cx="1974326" cy="48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BestHand25Wild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C52BB6-86BD-41F4-8443-A1D5628775FA}"/>
                </a:ext>
              </a:extLst>
            </p:cNvPr>
            <p:cNvSpPr/>
            <p:nvPr/>
          </p:nvSpPr>
          <p:spPr>
            <a:xfrm>
              <a:off x="3936023" y="2577962"/>
              <a:ext cx="1305098" cy="48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WildList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17A6EC-2A2C-421B-9A65-311D0C3EC05B}"/>
                </a:ext>
              </a:extLst>
            </p:cNvPr>
            <p:cNvSpPr/>
            <p:nvPr/>
          </p:nvSpPr>
          <p:spPr>
            <a:xfrm>
              <a:off x="6418919" y="2577963"/>
              <a:ext cx="1453231" cy="48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BestHand25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3203DE-47A0-474D-8E1A-54F23C3A50CE}"/>
                </a:ext>
              </a:extLst>
            </p:cNvPr>
            <p:cNvSpPr/>
            <p:nvPr/>
          </p:nvSpPr>
          <p:spPr>
            <a:xfrm>
              <a:off x="6500497" y="3429000"/>
              <a:ext cx="1313410" cy="407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LegalHands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157935-C674-405E-815F-E43ACA8C7FC8}"/>
                </a:ext>
              </a:extLst>
            </p:cNvPr>
            <p:cNvSpPr/>
            <p:nvPr/>
          </p:nvSpPr>
          <p:spPr>
            <a:xfrm>
              <a:off x="6529591" y="4052729"/>
              <a:ext cx="1271848" cy="372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PokerHand</a:t>
              </a:r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A838A2-3A2B-44FF-A430-C2AED7CA8EE0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6048865" y="847985"/>
              <a:ext cx="4852" cy="513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4EFB874-E100-4BB1-AD8D-8C5386A695F5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rot="16200000" flipH="1">
              <a:off x="6235436" y="1667863"/>
              <a:ext cx="728381" cy="10918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EC8AB11-71B6-4536-8250-08C064CD2609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rot="5400000">
              <a:off x="4956955" y="1481200"/>
              <a:ext cx="728380" cy="14651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D2005B8-BFE2-4EBD-9A79-E93DEC3AEA64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7145535" y="3065740"/>
              <a:ext cx="11667" cy="363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5ADA70A-38AE-4F3C-9614-A83FB33DDC5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7157202" y="3836324"/>
              <a:ext cx="8313" cy="216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9CF2E6-9EC6-437F-863B-C68BF90EB63D}"/>
                </a:ext>
              </a:extLst>
            </p:cNvPr>
            <p:cNvSpPr/>
            <p:nvPr/>
          </p:nvSpPr>
          <p:spPr>
            <a:xfrm>
              <a:off x="6512965" y="4654397"/>
              <a:ext cx="1313411" cy="372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840CC67-4FA5-4B18-8B9F-8798FE6B9042}"/>
                </a:ext>
              </a:extLst>
            </p:cNvPr>
            <p:cNvCxnSpPr>
              <a:cxnSpLocks/>
              <a:stCxn id="7" idx="2"/>
              <a:endCxn id="51" idx="0"/>
            </p:cNvCxnSpPr>
            <p:nvPr/>
          </p:nvCxnSpPr>
          <p:spPr>
            <a:xfrm>
              <a:off x="7165515" y="4425191"/>
              <a:ext cx="4156" cy="22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96D9F93-72F4-4B46-A4D3-C2E5D5759309}"/>
                </a:ext>
              </a:extLst>
            </p:cNvPr>
            <p:cNvSpPr/>
            <p:nvPr/>
          </p:nvSpPr>
          <p:spPr>
            <a:xfrm>
              <a:off x="6475555" y="5262220"/>
              <a:ext cx="1413219" cy="407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straightcount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62DFCE2-5C75-467C-864A-85B1AFE80A6A}"/>
                </a:ext>
              </a:extLst>
            </p:cNvPr>
            <p:cNvCxnSpPr>
              <a:stCxn id="51" idx="2"/>
              <a:endCxn id="72" idx="0"/>
            </p:cNvCxnSpPr>
            <p:nvPr/>
          </p:nvCxnSpPr>
          <p:spPr>
            <a:xfrm>
              <a:off x="7169671" y="5026858"/>
              <a:ext cx="12494" cy="235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379A9BE-879B-4CB5-8C0E-E960BB7B732C}"/>
                </a:ext>
              </a:extLst>
            </p:cNvPr>
            <p:cNvSpPr/>
            <p:nvPr/>
          </p:nvSpPr>
          <p:spPr>
            <a:xfrm>
              <a:off x="3108907" y="1361805"/>
              <a:ext cx="1305098" cy="465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Deck.deal</a:t>
              </a: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C9AD9061-8917-4EB9-85F8-B55E629A848E}"/>
                </a:ext>
              </a:extLst>
            </p:cNvPr>
            <p:cNvCxnSpPr>
              <a:cxnSpLocks/>
              <a:stCxn id="2" idx="2"/>
              <a:endCxn id="88" idx="0"/>
            </p:cNvCxnSpPr>
            <p:nvPr/>
          </p:nvCxnSpPr>
          <p:spPr>
            <a:xfrm rot="5400000">
              <a:off x="4648251" y="-38809"/>
              <a:ext cx="513820" cy="22874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C7FBADC-52C0-464D-9994-1BFD49A384E5}"/>
                </a:ext>
              </a:extLst>
            </p:cNvPr>
            <p:cNvSpPr/>
            <p:nvPr/>
          </p:nvSpPr>
          <p:spPr>
            <a:xfrm>
              <a:off x="3936023" y="3286596"/>
              <a:ext cx="1313411" cy="372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5699D71-9D64-478C-9932-80F19FE04FCE}"/>
                </a:ext>
              </a:extLst>
            </p:cNvPr>
            <p:cNvCxnSpPr>
              <a:stCxn id="4" idx="2"/>
              <a:endCxn id="102" idx="0"/>
            </p:cNvCxnSpPr>
            <p:nvPr/>
          </p:nvCxnSpPr>
          <p:spPr>
            <a:xfrm>
              <a:off x="4588572" y="3065739"/>
              <a:ext cx="4157" cy="220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83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1322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Lee</dc:creator>
  <cp:lastModifiedBy>Philip Lee</cp:lastModifiedBy>
  <cp:revision>5</cp:revision>
  <dcterms:created xsi:type="dcterms:W3CDTF">2019-08-30T19:48:05Z</dcterms:created>
  <dcterms:modified xsi:type="dcterms:W3CDTF">2022-07-17T14:01:21Z</dcterms:modified>
</cp:coreProperties>
</file>