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469802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some-image-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some-image-2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3">
  <a:themeElements>
    <a:clrScheme name="Theme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2025-08-20T09:22:29Z</dcterms:created>
  <dcterms:modified xsi:type="dcterms:W3CDTF">2025-08-20T09:22:29Z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