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469809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some-image-11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some-image-22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7620000" cy="3810000"/>
          <a:chOff x="0" y="0"/>
          <a:chExt cx="7620000" cy="3810000"/>
        </a:xfrm>
      </p:grpSpPr>
      <p:pic>
        <p:nvPicPr>
          <p:cNvPr id="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200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00">
  <a:themeElements>
    <a:clrScheme name="Theme10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0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0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2025-08-20T09:23:37Z</dcterms:created>
  <dcterms:modified xsi:type="dcterms:W3CDTF">2025-08-20T09:23:37Z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