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709"/>
  </p:normalViewPr>
  <p:slideViewPr>
    <p:cSldViewPr snapToGrid="0">
      <p:cViewPr varScale="1">
        <p:scale>
          <a:sx n="135" d="100"/>
          <a:sy n="135" d="100"/>
        </p:scale>
        <p:origin x="200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ED9-F3A3-B428-F4A5-4180CE5C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01A2E-0A6B-95C6-D187-DE833C3F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5074-35EE-4990-83F8-50B574F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F5A8-1228-757B-B96D-4D633966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4602-3D95-EA08-4EDE-C661D5C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934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F89-291F-6D6B-1CFF-7691F358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4D7DE-97E8-2F29-90FB-46598925D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D193A-4A6D-CCC1-832B-997FE11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666D-EFFF-7CCD-BAEC-B07CE2E1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3F5F-F2F3-9508-A827-E5535340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8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A2A5C-CD75-224C-EBF1-EF5AE4D4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A4F5-C571-A9E9-50A4-1366CBA5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1250-A30C-BB27-2362-4A2790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B708-098B-ECC3-6304-C6E84B94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83A-5B4A-7433-1425-75EF1A0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8D9B-D5CB-F858-6506-B1B6B2C7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C87-C698-AF66-DB37-02F99300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5FDB-7B69-B545-62CA-25D47CA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D0D7-2C26-5227-6573-A5A3D95F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B519-31AF-665F-33FF-B2FC9177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496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347F-E8A3-6DE5-8BC4-858114EC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A9F5B-7661-E493-E56B-17DF55EB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7FBA-FB5A-A470-4066-B0AEA69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848-4AFD-90DF-6040-AC062DB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7A52-0C1C-C03E-E369-C7B6340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314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F0-45BD-6D08-AA45-0AF89CB1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D9B3-FAA3-78E1-9BFC-AD36CD4FE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8D46-0BF4-2491-232A-7570BFB3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1528-B193-3727-FF1F-7FBC4AE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7FF2-8699-F64B-7DAF-5614107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22C3-ED08-1900-1361-CE80C6A8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747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3A22-BE4E-9F8A-33E8-D3F4E204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B2F6-9E1B-8BEE-D6F3-A85C1AD8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3F4-4275-4C3B-7B89-0272F56A3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D50FE-3CFE-E835-E5C1-A44A48640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794CD-8E9B-0E04-1EEB-87B62523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3A-BA48-4C0B-873B-8DE0995E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EC9AF-3A60-D0EE-4462-4B705070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D0A8D-9013-5123-FFA9-05D0432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5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9874-79D2-4648-504D-183D2DEA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986-1F93-4928-D7C5-F32DC035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2E3E-1A55-4D6A-4233-06F1DF28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2713-5C6D-8CED-B842-899AF8D6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6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B21A8-7D38-6516-1E7B-CB811060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AFE50-89C0-D8B7-B33F-1E9D13C0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FED9-2469-C584-F54C-0C46B66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59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B5AD-D1B8-0F8B-EB09-03DBFD95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B998-A425-D722-4A7B-8FE19A73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0B82A-4D9E-F5E4-C412-399F42EC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9CD67-D61B-F7D6-F83D-40977F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5BFB3-DF3D-C2DF-3B37-8D80CAB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E117-EC96-5865-EE66-3FA89DAE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3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E448-D11E-6818-6761-31982932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86A5-BD24-857A-962E-04BC6FECA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0067-DA83-23DF-1E7B-00A71B89A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C260-2B35-C3CD-9C78-E0FF43E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33259-E59A-A9AA-3CE4-700E5207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473B-32FF-56AB-D459-1918AFA1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41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A217-3F04-D50E-7688-E46DB82B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C53A-A762-DFF8-A99A-16050E49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E4B-EF9B-82B9-79F6-531C82AF7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8417-0391-4147-9B1C-0D22B4D46753}" type="datetimeFigureOut">
              <a:rPr lang="en-DK" smtClean="0"/>
              <a:t>09/05/2023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253A-1C63-E9D9-BD88-7A077EF7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C3D7-4B68-EDA2-DEBB-D519BF62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FC18-23BD-1647-AA9E-89F5D2593A1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8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DFACB4-84EA-5609-7A98-A55FF92EBDD7}"/>
              </a:ext>
            </a:extLst>
          </p:cNvPr>
          <p:cNvGrpSpPr/>
          <p:nvPr/>
        </p:nvGrpSpPr>
        <p:grpSpPr>
          <a:xfrm>
            <a:off x="240823" y="514909"/>
            <a:ext cx="2626508" cy="914342"/>
            <a:chOff x="240823" y="514909"/>
            <a:chExt cx="2626508" cy="9143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263D75-0C7C-0C20-82DD-41AB53BBE9A9}"/>
                </a:ext>
              </a:extLst>
            </p:cNvPr>
            <p:cNvSpPr/>
            <p:nvPr/>
          </p:nvSpPr>
          <p:spPr>
            <a:xfrm>
              <a:off x="1842830" y="1083068"/>
              <a:ext cx="879240" cy="346183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1200" dirty="0"/>
                <a:t>Table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9ED603-2F99-756A-616B-949535B476E1}"/>
                </a:ext>
              </a:extLst>
            </p:cNvPr>
            <p:cNvSpPr/>
            <p:nvPr/>
          </p:nvSpPr>
          <p:spPr>
            <a:xfrm rot="20246909">
              <a:off x="863176" y="52142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Attribute 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5953A5-3637-B2DA-05D0-C890CF2896ED}"/>
                </a:ext>
              </a:extLst>
            </p:cNvPr>
            <p:cNvSpPr/>
            <p:nvPr/>
          </p:nvSpPr>
          <p:spPr>
            <a:xfrm rot="20246909">
              <a:off x="1504271" y="521424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Address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8F4DDB-48AD-EDCF-9BC5-2AD072667C93}"/>
                </a:ext>
              </a:extLst>
            </p:cNvPr>
            <p:cNvSpPr/>
            <p:nvPr/>
          </p:nvSpPr>
          <p:spPr>
            <a:xfrm rot="20246909">
              <a:off x="2130321" y="514909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Industry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23DED3-791F-CA7D-0070-E752DEEF3D89}"/>
                </a:ext>
              </a:extLst>
            </p:cNvPr>
            <p:cNvCxnSpPr>
              <a:stCxn id="20" idx="0"/>
              <a:endCxn id="28" idx="4"/>
            </p:cNvCxnSpPr>
            <p:nvPr/>
          </p:nvCxnSpPr>
          <p:spPr>
            <a:xfrm flipH="1" flipV="1">
              <a:off x="658925" y="806100"/>
              <a:ext cx="1623526" cy="2769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C6F83C-34A8-9B5C-8264-84E729DA06FB}"/>
                </a:ext>
              </a:extLst>
            </p:cNvPr>
            <p:cNvCxnSpPr>
              <a:stCxn id="20" idx="0"/>
              <a:endCxn id="21" idx="4"/>
            </p:cNvCxnSpPr>
            <p:nvPr/>
          </p:nvCxnSpPr>
          <p:spPr>
            <a:xfrm flipH="1" flipV="1">
              <a:off x="1281278" y="751043"/>
              <a:ext cx="1001172" cy="33202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4BD2F3-EEF3-8587-2783-058D25DECAA5}"/>
                </a:ext>
              </a:extLst>
            </p:cNvPr>
            <p:cNvCxnSpPr>
              <a:stCxn id="20" idx="0"/>
              <a:endCxn id="22" idx="4"/>
            </p:cNvCxnSpPr>
            <p:nvPr/>
          </p:nvCxnSpPr>
          <p:spPr>
            <a:xfrm flipH="1" flipV="1">
              <a:off x="1922373" y="751043"/>
              <a:ext cx="360078" cy="33202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4BCB43-6433-C08B-E3AC-79FA55F44308}"/>
                </a:ext>
              </a:extLst>
            </p:cNvPr>
            <p:cNvCxnSpPr>
              <a:stCxn id="20" idx="0"/>
              <a:endCxn id="23" idx="3"/>
            </p:cNvCxnSpPr>
            <p:nvPr/>
          </p:nvCxnSpPr>
          <p:spPr>
            <a:xfrm flipV="1">
              <a:off x="2282450" y="804484"/>
              <a:ext cx="10798" cy="27858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773EC6-A964-F2DD-EB4C-7BA2FC509212}"/>
                </a:ext>
              </a:extLst>
            </p:cNvPr>
            <p:cNvSpPr/>
            <p:nvPr/>
          </p:nvSpPr>
          <p:spPr>
            <a:xfrm rot="20246909">
              <a:off x="240823" y="576480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u="sng" dirty="0"/>
                <a:t>ID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A8ABDC-FFC9-706A-4238-0374A43134C4}"/>
              </a:ext>
            </a:extLst>
          </p:cNvPr>
          <p:cNvGrpSpPr/>
          <p:nvPr/>
        </p:nvGrpSpPr>
        <p:grpSpPr>
          <a:xfrm>
            <a:off x="2293248" y="1307629"/>
            <a:ext cx="2525235" cy="2121371"/>
            <a:chOff x="1848305" y="1368832"/>
            <a:chExt cx="2525235" cy="2121371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A0FE74BD-E5F3-13B2-0F00-F7BF86751AC0}"/>
                </a:ext>
              </a:extLst>
            </p:cNvPr>
            <p:cNvSpPr/>
            <p:nvPr/>
          </p:nvSpPr>
          <p:spPr>
            <a:xfrm>
              <a:off x="2127125" y="2250021"/>
              <a:ext cx="814590" cy="352720"/>
            </a:xfrm>
            <a:prstGeom prst="diamond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Grant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34B0AA-CE69-3282-5F11-F5F8398BD4D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534420" y="2602741"/>
              <a:ext cx="1619348" cy="88746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E54FC3-1F21-6C15-8A73-A9B1FDF8A280}"/>
                </a:ext>
              </a:extLst>
            </p:cNvPr>
            <p:cNvCxnSpPr>
              <a:stCxn id="9" idx="0"/>
              <a:endCxn id="20" idx="2"/>
            </p:cNvCxnSpPr>
            <p:nvPr/>
          </p:nvCxnSpPr>
          <p:spPr>
            <a:xfrm flipH="1" flipV="1">
              <a:off x="2282450" y="1417493"/>
              <a:ext cx="251970" cy="83252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DF7265-CE4D-1A20-E952-DB32DC0876CB}"/>
                </a:ext>
              </a:extLst>
            </p:cNvPr>
            <p:cNvCxnSpPr>
              <a:stCxn id="9" idx="3"/>
              <a:endCxn id="17" idx="2"/>
            </p:cNvCxnSpPr>
            <p:nvPr/>
          </p:nvCxnSpPr>
          <p:spPr>
            <a:xfrm flipV="1">
              <a:off x="2941715" y="1618661"/>
              <a:ext cx="49597" cy="8077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491AAA-A6ED-7318-020F-B48855B29086}"/>
                </a:ext>
              </a:extLst>
            </p:cNvPr>
            <p:cNvSpPr/>
            <p:nvPr/>
          </p:nvSpPr>
          <p:spPr>
            <a:xfrm rot="20246909">
              <a:off x="3188059" y="1647663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Amount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C2757A-4293-F50A-EC51-3D9ED7C47059}"/>
                </a:ext>
              </a:extLst>
            </p:cNvPr>
            <p:cNvCxnSpPr>
              <a:stCxn id="9" idx="3"/>
              <a:endCxn id="13" idx="2"/>
            </p:cNvCxnSpPr>
            <p:nvPr/>
          </p:nvCxnSpPr>
          <p:spPr>
            <a:xfrm flipV="1">
              <a:off x="2941715" y="1897493"/>
              <a:ext cx="274521" cy="52888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8EF99D-E0E1-D005-3F79-FBE49AF32492}"/>
                </a:ext>
              </a:extLst>
            </p:cNvPr>
            <p:cNvSpPr/>
            <p:nvPr/>
          </p:nvSpPr>
          <p:spPr>
            <a:xfrm rot="20246909">
              <a:off x="3399154" y="1906286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dirty="0"/>
                <a:t>Payback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066D33-34ED-4702-2B85-B2881FEFD9B1}"/>
                </a:ext>
              </a:extLst>
            </p:cNvPr>
            <p:cNvCxnSpPr>
              <a:stCxn id="9" idx="3"/>
              <a:endCxn id="15" idx="2"/>
            </p:cNvCxnSpPr>
            <p:nvPr/>
          </p:nvCxnSpPr>
          <p:spPr>
            <a:xfrm flipV="1">
              <a:off x="2941715" y="2156115"/>
              <a:ext cx="485616" cy="27026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E64CEF-5447-3933-FB99-61C2E7EF42F4}"/>
                </a:ext>
              </a:extLst>
            </p:cNvPr>
            <p:cNvSpPr/>
            <p:nvPr/>
          </p:nvSpPr>
          <p:spPr>
            <a:xfrm rot="20246909">
              <a:off x="2963134" y="1368832"/>
              <a:ext cx="737010" cy="238747"/>
            </a:xfrm>
            <a:prstGeom prst="ellipse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is-IS" sz="900" u="sng" dirty="0"/>
                <a:t>Date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12F8FC-1649-9EA6-2CD7-1278483CC132}"/>
                </a:ext>
              </a:extLst>
            </p:cNvPr>
            <p:cNvSpPr txBox="1"/>
            <p:nvPr/>
          </p:nvSpPr>
          <p:spPr>
            <a:xfrm>
              <a:off x="1848305" y="148334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38DD70-AA15-77CE-C108-D34D239D5722}"/>
                </a:ext>
              </a:extLst>
            </p:cNvPr>
            <p:cNvSpPr txBox="1"/>
            <p:nvPr/>
          </p:nvSpPr>
          <p:spPr>
            <a:xfrm>
              <a:off x="3933996" y="3191994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0..N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08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Arent Hertz</dc:creator>
  <cp:lastModifiedBy>Emil Arent Hertz</cp:lastModifiedBy>
  <cp:revision>1</cp:revision>
  <dcterms:created xsi:type="dcterms:W3CDTF">2023-05-09T12:01:02Z</dcterms:created>
  <dcterms:modified xsi:type="dcterms:W3CDTF">2023-05-09T12:05:42Z</dcterms:modified>
</cp:coreProperties>
</file>