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/>
    <p:restoredTop sz="94718"/>
  </p:normalViewPr>
  <p:slideViewPr>
    <p:cSldViewPr snapToGrid="0">
      <p:cViewPr>
        <p:scale>
          <a:sx n="111" d="100"/>
          <a:sy n="111" d="100"/>
        </p:scale>
        <p:origin x="67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R1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Dummy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E2 (</a:t>
            </a:r>
          </a:p>
          <a:p>
            <a:r>
              <a:rPr lang="en-GB" dirty="0"/>
              <a:t>	E2ID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b="1" strike="sngStrike" dirty="0"/>
              <a:t>CREATE TABLE R1(</a:t>
            </a:r>
            <a:r>
              <a:rPr lang="en-GB" b="1" dirty="0"/>
              <a:t> </a:t>
            </a:r>
          </a:p>
          <a:p>
            <a:endParaRPr lang="en-GB" dirty="0"/>
          </a:p>
          <a:p>
            <a:r>
              <a:rPr lang="en-GB" dirty="0"/>
              <a:t>CREATE TABLE E1 ( </a:t>
            </a:r>
          </a:p>
          <a:p>
            <a:r>
              <a:rPr lang="en-GB" dirty="0"/>
              <a:t>	E1ID INT PRIMARY KEY,</a:t>
            </a:r>
          </a:p>
          <a:p>
            <a:r>
              <a:rPr lang="en-GB" dirty="0"/>
              <a:t>	</a:t>
            </a:r>
            <a:r>
              <a:rPr lang="en-GB" b="1" dirty="0"/>
              <a:t>E2ID INT NOT NULL REFERENCES E2(E2ID)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Dummy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REFERENCES E1 ,</a:t>
            </a:r>
          </a:p>
          <a:p>
            <a:r>
              <a:rPr lang="en-GB" dirty="0"/>
              <a:t>	</a:t>
            </a:r>
            <a:r>
              <a:rPr lang="en-GB" b="1" dirty="0"/>
              <a:t>E1ID INT REFERENCES E1(E1ID),</a:t>
            </a:r>
          </a:p>
          <a:p>
            <a:r>
              <a:rPr lang="en-GB" dirty="0"/>
              <a:t>	PRIMARY KEY (</a:t>
            </a:r>
            <a:r>
              <a:rPr lang="en-GB" dirty="0" err="1"/>
              <a:t>DummyID</a:t>
            </a:r>
            <a:r>
              <a:rPr lang="en-GB" dirty="0"/>
              <a:t>, E1ID)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E1ID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E2ID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C6EF08-F28C-2C22-F12E-BDE3A5FCA51D}"/>
              </a:ext>
            </a:extLst>
          </p:cNvPr>
          <p:cNvSpPr/>
          <p:nvPr/>
        </p:nvSpPr>
        <p:spPr>
          <a:xfrm>
            <a:off x="3798654" y="438426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DummyID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1587FF-3B10-EBA1-615D-15F5AED6D6F1}"/>
              </a:ext>
            </a:extLst>
          </p:cNvPr>
          <p:cNvCxnSpPr>
            <a:cxnSpLocks/>
            <a:stCxn id="48" idx="2"/>
            <a:endCxn id="31" idx="3"/>
          </p:cNvCxnSpPr>
          <p:nvPr/>
        </p:nvCxnSpPr>
        <p:spPr>
          <a:xfrm flipH="1">
            <a:off x="3215869" y="4503643"/>
            <a:ext cx="582785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R3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0...N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E5 (</a:t>
            </a:r>
          </a:p>
          <a:p>
            <a:r>
              <a:rPr lang="en-GB" dirty="0"/>
              <a:t>	E5ID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E4 ( </a:t>
            </a:r>
          </a:p>
          <a:p>
            <a:r>
              <a:rPr lang="en-GB" dirty="0"/>
              <a:t>	E4ID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(Normally, the relationship R3 could also be implemented as a NULL-able E5ID attribute in E4. In this case, however, the R2 relationship calls for a separate table)</a:t>
            </a:r>
          </a:p>
          <a:p>
            <a:endParaRPr lang="en-GB" dirty="0"/>
          </a:p>
          <a:p>
            <a:r>
              <a:rPr lang="en-GB" dirty="0"/>
              <a:t>CREATE TABLE R3 (</a:t>
            </a:r>
          </a:p>
          <a:p>
            <a:r>
              <a:rPr lang="en-GB" b="1" dirty="0"/>
              <a:t>	E4ID INT PRIMARY KEY REFERENCES E4(E4ID),</a:t>
            </a:r>
          </a:p>
          <a:p>
            <a:r>
              <a:rPr lang="en-GB" b="1" dirty="0"/>
              <a:t>	E5ID INT NOT NULL REFERENCES E5(E5ID)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…	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E5ID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E4ID</a:t>
            </a:r>
          </a:p>
        </p:txBody>
      </p:sp>
    </p:spTree>
    <p:extLst>
      <p:ext uri="{BB962C8B-B14F-4D97-AF65-F5344CB8AC3E}">
        <p14:creationId xmlns:p14="http://schemas.microsoft.com/office/powerpoint/2010/main" val="110863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FCD4-39C6-4D41-E713-39548138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783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1588</Words>
  <Application>Microsoft Macintosh PowerPoint</Application>
  <PresentationFormat>Widescreen</PresentationFormat>
  <Paragraphs>415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Philip Paul Balfour van Burleigh</cp:lastModifiedBy>
  <cp:revision>13</cp:revision>
  <dcterms:created xsi:type="dcterms:W3CDTF">2023-05-09T12:01:02Z</dcterms:created>
  <dcterms:modified xsi:type="dcterms:W3CDTF">2023-05-14T13:16:59Z</dcterms:modified>
</cp:coreProperties>
</file>