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11B1F-11AE-4F13-89C7-AD07B6A638B0}" v="25" dt="2023-10-25T04:48:34.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3E83-00F2-DF93-5F2B-0BFA060AA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76FC49-DBCF-C71E-85FF-004D7783D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983C274-24DF-9A33-E269-7241D95888FA}"/>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5CB492D4-18A3-A5F3-0A27-3E6CF05ACC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B47306-C01C-0AFC-C96C-5CED045AD468}"/>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78081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BA23-9C02-4CE5-4E88-32416EB2B6A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0E22584-57C2-F5DD-1274-E72116C79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ABB77C-1D2B-4496-F4EB-40EF8189ADFB}"/>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93F23D7A-7A00-0BEC-0C6B-3272D39F82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091009-0B01-337C-BB86-F319CD1B7AD1}"/>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00184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B448C-77B2-E800-27D2-2D42B5CB8E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0F92FF-12B3-1976-E49C-9A735D164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504958-E983-144F-605C-C4E8BE1CDD48}"/>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57277AEB-65E6-7B19-19A8-BF9C4C3A1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C64C95-8D6F-5D45-EE6A-DC9C344220ED}"/>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22243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9282-C0F1-6BF8-703F-30BC1EFED1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31F0B00-6B13-AF61-D17E-8BA571829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B53AB5-BA33-33B9-4A4C-2F564D898ACC}"/>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91035E26-9271-531B-1796-ACA3D3E12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BEA6BB7-8F6F-89B3-04DF-E63E41F8DE4B}"/>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98306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67AF-2991-D84E-1CD4-0F84AAB5A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963976C-3C40-1C63-7957-2F46AF891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4879E-9C14-9C67-47E7-6AB7B3153ED5}"/>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030ED6CC-0048-AB4C-262D-D8F6458609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386F29-EB10-8625-0AE6-D16F7214C2AD}"/>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4231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C75D-4E36-FA7E-2E0E-BDAEF58CCE2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F0D8BC3-6185-2B68-46FE-3D915E39B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7DE63E-5261-046D-19F1-663EBA0CC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D20064C-257D-4621-65AC-FD93A77B2214}"/>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6" name="Footer Placeholder 5">
            <a:extLst>
              <a:ext uri="{FF2B5EF4-FFF2-40B4-BE49-F238E27FC236}">
                <a16:creationId xmlns:a16="http://schemas.microsoft.com/office/drawing/2014/main" id="{E129012A-4859-0EF6-CA01-D569A5907EF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4C169F-B794-8C81-2049-5BB24014481A}"/>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6989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5ABA-5A2B-FCF5-A5AF-603C83D6DE0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3B8EBDE-B262-5971-A01A-D2AD9C0BD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A8600-CFE9-2C2D-338B-76613ABDC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E0FAD69-A339-0D42-3136-16F69C81E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E8316-F930-F76F-AED1-69DA6D261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7D80457-EC9D-4C59-FFAC-FDF7EC54C346}"/>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8" name="Footer Placeholder 7">
            <a:extLst>
              <a:ext uri="{FF2B5EF4-FFF2-40B4-BE49-F238E27FC236}">
                <a16:creationId xmlns:a16="http://schemas.microsoft.com/office/drawing/2014/main" id="{A2A9D2B3-6B29-59B3-E996-7D80DD6FB2D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EED0528-E353-930F-C4D2-3BE44485CAB3}"/>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13495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324C-857E-5AEA-042D-933CF9B272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760BF-7787-2E1F-595D-B61D1CC5F464}"/>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4" name="Footer Placeholder 3">
            <a:extLst>
              <a:ext uri="{FF2B5EF4-FFF2-40B4-BE49-F238E27FC236}">
                <a16:creationId xmlns:a16="http://schemas.microsoft.com/office/drawing/2014/main" id="{15BA5B1D-29C6-1E2B-EFFD-10D03B1569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6B9F29E-D608-0B68-6158-59E3A004A6DE}"/>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369308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E7CD-C89E-5EBA-56D9-85FBC0D3FEE9}"/>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3" name="Footer Placeholder 2">
            <a:extLst>
              <a:ext uri="{FF2B5EF4-FFF2-40B4-BE49-F238E27FC236}">
                <a16:creationId xmlns:a16="http://schemas.microsoft.com/office/drawing/2014/main" id="{0905C7B9-85A7-1C09-EDF5-F41AC91F18B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A3829EB-A325-E76B-1017-8A823396406C}"/>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207012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7F89-D986-F3FE-30CE-55EC627E2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C740277-7873-CF09-49C9-9E0A8A1DC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1CA99A3-7178-1097-A64A-17C005644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7B1E1-9800-914A-F9A2-DD00CC8385ED}"/>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6" name="Footer Placeholder 5">
            <a:extLst>
              <a:ext uri="{FF2B5EF4-FFF2-40B4-BE49-F238E27FC236}">
                <a16:creationId xmlns:a16="http://schemas.microsoft.com/office/drawing/2014/main" id="{64033E93-7969-1680-49EE-21DDC5B837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43E8234-213A-64DB-7857-DAA71509B8D8}"/>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239045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1BF0-2FAA-AAA2-18CF-66D7594DC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BF1B070-4422-8439-324B-5AAA69318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3C11A5B-A7AF-F8E4-015E-4F9DF3F64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F1EB3-71B0-9D22-A01A-C47456506D46}"/>
              </a:ext>
            </a:extLst>
          </p:cNvPr>
          <p:cNvSpPr>
            <a:spLocks noGrp="1"/>
          </p:cNvSpPr>
          <p:nvPr>
            <p:ph type="dt" sz="half" idx="10"/>
          </p:nvPr>
        </p:nvSpPr>
        <p:spPr/>
        <p:txBody>
          <a:bodyPr/>
          <a:lstStyle/>
          <a:p>
            <a:fld id="{EB28EB21-81C2-485B-9ACD-1F0E18FE11B5}" type="datetimeFigureOut">
              <a:rPr lang="en-AU" smtClean="0"/>
              <a:t>30/10/2023</a:t>
            </a:fld>
            <a:endParaRPr lang="en-AU"/>
          </a:p>
        </p:txBody>
      </p:sp>
      <p:sp>
        <p:nvSpPr>
          <p:cNvPr id="6" name="Footer Placeholder 5">
            <a:extLst>
              <a:ext uri="{FF2B5EF4-FFF2-40B4-BE49-F238E27FC236}">
                <a16:creationId xmlns:a16="http://schemas.microsoft.com/office/drawing/2014/main" id="{374C78CF-30CD-F361-84F6-133A6E8A8D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0CBB97-989C-707A-1EA0-5EB3402E763F}"/>
              </a:ext>
            </a:extLst>
          </p:cNvPr>
          <p:cNvSpPr>
            <a:spLocks noGrp="1"/>
          </p:cNvSpPr>
          <p:nvPr>
            <p:ph type="sldNum" sz="quarter" idx="12"/>
          </p:nvPr>
        </p:nvSpPr>
        <p:spPr/>
        <p:txBody>
          <a:bodyPr/>
          <a:lstStyle/>
          <a:p>
            <a:fld id="{ADCA4893-9433-4BBE-94BC-BD1E286900C2}" type="slidenum">
              <a:rPr lang="en-AU" smtClean="0"/>
              <a:t>‹#›</a:t>
            </a:fld>
            <a:endParaRPr lang="en-AU"/>
          </a:p>
        </p:txBody>
      </p:sp>
    </p:spTree>
    <p:extLst>
      <p:ext uri="{BB962C8B-B14F-4D97-AF65-F5344CB8AC3E}">
        <p14:creationId xmlns:p14="http://schemas.microsoft.com/office/powerpoint/2010/main" val="255741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DBDE4-4174-79F2-4D9B-EC8091B1C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EB85F6-EB28-2F07-592D-8DEDBB586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110FAC-26DC-C3B6-A8B9-33303DC3B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8EB21-81C2-485B-9ACD-1F0E18FE11B5}" type="datetimeFigureOut">
              <a:rPr lang="en-AU" smtClean="0"/>
              <a:t>30/10/2023</a:t>
            </a:fld>
            <a:endParaRPr lang="en-AU"/>
          </a:p>
        </p:txBody>
      </p:sp>
      <p:sp>
        <p:nvSpPr>
          <p:cNvPr id="5" name="Footer Placeholder 4">
            <a:extLst>
              <a:ext uri="{FF2B5EF4-FFF2-40B4-BE49-F238E27FC236}">
                <a16:creationId xmlns:a16="http://schemas.microsoft.com/office/drawing/2014/main" id="{CFD50920-6FDC-98D7-8205-44D7A3E10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1DD0C35-F308-FDD0-A880-193046381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4893-9433-4BBE-94BC-BD1E286900C2}" type="slidenum">
              <a:rPr lang="en-AU" smtClean="0"/>
              <a:t>‹#›</a:t>
            </a:fld>
            <a:endParaRPr lang="en-AU"/>
          </a:p>
        </p:txBody>
      </p:sp>
    </p:spTree>
    <p:extLst>
      <p:ext uri="{BB962C8B-B14F-4D97-AF65-F5344CB8AC3E}">
        <p14:creationId xmlns:p14="http://schemas.microsoft.com/office/powerpoint/2010/main" val="328304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8.svg"/><Relationship Id="rId4" Type="http://schemas.openxmlformats.org/officeDocument/2006/relationships/image" Target="../media/image15.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7.png"/><Relationship Id="rId5" Type="http://schemas.openxmlformats.org/officeDocument/2006/relationships/image" Target="../media/image16.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BDA2-4505-B64C-2DEC-F0F4F37570EC}"/>
              </a:ext>
            </a:extLst>
          </p:cNvPr>
          <p:cNvSpPr>
            <a:spLocks noGrp="1"/>
          </p:cNvSpPr>
          <p:nvPr>
            <p:ph type="ctrTitle"/>
          </p:nvPr>
        </p:nvSpPr>
        <p:spPr/>
        <p:txBody>
          <a:bodyPr/>
          <a:lstStyle/>
          <a:p>
            <a:r>
              <a:rPr lang="en-AU" err="1"/>
              <a:t>EmployAble</a:t>
            </a:r>
            <a:r>
              <a:rPr lang="en-AU"/>
              <a:t> WebApp</a:t>
            </a:r>
          </a:p>
        </p:txBody>
      </p:sp>
      <p:sp>
        <p:nvSpPr>
          <p:cNvPr id="3" name="Subtitle 2">
            <a:extLst>
              <a:ext uri="{FF2B5EF4-FFF2-40B4-BE49-F238E27FC236}">
                <a16:creationId xmlns:a16="http://schemas.microsoft.com/office/drawing/2014/main" id="{D039FB0E-2B3D-16F3-50B3-5EED66C3F17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28235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8" y="1396272"/>
            <a:ext cx="11678922" cy="5128353"/>
          </a:xfrm>
          <a:prstGeom prst="rect">
            <a:avLst/>
          </a:prstGeom>
          <a:solidFill>
            <a:srgbClr val="00B05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2" name="Rectangle: Rounded Corners 1">
            <a:extLst>
              <a:ext uri="{FF2B5EF4-FFF2-40B4-BE49-F238E27FC236}">
                <a16:creationId xmlns:a16="http://schemas.microsoft.com/office/drawing/2014/main" id="{3046AFD8-0140-710A-FDDE-F0DE5019E2FD}"/>
              </a:ext>
              <a:ext uri="{C183D7F6-B498-43B3-948B-1728B52AA6E4}">
                <adec:decorative xmlns:adec="http://schemas.microsoft.com/office/drawing/2017/decorative" val="0"/>
              </a:ext>
            </a:extLst>
          </p:cNvPr>
          <p:cNvSpPr/>
          <p:nvPr/>
        </p:nvSpPr>
        <p:spPr>
          <a:xfrm>
            <a:off x="10015353" y="1226037"/>
            <a:ext cx="1629949"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sp>
        <p:nvSpPr>
          <p:cNvPr id="3" name="Rectangle 2">
            <a:extLst>
              <a:ext uri="{FF2B5EF4-FFF2-40B4-BE49-F238E27FC236}">
                <a16:creationId xmlns:a16="http://schemas.microsoft.com/office/drawing/2014/main" id="{C134CB3A-7E58-4002-9183-24636B21C1AF}"/>
              </a:ext>
            </a:extLst>
          </p:cNvPr>
          <p:cNvSpPr/>
          <p:nvPr/>
        </p:nvSpPr>
        <p:spPr>
          <a:xfrm>
            <a:off x="1009650" y="2171700"/>
            <a:ext cx="3352800" cy="21050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Registration of Client</a:t>
            </a:r>
          </a:p>
          <a:p>
            <a:pPr algn="ctr"/>
            <a:r>
              <a:rPr lang="en-AU"/>
              <a:t>Job Plans</a:t>
            </a:r>
          </a:p>
          <a:p>
            <a:pPr algn="ctr"/>
            <a:r>
              <a:rPr lang="en-AU"/>
              <a:t>Placement confirmation</a:t>
            </a:r>
          </a:p>
          <a:p>
            <a:pPr algn="ctr"/>
            <a:r>
              <a:rPr lang="en-AU"/>
              <a:t>Industry awards</a:t>
            </a:r>
          </a:p>
          <a:p>
            <a:pPr algn="ctr"/>
            <a:r>
              <a:rPr lang="en-AU"/>
              <a:t>Client Registration</a:t>
            </a:r>
          </a:p>
          <a:p>
            <a:pPr algn="ctr"/>
            <a:r>
              <a:rPr lang="en-AU"/>
              <a:t>Emergency Forms</a:t>
            </a:r>
          </a:p>
          <a:p>
            <a:pPr algn="ctr"/>
            <a:r>
              <a:rPr lang="en-AU"/>
              <a:t>Medical Verification</a:t>
            </a:r>
          </a:p>
        </p:txBody>
      </p:sp>
      <p:pic>
        <p:nvPicPr>
          <p:cNvPr id="14" name="Graphic 13" descr="Volume with solid fill">
            <a:extLst>
              <a:ext uri="{FF2B5EF4-FFF2-40B4-BE49-F238E27FC236}">
                <a16:creationId xmlns:a16="http://schemas.microsoft.com/office/drawing/2014/main" id="{2461E36B-44AA-D25C-E376-9CAE979BB2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2240" y="992458"/>
            <a:ext cx="282498" cy="282498"/>
          </a:xfrm>
          <a:prstGeom prst="rect">
            <a:avLst/>
          </a:prstGeom>
        </p:spPr>
      </p:pic>
      <p:pic>
        <p:nvPicPr>
          <p:cNvPr id="16" name="Graphic 15" descr="Volume with solid fill">
            <a:extLst>
              <a:ext uri="{FF2B5EF4-FFF2-40B4-BE49-F238E27FC236}">
                <a16:creationId xmlns:a16="http://schemas.microsoft.com/office/drawing/2014/main" id="{A1A6AB53-15D5-B442-3561-C96C47A169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0347" y="968297"/>
            <a:ext cx="282498" cy="282498"/>
          </a:xfrm>
          <a:prstGeom prst="rect">
            <a:avLst/>
          </a:prstGeom>
        </p:spPr>
      </p:pic>
      <p:pic>
        <p:nvPicPr>
          <p:cNvPr id="18" name="Graphic 17" descr="Volume with solid fill">
            <a:extLst>
              <a:ext uri="{FF2B5EF4-FFF2-40B4-BE49-F238E27FC236}">
                <a16:creationId xmlns:a16="http://schemas.microsoft.com/office/drawing/2014/main" id="{5BC3C160-55DD-AD62-0C58-C56BA08780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0479" y="981307"/>
            <a:ext cx="282498" cy="282498"/>
          </a:xfrm>
          <a:prstGeom prst="rect">
            <a:avLst/>
          </a:prstGeom>
        </p:spPr>
      </p:pic>
      <p:pic>
        <p:nvPicPr>
          <p:cNvPr id="20" name="Graphic 19" descr="Volume with solid fill">
            <a:extLst>
              <a:ext uri="{FF2B5EF4-FFF2-40B4-BE49-F238E27FC236}">
                <a16:creationId xmlns:a16="http://schemas.microsoft.com/office/drawing/2014/main" id="{3E5EFF60-43F8-1F62-0FDE-3B18FE1B2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0611" y="985024"/>
            <a:ext cx="282498" cy="282498"/>
          </a:xfrm>
          <a:prstGeom prst="rect">
            <a:avLst/>
          </a:prstGeom>
        </p:spPr>
      </p:pic>
      <p:pic>
        <p:nvPicPr>
          <p:cNvPr id="22" name="Graphic 21" descr="Volume with solid fill">
            <a:extLst>
              <a:ext uri="{FF2B5EF4-FFF2-40B4-BE49-F238E27FC236}">
                <a16:creationId xmlns:a16="http://schemas.microsoft.com/office/drawing/2014/main" id="{BC5343D6-A376-97B4-DC67-122EB7EAC6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3572" y="979448"/>
            <a:ext cx="282498" cy="282498"/>
          </a:xfrm>
          <a:prstGeom prst="rect">
            <a:avLst/>
          </a:prstGeom>
        </p:spPr>
      </p:pic>
      <p:pic>
        <p:nvPicPr>
          <p:cNvPr id="24" name="Graphic 23" descr="Volume with solid fill">
            <a:extLst>
              <a:ext uri="{FF2B5EF4-FFF2-40B4-BE49-F238E27FC236}">
                <a16:creationId xmlns:a16="http://schemas.microsoft.com/office/drawing/2014/main" id="{FC7488DC-BFAF-CEC5-6671-2E04FDB16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4411" y="983165"/>
            <a:ext cx="282498" cy="282498"/>
          </a:xfrm>
          <a:prstGeom prst="rect">
            <a:avLst/>
          </a:prstGeom>
        </p:spPr>
      </p:pic>
    </p:spTree>
    <p:extLst>
      <p:ext uri="{BB962C8B-B14F-4D97-AF65-F5344CB8AC3E}">
        <p14:creationId xmlns:p14="http://schemas.microsoft.com/office/powerpoint/2010/main" val="126872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244A3-91A9-E7CB-9499-EB81EC4D86C4}"/>
              </a:ext>
            </a:extLst>
          </p:cNvPr>
          <p:cNvPicPr>
            <a:picLocks noChangeAspect="1"/>
          </p:cNvPicPr>
          <p:nvPr/>
        </p:nvPicPr>
        <p:blipFill>
          <a:blip r:embed="rId2"/>
          <a:stretch>
            <a:fillRect/>
          </a:stretch>
        </p:blipFill>
        <p:spPr>
          <a:xfrm>
            <a:off x="4813540" y="1151866"/>
            <a:ext cx="2102479" cy="1586467"/>
          </a:xfrm>
          <a:prstGeom prst="rect">
            <a:avLst/>
          </a:prstGeom>
        </p:spPr>
      </p:pic>
      <p:sp>
        <p:nvSpPr>
          <p:cNvPr id="6" name="Rectangle 5">
            <a:extLst>
              <a:ext uri="{FF2B5EF4-FFF2-40B4-BE49-F238E27FC236}">
                <a16:creationId xmlns:a16="http://schemas.microsoft.com/office/drawing/2014/main" id="{B839A71D-2580-6483-133B-34A9A5069311}"/>
              </a:ext>
            </a:extLst>
          </p:cNvPr>
          <p:cNvSpPr/>
          <p:nvPr/>
        </p:nvSpPr>
        <p:spPr>
          <a:xfrm>
            <a:off x="3917830" y="2799826"/>
            <a:ext cx="4356339" cy="2639683"/>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3200">
                <a:solidFill>
                  <a:schemeClr val="tx1"/>
                </a:solidFill>
                <a:latin typeface="Comic Sans MS" panose="030F0702030302020204" pitchFamily="66" charset="0"/>
              </a:rPr>
              <a:t>Log In</a:t>
            </a:r>
          </a:p>
          <a:p>
            <a:pPr algn="ctr"/>
            <a:br>
              <a:rPr lang="en-AU">
                <a:solidFill>
                  <a:schemeClr val="tx1"/>
                </a:solidFill>
              </a:rPr>
            </a:br>
            <a:br>
              <a:rPr lang="en-AU">
                <a:solidFill>
                  <a:schemeClr val="tx1"/>
                </a:solidFill>
              </a:rPr>
            </a:br>
            <a:endParaRPr lang="en-AU">
              <a:solidFill>
                <a:schemeClr val="tx1"/>
              </a:solidFill>
            </a:endParaRPr>
          </a:p>
          <a:p>
            <a:pPr algn="ctr"/>
            <a:endParaRPr lang="en-AU">
              <a:solidFill>
                <a:schemeClr val="tx1"/>
              </a:solidFill>
              <a:latin typeface="Comic Sans MS" panose="030F0702030302020204" pitchFamily="66" charset="0"/>
            </a:endParaRPr>
          </a:p>
          <a:p>
            <a:pPr algn="ctr"/>
            <a:r>
              <a:rPr lang="en-AU">
                <a:solidFill>
                  <a:schemeClr val="tx1"/>
                </a:solidFill>
                <a:latin typeface="Comic Sans MS" panose="030F0702030302020204" pitchFamily="66" charset="0"/>
              </a:rPr>
              <a:t>Forgot Password</a:t>
            </a:r>
          </a:p>
        </p:txBody>
      </p:sp>
      <p:sp>
        <p:nvSpPr>
          <p:cNvPr id="7" name="Rectangle: Rounded Corners 6">
            <a:extLst>
              <a:ext uri="{FF2B5EF4-FFF2-40B4-BE49-F238E27FC236}">
                <a16:creationId xmlns:a16="http://schemas.microsoft.com/office/drawing/2014/main" id="{95CACB18-3DCD-BA0D-F77C-C043C7B2426D}"/>
              </a:ext>
            </a:extLst>
          </p:cNvPr>
          <p:cNvSpPr/>
          <p:nvPr/>
        </p:nvSpPr>
        <p:spPr>
          <a:xfrm>
            <a:off x="4054414" y="3713668"/>
            <a:ext cx="3907766" cy="405441"/>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Username: </a:t>
            </a:r>
          </a:p>
        </p:txBody>
      </p:sp>
      <p:sp>
        <p:nvSpPr>
          <p:cNvPr id="8" name="Rectangle: Rounded Corners 7">
            <a:extLst>
              <a:ext uri="{FF2B5EF4-FFF2-40B4-BE49-F238E27FC236}">
                <a16:creationId xmlns:a16="http://schemas.microsoft.com/office/drawing/2014/main" id="{8301C6C2-189E-9818-24DF-C798312E79CA}"/>
              </a:ext>
            </a:extLst>
          </p:cNvPr>
          <p:cNvSpPr/>
          <p:nvPr/>
        </p:nvSpPr>
        <p:spPr>
          <a:xfrm>
            <a:off x="4054414" y="4248882"/>
            <a:ext cx="3907766" cy="405441"/>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Password:</a:t>
            </a:r>
          </a:p>
        </p:txBody>
      </p:sp>
    </p:spTree>
    <p:extLst>
      <p:ext uri="{BB962C8B-B14F-4D97-AF65-F5344CB8AC3E}">
        <p14:creationId xmlns:p14="http://schemas.microsoft.com/office/powerpoint/2010/main" val="113657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89127"/>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pic>
        <p:nvPicPr>
          <p:cNvPr id="16" name="Graphic 15" descr="Radio microphone with solid fill">
            <a:extLst>
              <a:ext uri="{FF2B5EF4-FFF2-40B4-BE49-F238E27FC236}">
                <a16:creationId xmlns:a16="http://schemas.microsoft.com/office/drawing/2014/main" id="{A19A52B3-5E16-2CF1-A7B0-E6C79F6FFE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526" y="5961430"/>
            <a:ext cx="592932" cy="592932"/>
          </a:xfrm>
          <a:prstGeom prst="rect">
            <a:avLst/>
          </a:prstGeom>
        </p:spPr>
      </p:pic>
      <p:sp>
        <p:nvSpPr>
          <p:cNvPr id="23" name="Rectangle: Rounded Corners 22">
            <a:extLst>
              <a:ext uri="{FF2B5EF4-FFF2-40B4-BE49-F238E27FC236}">
                <a16:creationId xmlns:a16="http://schemas.microsoft.com/office/drawing/2014/main" id="{0244CE7F-08A2-8C14-02A4-E9D89E16AF03}"/>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pic>
        <p:nvPicPr>
          <p:cNvPr id="24" name="Picture 23" descr="Virtual Assistant Gallery, Chatbot Avatars, Chatbots | eGain">
            <a:extLst>
              <a:ext uri="{FF2B5EF4-FFF2-40B4-BE49-F238E27FC236}">
                <a16:creationId xmlns:a16="http://schemas.microsoft.com/office/drawing/2014/main" id="{38CAB764-074A-5B82-A9E3-EEAA3A04958F}"/>
              </a:ext>
            </a:extLst>
          </p:cNvPr>
          <p:cNvPicPr>
            <a:picLocks noChangeAspect="1"/>
          </p:cNvPicPr>
          <p:nvPr/>
        </p:nvPicPr>
        <p:blipFill>
          <a:blip r:embed="rId5"/>
          <a:stretch>
            <a:fillRect/>
          </a:stretch>
        </p:blipFill>
        <p:spPr>
          <a:xfrm>
            <a:off x="3330498" y="2158816"/>
            <a:ext cx="4313662" cy="3386001"/>
          </a:xfrm>
          <a:prstGeom prst="rect">
            <a:avLst/>
          </a:prstGeom>
        </p:spPr>
      </p:pic>
      <p:pic>
        <p:nvPicPr>
          <p:cNvPr id="25" name="Graphic 24" descr="Keyboard with solid fill">
            <a:extLst>
              <a:ext uri="{FF2B5EF4-FFF2-40B4-BE49-F238E27FC236}">
                <a16:creationId xmlns:a16="http://schemas.microsoft.com/office/drawing/2014/main" id="{889B542E-F6FC-6E2F-104D-7B7A4B877C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54459" y="5796776"/>
            <a:ext cx="914400" cy="914400"/>
          </a:xfrm>
          <a:prstGeom prst="rect">
            <a:avLst/>
          </a:prstGeom>
        </p:spPr>
      </p:pic>
      <p:sp>
        <p:nvSpPr>
          <p:cNvPr id="26" name="TextBox 25">
            <a:extLst>
              <a:ext uri="{FF2B5EF4-FFF2-40B4-BE49-F238E27FC236}">
                <a16:creationId xmlns:a16="http://schemas.microsoft.com/office/drawing/2014/main" id="{C7B3BA10-B0BD-979C-2A49-A3B14A4C7DB6}"/>
              </a:ext>
            </a:extLst>
          </p:cNvPr>
          <p:cNvSpPr txBox="1"/>
          <p:nvPr/>
        </p:nvSpPr>
        <p:spPr>
          <a:xfrm>
            <a:off x="2855177" y="5826511"/>
            <a:ext cx="8651487" cy="7805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Speech Bubble: Rectangle with Corners Rounded 2">
            <a:extLst>
              <a:ext uri="{FF2B5EF4-FFF2-40B4-BE49-F238E27FC236}">
                <a16:creationId xmlns:a16="http://schemas.microsoft.com/office/drawing/2014/main" id="{EEBD12EC-BB8D-6FF9-526A-BB339A08754A}"/>
              </a:ext>
            </a:extLst>
          </p:cNvPr>
          <p:cNvSpPr/>
          <p:nvPr/>
        </p:nvSpPr>
        <p:spPr>
          <a:xfrm>
            <a:off x="6572249" y="1593695"/>
            <a:ext cx="5380462" cy="2155901"/>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9DD797-B47B-1D9C-09EB-B590ACACFF15}"/>
              </a:ext>
            </a:extLst>
          </p:cNvPr>
          <p:cNvSpPr txBox="1"/>
          <p:nvPr/>
        </p:nvSpPr>
        <p:spPr>
          <a:xfrm>
            <a:off x="6674469" y="1709854"/>
            <a:ext cx="515929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Hi Billy, welcome back! Please select from the options above to either change or update your details, update your CV or cover letter, or to track your learning and jobs that you are interested in. Alternatively, if you would like to have a chat about anything that is on your mind, please fire away in the box below.</a:t>
            </a:r>
            <a:endParaRPr lang="en-US"/>
          </a:p>
        </p:txBody>
      </p:sp>
      <p:pic>
        <p:nvPicPr>
          <p:cNvPr id="12" name="Graphic 11" descr="Volume with solid fill">
            <a:extLst>
              <a:ext uri="{FF2B5EF4-FFF2-40B4-BE49-F238E27FC236}">
                <a16:creationId xmlns:a16="http://schemas.microsoft.com/office/drawing/2014/main" id="{1CC543CD-4EF1-E5A1-D7CC-AA4D13D902E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52240" y="992458"/>
            <a:ext cx="282498" cy="282498"/>
          </a:xfrm>
          <a:prstGeom prst="rect">
            <a:avLst/>
          </a:prstGeom>
        </p:spPr>
      </p:pic>
      <p:pic>
        <p:nvPicPr>
          <p:cNvPr id="13" name="Graphic 12" descr="Volume with solid fill">
            <a:extLst>
              <a:ext uri="{FF2B5EF4-FFF2-40B4-BE49-F238E27FC236}">
                <a16:creationId xmlns:a16="http://schemas.microsoft.com/office/drawing/2014/main" id="{B03AE238-5E91-2E4C-5C60-6E7CD7207D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66532" y="992458"/>
            <a:ext cx="282498" cy="282498"/>
          </a:xfrm>
          <a:prstGeom prst="rect">
            <a:avLst/>
          </a:prstGeom>
        </p:spPr>
      </p:pic>
      <p:pic>
        <p:nvPicPr>
          <p:cNvPr id="14" name="Graphic 13" descr="Volume with solid fill">
            <a:extLst>
              <a:ext uri="{FF2B5EF4-FFF2-40B4-BE49-F238E27FC236}">
                <a16:creationId xmlns:a16="http://schemas.microsoft.com/office/drawing/2014/main" id="{0FAA5114-5191-088B-7481-DACB43CAF0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36581" y="964579"/>
            <a:ext cx="282498" cy="282498"/>
          </a:xfrm>
          <a:prstGeom prst="rect">
            <a:avLst/>
          </a:prstGeom>
        </p:spPr>
      </p:pic>
      <p:pic>
        <p:nvPicPr>
          <p:cNvPr id="15" name="Graphic 14" descr="Volume with solid fill">
            <a:extLst>
              <a:ext uri="{FF2B5EF4-FFF2-40B4-BE49-F238E27FC236}">
                <a16:creationId xmlns:a16="http://schemas.microsoft.com/office/drawing/2014/main" id="{57484B69-18E3-56C2-1AF0-B07D256094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8751" y="964579"/>
            <a:ext cx="282498" cy="282498"/>
          </a:xfrm>
          <a:prstGeom prst="rect">
            <a:avLst/>
          </a:prstGeom>
        </p:spPr>
      </p:pic>
      <p:pic>
        <p:nvPicPr>
          <p:cNvPr id="17" name="Graphic 16" descr="Volume with solid fill">
            <a:extLst>
              <a:ext uri="{FF2B5EF4-FFF2-40B4-BE49-F238E27FC236}">
                <a16:creationId xmlns:a16="http://schemas.microsoft.com/office/drawing/2014/main" id="{6F79935D-ADB6-F95B-4A70-A79D1B7EBC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1629" y="964579"/>
            <a:ext cx="282498" cy="282498"/>
          </a:xfrm>
          <a:prstGeom prst="rect">
            <a:avLst/>
          </a:prstGeom>
        </p:spPr>
      </p:pic>
      <p:pic>
        <p:nvPicPr>
          <p:cNvPr id="18" name="Graphic 17" descr="Volume with solid fill">
            <a:extLst>
              <a:ext uri="{FF2B5EF4-FFF2-40B4-BE49-F238E27FC236}">
                <a16:creationId xmlns:a16="http://schemas.microsoft.com/office/drawing/2014/main" id="{2E16F0D9-4475-2370-E35C-918C08C48C3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25923" y="983165"/>
            <a:ext cx="282498" cy="282498"/>
          </a:xfrm>
          <a:prstGeom prst="rect">
            <a:avLst/>
          </a:prstGeom>
        </p:spPr>
      </p:pic>
      <p:sp>
        <p:nvSpPr>
          <p:cNvPr id="19" name="TextBox 18">
            <a:extLst>
              <a:ext uri="{FF2B5EF4-FFF2-40B4-BE49-F238E27FC236}">
                <a16:creationId xmlns:a16="http://schemas.microsoft.com/office/drawing/2014/main" id="{01406E96-1800-D30E-2F12-2AAC9C0B4B7C}"/>
              </a:ext>
            </a:extLst>
          </p:cNvPr>
          <p:cNvSpPr txBox="1"/>
          <p:nvPr/>
        </p:nvSpPr>
        <p:spPr>
          <a:xfrm>
            <a:off x="3024768" y="5963578"/>
            <a:ext cx="33472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What would you like to say?</a:t>
            </a:r>
            <a:endParaRPr lang="en-US" i="1"/>
          </a:p>
        </p:txBody>
      </p:sp>
      <p:pic>
        <p:nvPicPr>
          <p:cNvPr id="20" name="Graphic 19" descr="Caret Right with solid fill">
            <a:extLst>
              <a:ext uri="{FF2B5EF4-FFF2-40B4-BE49-F238E27FC236}">
                <a16:creationId xmlns:a16="http://schemas.microsoft.com/office/drawing/2014/main" id="{39EDE460-12B5-D6D5-A265-F770CBD8C6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47556" y="5741020"/>
            <a:ext cx="914400" cy="914400"/>
          </a:xfrm>
          <a:prstGeom prst="rect">
            <a:avLst/>
          </a:prstGeom>
        </p:spPr>
      </p:pic>
    </p:spTree>
    <p:extLst>
      <p:ext uri="{BB962C8B-B14F-4D97-AF65-F5344CB8AC3E}">
        <p14:creationId xmlns:p14="http://schemas.microsoft.com/office/powerpoint/2010/main" val="14392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77915BFB-739E-4992-6882-F7B277D13AB6}"/>
              </a:ext>
              <a:ext uri="{C183D7F6-B498-43B3-948B-1728B52AA6E4}">
                <adec:decorative xmlns:adec="http://schemas.microsoft.com/office/drawing/2017/decorative" val="0"/>
              </a:ext>
            </a:extLst>
          </p:cNvPr>
          <p:cNvSpPr/>
          <p:nvPr/>
        </p:nvSpPr>
        <p:spPr>
          <a:xfrm>
            <a:off x="294383" y="1236757"/>
            <a:ext cx="1652400"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00B050"/>
          </a:solidFill>
          <a:ln w="317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1017005"/>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291162" y="1383131"/>
            <a:ext cx="11678922" cy="512835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15" name="Picture 14" descr="Little boy painting">
            <a:extLst>
              <a:ext uri="{FF2B5EF4-FFF2-40B4-BE49-F238E27FC236}">
                <a16:creationId xmlns:a16="http://schemas.microsoft.com/office/drawing/2014/main" id="{C0CA7583-D444-91FA-8DDC-913A73DC8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98" y="2325322"/>
            <a:ext cx="3604931" cy="2405679"/>
          </a:xfrm>
          <a:prstGeom prst="rect">
            <a:avLst/>
          </a:prstGeom>
        </p:spPr>
      </p:pic>
      <p:sp>
        <p:nvSpPr>
          <p:cNvPr id="18" name="Rectangle: Rounded Corners 17">
            <a:extLst>
              <a:ext uri="{FF2B5EF4-FFF2-40B4-BE49-F238E27FC236}">
                <a16:creationId xmlns:a16="http://schemas.microsoft.com/office/drawing/2014/main" id="{2778FB0A-DE3A-7B24-E41D-CE8D17FE2EEF}"/>
              </a:ext>
            </a:extLst>
          </p:cNvPr>
          <p:cNvSpPr/>
          <p:nvPr/>
        </p:nvSpPr>
        <p:spPr>
          <a:xfrm>
            <a:off x="646999" y="5135581"/>
            <a:ext cx="3604931" cy="971323"/>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a:t>Billy Smith</a:t>
            </a:r>
          </a:p>
          <a:p>
            <a:pPr algn="ctr"/>
            <a:r>
              <a:rPr lang="en-AU" sz="2400"/>
              <a:t>Aspiring Artist</a:t>
            </a:r>
          </a:p>
        </p:txBody>
      </p:sp>
      <p:sp>
        <p:nvSpPr>
          <p:cNvPr id="20" name="Rectangle: Rounded Corners 19">
            <a:extLst>
              <a:ext uri="{FF2B5EF4-FFF2-40B4-BE49-F238E27FC236}">
                <a16:creationId xmlns:a16="http://schemas.microsoft.com/office/drawing/2014/main" id="{D883445C-D50E-C541-9F1F-C1FFC8BAA91D}"/>
              </a:ext>
            </a:extLst>
          </p:cNvPr>
          <p:cNvSpPr/>
          <p:nvPr/>
        </p:nvSpPr>
        <p:spPr>
          <a:xfrm>
            <a:off x="5003232" y="1830288"/>
            <a:ext cx="6272374" cy="48577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My Personal details</a:t>
            </a:r>
          </a:p>
        </p:txBody>
      </p:sp>
      <p:sp>
        <p:nvSpPr>
          <p:cNvPr id="2" name="Rectangle: Rounded Corners 1">
            <a:extLst>
              <a:ext uri="{FF2B5EF4-FFF2-40B4-BE49-F238E27FC236}">
                <a16:creationId xmlns:a16="http://schemas.microsoft.com/office/drawing/2014/main" id="{6E395CBE-520C-63E1-6841-F61629C2C3C8}"/>
              </a:ext>
            </a:extLst>
          </p:cNvPr>
          <p:cNvSpPr/>
          <p:nvPr/>
        </p:nvSpPr>
        <p:spPr>
          <a:xfrm>
            <a:off x="4981003" y="2478616"/>
            <a:ext cx="2959068" cy="305497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My Skills</a:t>
            </a:r>
          </a:p>
        </p:txBody>
      </p:sp>
      <p:sp>
        <p:nvSpPr>
          <p:cNvPr id="3" name="Rectangle: Rounded Corners 2">
            <a:extLst>
              <a:ext uri="{FF2B5EF4-FFF2-40B4-BE49-F238E27FC236}">
                <a16:creationId xmlns:a16="http://schemas.microsoft.com/office/drawing/2014/main" id="{CF1517DA-FADE-C514-2034-DA03E637B8FD}"/>
              </a:ext>
            </a:extLst>
          </p:cNvPr>
          <p:cNvSpPr/>
          <p:nvPr/>
        </p:nvSpPr>
        <p:spPr>
          <a:xfrm>
            <a:off x="8128116" y="2478615"/>
            <a:ext cx="2959068" cy="305497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My Interests</a:t>
            </a:r>
          </a:p>
        </p:txBody>
      </p:sp>
      <p:sp>
        <p:nvSpPr>
          <p:cNvPr id="14" name="Rectangle: Rounded Corners 13">
            <a:extLst>
              <a:ext uri="{FF2B5EF4-FFF2-40B4-BE49-F238E27FC236}">
                <a16:creationId xmlns:a16="http://schemas.microsoft.com/office/drawing/2014/main" id="{DD5AA8CC-4776-F0F7-D035-D18870A40903}"/>
              </a:ext>
            </a:extLst>
          </p:cNvPr>
          <p:cNvSpPr/>
          <p:nvPr/>
        </p:nvSpPr>
        <p:spPr>
          <a:xfrm>
            <a:off x="4936801" y="5635730"/>
            <a:ext cx="6272374" cy="48577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Learn More About Me</a:t>
            </a:r>
          </a:p>
        </p:txBody>
      </p:sp>
      <p:pic>
        <p:nvPicPr>
          <p:cNvPr id="16" name="Graphic 15" descr="Radio microphone with solid fill">
            <a:extLst>
              <a:ext uri="{FF2B5EF4-FFF2-40B4-BE49-F238E27FC236}">
                <a16:creationId xmlns:a16="http://schemas.microsoft.com/office/drawing/2014/main" id="{A19A52B3-5E16-2CF1-A7B0-E6C79F6FF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7550" y="3721894"/>
            <a:ext cx="592932" cy="592932"/>
          </a:xfrm>
          <a:prstGeom prst="rect">
            <a:avLst/>
          </a:prstGeom>
        </p:spPr>
      </p:pic>
      <p:pic>
        <p:nvPicPr>
          <p:cNvPr id="17" name="Graphic 16" descr="Radio microphone with solid fill">
            <a:extLst>
              <a:ext uri="{FF2B5EF4-FFF2-40B4-BE49-F238E27FC236}">
                <a16:creationId xmlns:a16="http://schemas.microsoft.com/office/drawing/2014/main" id="{2B7D32E8-BCD0-F4E4-ADAD-43F5620FA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8924" y="3721893"/>
            <a:ext cx="592932" cy="592932"/>
          </a:xfrm>
          <a:prstGeom prst="rect">
            <a:avLst/>
          </a:prstGeom>
        </p:spPr>
      </p:pic>
      <p:pic>
        <p:nvPicPr>
          <p:cNvPr id="19" name="Graphic 18" descr="Radio microphone with solid fill">
            <a:extLst>
              <a:ext uri="{FF2B5EF4-FFF2-40B4-BE49-F238E27FC236}">
                <a16:creationId xmlns:a16="http://schemas.microsoft.com/office/drawing/2014/main" id="{DB3F2847-505F-44E0-C5C8-29607CF269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34675" y="1876424"/>
            <a:ext cx="354808" cy="354808"/>
          </a:xfrm>
          <a:prstGeom prst="rect">
            <a:avLst/>
          </a:prstGeom>
        </p:spPr>
      </p:pic>
      <p:pic>
        <p:nvPicPr>
          <p:cNvPr id="21" name="Graphic 20" descr="Radio microphone with solid fill">
            <a:extLst>
              <a:ext uri="{FF2B5EF4-FFF2-40B4-BE49-F238E27FC236}">
                <a16:creationId xmlns:a16="http://schemas.microsoft.com/office/drawing/2014/main" id="{C66CB924-058F-4FA7-4A9A-810C898711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7988" y="5710237"/>
            <a:ext cx="354808" cy="354808"/>
          </a:xfrm>
          <a:prstGeom prst="rect">
            <a:avLst/>
          </a:prstGeom>
        </p:spPr>
      </p:pic>
      <p:pic>
        <p:nvPicPr>
          <p:cNvPr id="23" name="Graphic 22" descr="Volume with solid fill">
            <a:extLst>
              <a:ext uri="{FF2B5EF4-FFF2-40B4-BE49-F238E27FC236}">
                <a16:creationId xmlns:a16="http://schemas.microsoft.com/office/drawing/2014/main" id="{46168B3E-9CB6-1AA5-17E6-4F4B6617D7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2240" y="983165"/>
            <a:ext cx="282498" cy="282498"/>
          </a:xfrm>
          <a:prstGeom prst="rect">
            <a:avLst/>
          </a:prstGeom>
        </p:spPr>
      </p:pic>
      <p:pic>
        <p:nvPicPr>
          <p:cNvPr id="25" name="Graphic 24" descr="Volume with solid fill">
            <a:extLst>
              <a:ext uri="{FF2B5EF4-FFF2-40B4-BE49-F238E27FC236}">
                <a16:creationId xmlns:a16="http://schemas.microsoft.com/office/drawing/2014/main" id="{68C2622F-2C78-CFEF-F7CE-003F11FE92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94411" y="1020336"/>
            <a:ext cx="282498" cy="282498"/>
          </a:xfrm>
          <a:prstGeom prst="rect">
            <a:avLst/>
          </a:prstGeom>
        </p:spPr>
      </p:pic>
      <p:pic>
        <p:nvPicPr>
          <p:cNvPr id="27" name="Graphic 26" descr="Volume with solid fill">
            <a:extLst>
              <a:ext uri="{FF2B5EF4-FFF2-40B4-BE49-F238E27FC236}">
                <a16:creationId xmlns:a16="http://schemas.microsoft.com/office/drawing/2014/main" id="{9BB694A9-BDA1-DF05-C1BC-38D750DC5B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6581" y="983165"/>
            <a:ext cx="282498" cy="282498"/>
          </a:xfrm>
          <a:prstGeom prst="rect">
            <a:avLst/>
          </a:prstGeom>
        </p:spPr>
      </p:pic>
      <p:pic>
        <p:nvPicPr>
          <p:cNvPr id="29" name="Graphic 28" descr="Volume with solid fill">
            <a:extLst>
              <a:ext uri="{FF2B5EF4-FFF2-40B4-BE49-F238E27FC236}">
                <a16:creationId xmlns:a16="http://schemas.microsoft.com/office/drawing/2014/main" id="{66321DE8-9C7A-6735-EBAF-22EDA0068D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78752" y="983165"/>
            <a:ext cx="282498" cy="282498"/>
          </a:xfrm>
          <a:prstGeom prst="rect">
            <a:avLst/>
          </a:prstGeom>
        </p:spPr>
      </p:pic>
      <p:pic>
        <p:nvPicPr>
          <p:cNvPr id="31" name="Graphic 30" descr="Volume with solid fill">
            <a:extLst>
              <a:ext uri="{FF2B5EF4-FFF2-40B4-BE49-F238E27FC236}">
                <a16:creationId xmlns:a16="http://schemas.microsoft.com/office/drawing/2014/main" id="{F422FE76-B75A-7E61-0C65-2F201B5CD8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83752" y="973873"/>
            <a:ext cx="282498" cy="282498"/>
          </a:xfrm>
          <a:prstGeom prst="rect">
            <a:avLst/>
          </a:prstGeom>
        </p:spPr>
      </p:pic>
      <p:pic>
        <p:nvPicPr>
          <p:cNvPr id="33" name="Graphic 32" descr="Volume with solid fill">
            <a:extLst>
              <a:ext uri="{FF2B5EF4-FFF2-40B4-BE49-F238E27FC236}">
                <a16:creationId xmlns:a16="http://schemas.microsoft.com/office/drawing/2014/main" id="{9F9644CC-994B-9682-74D0-BF31269533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16630" y="983165"/>
            <a:ext cx="282498" cy="282498"/>
          </a:xfrm>
          <a:prstGeom prst="rect">
            <a:avLst/>
          </a:prstGeom>
        </p:spPr>
      </p:pic>
    </p:spTree>
    <p:extLst>
      <p:ext uri="{BB962C8B-B14F-4D97-AF65-F5344CB8AC3E}">
        <p14:creationId xmlns:p14="http://schemas.microsoft.com/office/powerpoint/2010/main" val="92432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77915BFB-739E-4992-6882-F7B277D13AB6}"/>
              </a:ext>
              <a:ext uri="{C183D7F6-B498-43B3-948B-1728B52AA6E4}">
                <adec:decorative xmlns:adec="http://schemas.microsoft.com/office/drawing/2017/decorative" val="0"/>
              </a:ext>
            </a:extLst>
          </p:cNvPr>
          <p:cNvSpPr/>
          <p:nvPr/>
        </p:nvSpPr>
        <p:spPr>
          <a:xfrm>
            <a:off x="303527" y="1236757"/>
            <a:ext cx="1629949"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00B050"/>
          </a:solidFill>
          <a:ln w="317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1017005"/>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7" y="1352115"/>
            <a:ext cx="11678922" cy="5128353"/>
          </a:xfrm>
          <a:prstGeom prst="rect">
            <a:avLst/>
          </a:prstGeom>
          <a:solidFill>
            <a:srgbClr val="00B05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15" name="Picture 14" descr="Little boy painting">
            <a:extLst>
              <a:ext uri="{FF2B5EF4-FFF2-40B4-BE49-F238E27FC236}">
                <a16:creationId xmlns:a16="http://schemas.microsoft.com/office/drawing/2014/main" id="{C0CA7583-D444-91FA-8DDC-913A73DC8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1752827"/>
            <a:ext cx="1455536" cy="971323"/>
          </a:xfrm>
          <a:prstGeom prst="rect">
            <a:avLst/>
          </a:prstGeom>
        </p:spPr>
      </p:pic>
      <p:sp>
        <p:nvSpPr>
          <p:cNvPr id="18" name="Rectangle: Rounded Corners 17">
            <a:extLst>
              <a:ext uri="{FF2B5EF4-FFF2-40B4-BE49-F238E27FC236}">
                <a16:creationId xmlns:a16="http://schemas.microsoft.com/office/drawing/2014/main" id="{2778FB0A-DE3A-7B24-E41D-CE8D17FE2EEF}"/>
              </a:ext>
            </a:extLst>
          </p:cNvPr>
          <p:cNvSpPr/>
          <p:nvPr/>
        </p:nvSpPr>
        <p:spPr>
          <a:xfrm>
            <a:off x="739654" y="3077926"/>
            <a:ext cx="10995145" cy="2217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This information isn’t public and includes things like my interests,  aspirations, limitations as well as personal data</a:t>
            </a:r>
            <a:br>
              <a:rPr lang="en-AU"/>
            </a:br>
            <a:br>
              <a:rPr lang="en-AU"/>
            </a:br>
            <a:r>
              <a:rPr lang="en-AU"/>
              <a:t>Information here will not be seen by potential employers but will be used to help configure this app, show </a:t>
            </a:r>
          </a:p>
        </p:txBody>
      </p:sp>
      <p:sp>
        <p:nvSpPr>
          <p:cNvPr id="20" name="Rectangle: Rounded Corners 19">
            <a:extLst>
              <a:ext uri="{FF2B5EF4-FFF2-40B4-BE49-F238E27FC236}">
                <a16:creationId xmlns:a16="http://schemas.microsoft.com/office/drawing/2014/main" id="{D883445C-D50E-C541-9F1F-C1FFC8BAA91D}"/>
              </a:ext>
            </a:extLst>
          </p:cNvPr>
          <p:cNvSpPr/>
          <p:nvPr/>
        </p:nvSpPr>
        <p:spPr>
          <a:xfrm>
            <a:off x="3742979" y="1992842"/>
            <a:ext cx="6272374" cy="485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a:t>My Personal details</a:t>
            </a:r>
          </a:p>
        </p:txBody>
      </p:sp>
      <p:pic>
        <p:nvPicPr>
          <p:cNvPr id="3" name="Graphic 2" descr="Volume with solid fill">
            <a:extLst>
              <a:ext uri="{FF2B5EF4-FFF2-40B4-BE49-F238E27FC236}">
                <a16:creationId xmlns:a16="http://schemas.microsoft.com/office/drawing/2014/main" id="{F449D8FA-5086-A6E3-5701-A9F88523D3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2240" y="992458"/>
            <a:ext cx="282498" cy="282498"/>
          </a:xfrm>
          <a:prstGeom prst="rect">
            <a:avLst/>
          </a:prstGeom>
        </p:spPr>
      </p:pic>
      <p:pic>
        <p:nvPicPr>
          <p:cNvPr id="16" name="Graphic 15" descr="Volume with solid fill">
            <a:extLst>
              <a:ext uri="{FF2B5EF4-FFF2-40B4-BE49-F238E27FC236}">
                <a16:creationId xmlns:a16="http://schemas.microsoft.com/office/drawing/2014/main" id="{4FF9B40A-16BA-A330-E633-16DDE35EE3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1006" y="968297"/>
            <a:ext cx="282498" cy="282498"/>
          </a:xfrm>
          <a:prstGeom prst="rect">
            <a:avLst/>
          </a:prstGeom>
        </p:spPr>
      </p:pic>
      <p:pic>
        <p:nvPicPr>
          <p:cNvPr id="19" name="Graphic 18" descr="Volume with solid fill">
            <a:extLst>
              <a:ext uri="{FF2B5EF4-FFF2-40B4-BE49-F238E27FC236}">
                <a16:creationId xmlns:a16="http://schemas.microsoft.com/office/drawing/2014/main" id="{F9E390A8-A3B0-29EC-0547-3A09856CEC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1235" y="953429"/>
            <a:ext cx="282498" cy="282498"/>
          </a:xfrm>
          <a:prstGeom prst="rect">
            <a:avLst/>
          </a:prstGeom>
        </p:spPr>
      </p:pic>
      <p:pic>
        <p:nvPicPr>
          <p:cNvPr id="22" name="Graphic 21" descr="Volume with solid fill">
            <a:extLst>
              <a:ext uri="{FF2B5EF4-FFF2-40B4-BE49-F238E27FC236}">
                <a16:creationId xmlns:a16="http://schemas.microsoft.com/office/drawing/2014/main" id="{DDE88250-7595-ED3A-FDBE-93D8B8ECC3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67025" y="966438"/>
            <a:ext cx="282498" cy="282498"/>
          </a:xfrm>
          <a:prstGeom prst="rect">
            <a:avLst/>
          </a:prstGeom>
        </p:spPr>
      </p:pic>
      <p:pic>
        <p:nvPicPr>
          <p:cNvPr id="24" name="Graphic 23" descr="Volume with solid fill">
            <a:extLst>
              <a:ext uri="{FF2B5EF4-FFF2-40B4-BE49-F238E27FC236}">
                <a16:creationId xmlns:a16="http://schemas.microsoft.com/office/drawing/2014/main" id="{DB1156CD-C3BE-9150-D4B9-D155ADC5B7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47157" y="970156"/>
            <a:ext cx="282498" cy="282498"/>
          </a:xfrm>
          <a:prstGeom prst="rect">
            <a:avLst/>
          </a:prstGeom>
        </p:spPr>
      </p:pic>
      <p:pic>
        <p:nvPicPr>
          <p:cNvPr id="26" name="Graphic 25" descr="Volume with solid fill">
            <a:extLst>
              <a:ext uri="{FF2B5EF4-FFF2-40B4-BE49-F238E27FC236}">
                <a16:creationId xmlns:a16="http://schemas.microsoft.com/office/drawing/2014/main" id="{B839179C-ECA8-93AE-E15E-51615447C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6533" y="1001751"/>
            <a:ext cx="282498" cy="282498"/>
          </a:xfrm>
          <a:prstGeom prst="rect">
            <a:avLst/>
          </a:prstGeom>
        </p:spPr>
      </p:pic>
    </p:spTree>
    <p:extLst>
      <p:ext uri="{BB962C8B-B14F-4D97-AF65-F5344CB8AC3E}">
        <p14:creationId xmlns:p14="http://schemas.microsoft.com/office/powerpoint/2010/main" val="239377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79383"/>
            <a:ext cx="1629949" cy="264783"/>
          </a:xfrm>
          <a:prstGeom prst="roundRect">
            <a:avLst/>
          </a:prstGeom>
          <a:solidFill>
            <a:srgbClr val="00B050"/>
          </a:solidFill>
          <a:ln w="317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8" y="1396272"/>
            <a:ext cx="11678922" cy="512835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2" name="Rectangle: Rounded Corners 1">
            <a:extLst>
              <a:ext uri="{FF2B5EF4-FFF2-40B4-BE49-F238E27FC236}">
                <a16:creationId xmlns:a16="http://schemas.microsoft.com/office/drawing/2014/main" id="{6AFBEDA2-B142-0DCD-11D3-11F49EE364F7}"/>
              </a:ext>
              <a:ext uri="{C183D7F6-B498-43B3-948B-1728B52AA6E4}">
                <adec:decorative xmlns:adec="http://schemas.microsoft.com/office/drawing/2017/decorative" val="0"/>
              </a:ext>
            </a:extLst>
          </p:cNvPr>
          <p:cNvSpPr/>
          <p:nvPr/>
        </p:nvSpPr>
        <p:spPr>
          <a:xfrm>
            <a:off x="2237005" y="1226037"/>
            <a:ext cx="1649197"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sp>
        <p:nvSpPr>
          <p:cNvPr id="3" name="Rectangle: Rounded Corners 2">
            <a:extLst>
              <a:ext uri="{FF2B5EF4-FFF2-40B4-BE49-F238E27FC236}">
                <a16:creationId xmlns:a16="http://schemas.microsoft.com/office/drawing/2014/main" id="{28D42692-3AB8-F1AE-7CFE-FE3D8315FA25}"/>
              </a:ext>
            </a:extLst>
          </p:cNvPr>
          <p:cNvSpPr/>
          <p:nvPr/>
        </p:nvSpPr>
        <p:spPr>
          <a:xfrm>
            <a:off x="669356" y="1806475"/>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ea typeface="Calibri"/>
                <a:cs typeface="Calibri"/>
              </a:rPr>
              <a:t>Re-generate</a:t>
            </a:r>
            <a:endParaRPr lang="en-US"/>
          </a:p>
        </p:txBody>
      </p:sp>
      <p:sp>
        <p:nvSpPr>
          <p:cNvPr id="13" name="Rectangle: Rounded Corners 12">
            <a:extLst>
              <a:ext uri="{FF2B5EF4-FFF2-40B4-BE49-F238E27FC236}">
                <a16:creationId xmlns:a16="http://schemas.microsoft.com/office/drawing/2014/main" id="{28D42692-3AB8-F1AE-7CFE-FE3D8315FA25}"/>
              </a:ext>
            </a:extLst>
          </p:cNvPr>
          <p:cNvSpPr/>
          <p:nvPr/>
        </p:nvSpPr>
        <p:spPr>
          <a:xfrm>
            <a:off x="8075041" y="1806475"/>
            <a:ext cx="342678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ea typeface="Calibri"/>
                <a:cs typeface="Calibri"/>
              </a:rPr>
              <a:t>Download to File</a:t>
            </a:r>
          </a:p>
        </p:txBody>
      </p:sp>
      <p:pic>
        <p:nvPicPr>
          <p:cNvPr id="14" name="Graphic 13" descr="Repeat with solid fill">
            <a:extLst>
              <a:ext uri="{FF2B5EF4-FFF2-40B4-BE49-F238E27FC236}">
                <a16:creationId xmlns:a16="http://schemas.microsoft.com/office/drawing/2014/main" id="{C1D802C1-A470-5827-33BD-D6890443E9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3300" y="1840707"/>
            <a:ext cx="342902" cy="366714"/>
          </a:xfrm>
          <a:prstGeom prst="rect">
            <a:avLst/>
          </a:prstGeom>
        </p:spPr>
      </p:pic>
      <p:pic>
        <p:nvPicPr>
          <p:cNvPr id="15" name="Graphic 14" descr="Download with solid fill">
            <a:extLst>
              <a:ext uri="{FF2B5EF4-FFF2-40B4-BE49-F238E27FC236}">
                <a16:creationId xmlns:a16="http://schemas.microsoft.com/office/drawing/2014/main" id="{67D024AB-5D2B-5D4E-C5F1-5765435271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3268" y="1804988"/>
            <a:ext cx="461965" cy="438152"/>
          </a:xfrm>
          <a:prstGeom prst="rect">
            <a:avLst/>
          </a:prstGeom>
        </p:spPr>
      </p:pic>
      <p:sp>
        <p:nvSpPr>
          <p:cNvPr id="17" name="Rectangle 16">
            <a:extLst>
              <a:ext uri="{FF2B5EF4-FFF2-40B4-BE49-F238E27FC236}">
                <a16:creationId xmlns:a16="http://schemas.microsoft.com/office/drawing/2014/main" id="{9C452DE6-BBD9-162F-AD67-EF11009839E0}"/>
              </a:ext>
            </a:extLst>
          </p:cNvPr>
          <p:cNvSpPr/>
          <p:nvPr/>
        </p:nvSpPr>
        <p:spPr>
          <a:xfrm>
            <a:off x="763488" y="2745878"/>
            <a:ext cx="10787062" cy="35956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0C67FD-B305-4B1D-1953-AC7D533F52B2}"/>
              </a:ext>
            </a:extLst>
          </p:cNvPr>
          <p:cNvSpPr txBox="1"/>
          <p:nvPr/>
        </p:nvSpPr>
        <p:spPr>
          <a:xfrm>
            <a:off x="1339453" y="3354586"/>
            <a:ext cx="34456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CV – Billy Smith</a:t>
            </a:r>
            <a:endParaRPr lang="en-US" sz="3200"/>
          </a:p>
        </p:txBody>
      </p:sp>
      <p:sp>
        <p:nvSpPr>
          <p:cNvPr id="19" name="TextBox 18">
            <a:extLst>
              <a:ext uri="{FF2B5EF4-FFF2-40B4-BE49-F238E27FC236}">
                <a16:creationId xmlns:a16="http://schemas.microsoft.com/office/drawing/2014/main" id="{8182AB0F-734C-B941-6540-2F63194303E8}"/>
              </a:ext>
            </a:extLst>
          </p:cNvPr>
          <p:cNvSpPr txBox="1"/>
          <p:nvPr/>
        </p:nvSpPr>
        <p:spPr>
          <a:xfrm>
            <a:off x="1526976" y="4433589"/>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About me</a:t>
            </a:r>
          </a:p>
          <a:p>
            <a:endParaRPr lang="en-US" b="1">
              <a:cs typeface="Calibri"/>
            </a:endParaRPr>
          </a:p>
          <a:p>
            <a:r>
              <a:rPr lang="en-US">
                <a:cs typeface="Calibri"/>
              </a:rPr>
              <a:t>I am an aspiring artist.........</a:t>
            </a:r>
            <a:endParaRPr lang="en-US" b="1">
              <a:cs typeface="Calibri"/>
            </a:endParaRPr>
          </a:p>
        </p:txBody>
      </p:sp>
      <p:sp>
        <p:nvSpPr>
          <p:cNvPr id="20" name="Rectangle: Rounded Corners 19">
            <a:extLst>
              <a:ext uri="{FF2B5EF4-FFF2-40B4-BE49-F238E27FC236}">
                <a16:creationId xmlns:a16="http://schemas.microsoft.com/office/drawing/2014/main" id="{BCB595A9-D971-3BB2-96E3-4779D760509B}"/>
              </a:ext>
            </a:extLst>
          </p:cNvPr>
          <p:cNvSpPr/>
          <p:nvPr/>
        </p:nvSpPr>
        <p:spPr>
          <a:xfrm>
            <a:off x="4372200" y="1806474"/>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cs typeface="Calibri"/>
              </a:rPr>
              <a:t>Amend</a:t>
            </a:r>
            <a:endParaRPr lang="en-US"/>
          </a:p>
        </p:txBody>
      </p:sp>
      <p:pic>
        <p:nvPicPr>
          <p:cNvPr id="21" name="Graphic 20" descr="Radio microphone with solid fill">
            <a:extLst>
              <a:ext uri="{FF2B5EF4-FFF2-40B4-BE49-F238E27FC236}">
                <a16:creationId xmlns:a16="http://schemas.microsoft.com/office/drawing/2014/main" id="{E7F18934-B0EB-26CB-E5C7-48BC415A06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91363" y="1840707"/>
            <a:ext cx="378619" cy="402431"/>
          </a:xfrm>
          <a:prstGeom prst="rect">
            <a:avLst/>
          </a:prstGeom>
        </p:spPr>
      </p:pic>
      <p:pic>
        <p:nvPicPr>
          <p:cNvPr id="22" name="Graphic 21" descr="Volume with solid fill">
            <a:extLst>
              <a:ext uri="{FF2B5EF4-FFF2-40B4-BE49-F238E27FC236}">
                <a16:creationId xmlns:a16="http://schemas.microsoft.com/office/drawing/2014/main" id="{6EF5A11B-5CF1-1FDB-F3C0-56912AACB0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52240" y="992458"/>
            <a:ext cx="282498" cy="282498"/>
          </a:xfrm>
          <a:prstGeom prst="rect">
            <a:avLst/>
          </a:prstGeom>
        </p:spPr>
      </p:pic>
      <p:pic>
        <p:nvPicPr>
          <p:cNvPr id="24" name="Graphic 23" descr="Volume with solid fill">
            <a:extLst>
              <a:ext uri="{FF2B5EF4-FFF2-40B4-BE49-F238E27FC236}">
                <a16:creationId xmlns:a16="http://schemas.microsoft.com/office/drawing/2014/main" id="{4C7FF5EB-5026-EC03-24B2-840E840775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89542" y="977590"/>
            <a:ext cx="282498" cy="282498"/>
          </a:xfrm>
          <a:prstGeom prst="rect">
            <a:avLst/>
          </a:prstGeom>
        </p:spPr>
      </p:pic>
      <p:pic>
        <p:nvPicPr>
          <p:cNvPr id="26" name="Graphic 25" descr="Volume with solid fill">
            <a:extLst>
              <a:ext uri="{FF2B5EF4-FFF2-40B4-BE49-F238E27FC236}">
                <a16:creationId xmlns:a16="http://schemas.microsoft.com/office/drawing/2014/main" id="{421F5C2F-AE19-BB23-2BA3-95FA35F76A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73967" y="990599"/>
            <a:ext cx="282498" cy="282498"/>
          </a:xfrm>
          <a:prstGeom prst="rect">
            <a:avLst/>
          </a:prstGeom>
        </p:spPr>
      </p:pic>
      <p:pic>
        <p:nvPicPr>
          <p:cNvPr id="28" name="Graphic 27" descr="Volume with solid fill">
            <a:extLst>
              <a:ext uri="{FF2B5EF4-FFF2-40B4-BE49-F238E27FC236}">
                <a16:creationId xmlns:a16="http://schemas.microsoft.com/office/drawing/2014/main" id="{F3931977-C634-9E08-0717-8B72F993BD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38440" y="975731"/>
            <a:ext cx="282498" cy="282498"/>
          </a:xfrm>
          <a:prstGeom prst="rect">
            <a:avLst/>
          </a:prstGeom>
        </p:spPr>
      </p:pic>
      <p:pic>
        <p:nvPicPr>
          <p:cNvPr id="30" name="Graphic 29" descr="Volume with solid fill">
            <a:extLst>
              <a:ext uri="{FF2B5EF4-FFF2-40B4-BE49-F238E27FC236}">
                <a16:creationId xmlns:a16="http://schemas.microsoft.com/office/drawing/2014/main" id="{C0B05F1A-D78D-AF0C-3C7C-ADDB4FECDB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350084" y="988741"/>
            <a:ext cx="282498" cy="282498"/>
          </a:xfrm>
          <a:prstGeom prst="rect">
            <a:avLst/>
          </a:prstGeom>
        </p:spPr>
      </p:pic>
      <p:pic>
        <p:nvPicPr>
          <p:cNvPr id="32" name="Graphic 31" descr="Volume with solid fill">
            <a:extLst>
              <a:ext uri="{FF2B5EF4-FFF2-40B4-BE49-F238E27FC236}">
                <a16:creationId xmlns:a16="http://schemas.microsoft.com/office/drawing/2014/main" id="{0BE07A7C-A16A-2C42-7BF3-F4844B0A8B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74459" y="983165"/>
            <a:ext cx="282498" cy="282498"/>
          </a:xfrm>
          <a:prstGeom prst="rect">
            <a:avLst/>
          </a:prstGeom>
        </p:spPr>
      </p:pic>
    </p:spTree>
    <p:extLst>
      <p:ext uri="{BB962C8B-B14F-4D97-AF65-F5344CB8AC3E}">
        <p14:creationId xmlns:p14="http://schemas.microsoft.com/office/powerpoint/2010/main" val="142810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8" y="1396272"/>
            <a:ext cx="11678922" cy="512835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2" name="Rectangle: Rounded Corners 1">
            <a:extLst>
              <a:ext uri="{FF2B5EF4-FFF2-40B4-BE49-F238E27FC236}">
                <a16:creationId xmlns:a16="http://schemas.microsoft.com/office/drawing/2014/main" id="{F2E19858-965D-1D66-E8E1-103C9CBC874E}"/>
              </a:ext>
              <a:ext uri="{C183D7F6-B498-43B3-948B-1728B52AA6E4}">
                <adec:decorative xmlns:adec="http://schemas.microsoft.com/office/drawing/2017/decorative" val="0"/>
              </a:ext>
            </a:extLst>
          </p:cNvPr>
          <p:cNvSpPr/>
          <p:nvPr/>
        </p:nvSpPr>
        <p:spPr>
          <a:xfrm>
            <a:off x="4188258" y="1226037"/>
            <a:ext cx="1629949"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FF20C866-5656-15DD-764D-0B56903D3559}"/>
              </a:ext>
            </a:extLst>
          </p:cNvPr>
          <p:cNvSpPr/>
          <p:nvPr/>
        </p:nvSpPr>
        <p:spPr>
          <a:xfrm>
            <a:off x="681262" y="2913757"/>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ea typeface="Calibri"/>
                <a:cs typeface="Calibri"/>
              </a:rPr>
              <a:t>Re-generate</a:t>
            </a:r>
            <a:endParaRPr lang="en-US"/>
          </a:p>
        </p:txBody>
      </p:sp>
      <p:sp>
        <p:nvSpPr>
          <p:cNvPr id="15" name="Rectangle: Rounded Corners 14">
            <a:extLst>
              <a:ext uri="{FF2B5EF4-FFF2-40B4-BE49-F238E27FC236}">
                <a16:creationId xmlns:a16="http://schemas.microsoft.com/office/drawing/2014/main" id="{EF22DBF9-F648-0B02-CAEF-FE1AE8CC9F50}"/>
              </a:ext>
            </a:extLst>
          </p:cNvPr>
          <p:cNvSpPr/>
          <p:nvPr/>
        </p:nvSpPr>
        <p:spPr>
          <a:xfrm>
            <a:off x="8086947" y="2913757"/>
            <a:ext cx="342678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ea typeface="Calibri"/>
                <a:cs typeface="Calibri"/>
              </a:rPr>
              <a:t>Download to File</a:t>
            </a:r>
          </a:p>
        </p:txBody>
      </p:sp>
      <p:sp>
        <p:nvSpPr>
          <p:cNvPr id="17" name="Rectangle 16">
            <a:extLst>
              <a:ext uri="{FF2B5EF4-FFF2-40B4-BE49-F238E27FC236}">
                <a16:creationId xmlns:a16="http://schemas.microsoft.com/office/drawing/2014/main" id="{34C06C13-66C8-3E6C-2268-E9977556CC68}"/>
              </a:ext>
            </a:extLst>
          </p:cNvPr>
          <p:cNvSpPr/>
          <p:nvPr/>
        </p:nvSpPr>
        <p:spPr>
          <a:xfrm>
            <a:off x="668238" y="3734096"/>
            <a:ext cx="10787062" cy="261937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772C16B-AF67-58DD-4915-7AB31AF43420}"/>
              </a:ext>
            </a:extLst>
          </p:cNvPr>
          <p:cNvSpPr/>
          <p:nvPr/>
        </p:nvSpPr>
        <p:spPr>
          <a:xfrm>
            <a:off x="4384106" y="2913755"/>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cs typeface="Calibri"/>
              </a:rPr>
              <a:t>Amend</a:t>
            </a:r>
            <a:endParaRPr lang="en-US"/>
          </a:p>
        </p:txBody>
      </p:sp>
      <p:pic>
        <p:nvPicPr>
          <p:cNvPr id="21" name="Graphic 20" descr="Repeat with solid fill">
            <a:extLst>
              <a:ext uri="{FF2B5EF4-FFF2-40B4-BE49-F238E27FC236}">
                <a16:creationId xmlns:a16="http://schemas.microsoft.com/office/drawing/2014/main" id="{911AED6B-F791-0937-A8D4-6C153ACCD7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5206" y="2947988"/>
            <a:ext cx="342902" cy="366714"/>
          </a:xfrm>
          <a:prstGeom prst="rect">
            <a:avLst/>
          </a:prstGeom>
        </p:spPr>
      </p:pic>
      <p:pic>
        <p:nvPicPr>
          <p:cNvPr id="23" name="Graphic 22" descr="Download with solid fill">
            <a:extLst>
              <a:ext uri="{FF2B5EF4-FFF2-40B4-BE49-F238E27FC236}">
                <a16:creationId xmlns:a16="http://schemas.microsoft.com/office/drawing/2014/main" id="{CE44BEAF-B73D-45A0-AACF-5E59E9D4E0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5174" y="2912269"/>
            <a:ext cx="461965" cy="438152"/>
          </a:xfrm>
          <a:prstGeom prst="rect">
            <a:avLst/>
          </a:prstGeom>
        </p:spPr>
      </p:pic>
      <p:pic>
        <p:nvPicPr>
          <p:cNvPr id="25" name="Graphic 24" descr="Radio microphone with solid fill">
            <a:extLst>
              <a:ext uri="{FF2B5EF4-FFF2-40B4-BE49-F238E27FC236}">
                <a16:creationId xmlns:a16="http://schemas.microsoft.com/office/drawing/2014/main" id="{C4E07820-59D6-9C15-94F1-E49D36A88A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03269" y="2947988"/>
            <a:ext cx="378619" cy="402431"/>
          </a:xfrm>
          <a:prstGeom prst="rect">
            <a:avLst/>
          </a:prstGeom>
        </p:spPr>
      </p:pic>
      <p:sp>
        <p:nvSpPr>
          <p:cNvPr id="26" name="Rectangle: Rounded Corners 25">
            <a:extLst>
              <a:ext uri="{FF2B5EF4-FFF2-40B4-BE49-F238E27FC236}">
                <a16:creationId xmlns:a16="http://schemas.microsoft.com/office/drawing/2014/main" id="{847650A9-84AE-8C17-0B05-5DD95C0404A6}"/>
              </a:ext>
            </a:extLst>
          </p:cNvPr>
          <p:cNvSpPr/>
          <p:nvPr/>
        </p:nvSpPr>
        <p:spPr>
          <a:xfrm>
            <a:off x="669356" y="2080318"/>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cs typeface="Calibri"/>
              </a:rPr>
              <a:t>For Position:</a:t>
            </a:r>
            <a:endParaRPr lang="en-US" err="1"/>
          </a:p>
        </p:txBody>
      </p:sp>
      <p:pic>
        <p:nvPicPr>
          <p:cNvPr id="27" name="Graphic 26" descr="Radio microphone with solid fill">
            <a:extLst>
              <a:ext uri="{FF2B5EF4-FFF2-40B4-BE49-F238E27FC236}">
                <a16:creationId xmlns:a16="http://schemas.microsoft.com/office/drawing/2014/main" id="{FE9737F8-0463-3ABF-F922-6104F0C8B6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52800" y="2114550"/>
            <a:ext cx="378619" cy="402431"/>
          </a:xfrm>
          <a:prstGeom prst="rect">
            <a:avLst/>
          </a:prstGeom>
        </p:spPr>
      </p:pic>
      <p:sp>
        <p:nvSpPr>
          <p:cNvPr id="28" name="Rectangle 27">
            <a:extLst>
              <a:ext uri="{FF2B5EF4-FFF2-40B4-BE49-F238E27FC236}">
                <a16:creationId xmlns:a16="http://schemas.microsoft.com/office/drawing/2014/main" id="{C01D0A35-5345-5056-EAD4-C10236B5A417}"/>
              </a:ext>
            </a:extLst>
          </p:cNvPr>
          <p:cNvSpPr/>
          <p:nvPr/>
        </p:nvSpPr>
        <p:spPr>
          <a:xfrm>
            <a:off x="4132957" y="2079126"/>
            <a:ext cx="7393781" cy="428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287135C-2DBB-3606-DB4D-723D98E2F72E}"/>
              </a:ext>
            </a:extLst>
          </p:cNvPr>
          <p:cNvSpPr txBox="1"/>
          <p:nvPr/>
        </p:nvSpPr>
        <p:spPr>
          <a:xfrm>
            <a:off x="4286249" y="2117824"/>
            <a:ext cx="6029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Art Teacher – South Melbourne Community Center</a:t>
            </a:r>
            <a:endParaRPr lang="en-US"/>
          </a:p>
        </p:txBody>
      </p:sp>
      <p:sp>
        <p:nvSpPr>
          <p:cNvPr id="30" name="TextBox 29">
            <a:extLst>
              <a:ext uri="{FF2B5EF4-FFF2-40B4-BE49-F238E27FC236}">
                <a16:creationId xmlns:a16="http://schemas.microsoft.com/office/drawing/2014/main" id="{760C66C8-CE19-27E1-4DAC-AE3478072AFF}"/>
              </a:ext>
            </a:extLst>
          </p:cNvPr>
          <p:cNvSpPr txBox="1"/>
          <p:nvPr/>
        </p:nvSpPr>
        <p:spPr>
          <a:xfrm>
            <a:off x="1259085" y="4942582"/>
            <a:ext cx="98155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Dear Sir/Madam,</a:t>
            </a:r>
          </a:p>
          <a:p>
            <a:endParaRPr lang="en-US">
              <a:cs typeface="Calibri"/>
            </a:endParaRPr>
          </a:p>
          <a:p>
            <a:r>
              <a:rPr lang="en-US">
                <a:cs typeface="Calibri"/>
              </a:rPr>
              <a:t>I am writing to you to apply for the advertised position of 'Art Teacher' at South Melbourne Community Center.........</a:t>
            </a:r>
          </a:p>
        </p:txBody>
      </p:sp>
      <p:pic>
        <p:nvPicPr>
          <p:cNvPr id="3" name="Graphic 2" descr="Caret Down with solid fill">
            <a:extLst>
              <a:ext uri="{FF2B5EF4-FFF2-40B4-BE49-F238E27FC236}">
                <a16:creationId xmlns:a16="http://schemas.microsoft.com/office/drawing/2014/main" id="{406123DE-88EB-7F75-17CA-A55543B0ED3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8043" y="2107580"/>
            <a:ext cx="421889" cy="412596"/>
          </a:xfrm>
          <a:prstGeom prst="rect">
            <a:avLst/>
          </a:prstGeom>
        </p:spPr>
      </p:pic>
      <p:pic>
        <p:nvPicPr>
          <p:cNvPr id="16" name="Graphic 15" descr="Volume with solid fill">
            <a:extLst>
              <a:ext uri="{FF2B5EF4-FFF2-40B4-BE49-F238E27FC236}">
                <a16:creationId xmlns:a16="http://schemas.microsoft.com/office/drawing/2014/main" id="{B4942CB6-66F7-EF67-45CB-5247D298D2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52240" y="992458"/>
            <a:ext cx="282498" cy="282498"/>
          </a:xfrm>
          <a:prstGeom prst="rect">
            <a:avLst/>
          </a:prstGeom>
        </p:spPr>
      </p:pic>
      <p:pic>
        <p:nvPicPr>
          <p:cNvPr id="20" name="Graphic 19" descr="Volume with solid fill">
            <a:extLst>
              <a:ext uri="{FF2B5EF4-FFF2-40B4-BE49-F238E27FC236}">
                <a16:creationId xmlns:a16="http://schemas.microsoft.com/office/drawing/2014/main" id="{74B187A6-861C-CF7E-95E2-8E2FAE564EF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08128" y="968297"/>
            <a:ext cx="282498" cy="282498"/>
          </a:xfrm>
          <a:prstGeom prst="rect">
            <a:avLst/>
          </a:prstGeom>
        </p:spPr>
      </p:pic>
      <p:pic>
        <p:nvPicPr>
          <p:cNvPr id="24" name="Graphic 23" descr="Volume with solid fill">
            <a:extLst>
              <a:ext uri="{FF2B5EF4-FFF2-40B4-BE49-F238E27FC236}">
                <a16:creationId xmlns:a16="http://schemas.microsoft.com/office/drawing/2014/main" id="{40CEBE0B-BEAD-8BDE-DF53-3F37193588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46089" y="981307"/>
            <a:ext cx="282498" cy="282498"/>
          </a:xfrm>
          <a:prstGeom prst="rect">
            <a:avLst/>
          </a:prstGeom>
        </p:spPr>
      </p:pic>
      <p:pic>
        <p:nvPicPr>
          <p:cNvPr id="32" name="Graphic 31" descr="Volume with solid fill">
            <a:extLst>
              <a:ext uri="{FF2B5EF4-FFF2-40B4-BE49-F238E27FC236}">
                <a16:creationId xmlns:a16="http://schemas.microsoft.com/office/drawing/2014/main" id="{288246BB-BFA6-5B27-8735-F9B2F9C0E88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57025" y="985024"/>
            <a:ext cx="282498" cy="282498"/>
          </a:xfrm>
          <a:prstGeom prst="rect">
            <a:avLst/>
          </a:prstGeom>
        </p:spPr>
      </p:pic>
      <p:pic>
        <p:nvPicPr>
          <p:cNvPr id="34" name="Graphic 33" descr="Volume with solid fill">
            <a:extLst>
              <a:ext uri="{FF2B5EF4-FFF2-40B4-BE49-F238E27FC236}">
                <a16:creationId xmlns:a16="http://schemas.microsoft.com/office/drawing/2014/main" id="{A4D10BF7-9DBB-F62D-B260-57663B72E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312913" y="979448"/>
            <a:ext cx="282498" cy="282498"/>
          </a:xfrm>
          <a:prstGeom prst="rect">
            <a:avLst/>
          </a:prstGeom>
        </p:spPr>
      </p:pic>
      <p:pic>
        <p:nvPicPr>
          <p:cNvPr id="36" name="Graphic 35" descr="Volume with solid fill">
            <a:extLst>
              <a:ext uri="{FF2B5EF4-FFF2-40B4-BE49-F238E27FC236}">
                <a16:creationId xmlns:a16="http://schemas.microsoft.com/office/drawing/2014/main" id="{A0416BF4-0EC5-DA37-384C-27684885C7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20923" y="973873"/>
            <a:ext cx="282498" cy="282498"/>
          </a:xfrm>
          <a:prstGeom prst="rect">
            <a:avLst/>
          </a:prstGeom>
        </p:spPr>
      </p:pic>
    </p:spTree>
    <p:extLst>
      <p:ext uri="{BB962C8B-B14F-4D97-AF65-F5344CB8AC3E}">
        <p14:creationId xmlns:p14="http://schemas.microsoft.com/office/powerpoint/2010/main" val="218576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8" y="1396272"/>
            <a:ext cx="11678922" cy="512835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2" name="Rectangle: Rounded Corners 1">
            <a:extLst>
              <a:ext uri="{FF2B5EF4-FFF2-40B4-BE49-F238E27FC236}">
                <a16:creationId xmlns:a16="http://schemas.microsoft.com/office/drawing/2014/main" id="{5657A2E3-250A-BEEB-17B0-43A49B89C280}"/>
              </a:ext>
              <a:ext uri="{C183D7F6-B498-43B3-948B-1728B52AA6E4}">
                <adec:decorative xmlns:adec="http://schemas.microsoft.com/office/drawing/2017/decorative" val="0"/>
              </a:ext>
            </a:extLst>
          </p:cNvPr>
          <p:cNvSpPr/>
          <p:nvPr/>
        </p:nvSpPr>
        <p:spPr>
          <a:xfrm>
            <a:off x="6132231" y="1226037"/>
            <a:ext cx="1617583"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6AB4C2F8-EF7E-1151-5D38-65CF6926B4F7}"/>
              </a:ext>
            </a:extLst>
          </p:cNvPr>
          <p:cNvSpPr/>
          <p:nvPr/>
        </p:nvSpPr>
        <p:spPr>
          <a:xfrm>
            <a:off x="669356" y="2080318"/>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cs typeface="Calibri"/>
              </a:rPr>
              <a:t>Add Course:</a:t>
            </a:r>
            <a:endParaRPr lang="en-US" err="1"/>
          </a:p>
        </p:txBody>
      </p:sp>
      <p:pic>
        <p:nvPicPr>
          <p:cNvPr id="15" name="Graphic 14" descr="Radio microphone with solid fill">
            <a:extLst>
              <a:ext uri="{FF2B5EF4-FFF2-40B4-BE49-F238E27FC236}">
                <a16:creationId xmlns:a16="http://schemas.microsoft.com/office/drawing/2014/main" id="{536758A2-4CE8-6EDB-9BB1-8DB9BE5235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2800" y="2114550"/>
            <a:ext cx="378619" cy="402431"/>
          </a:xfrm>
          <a:prstGeom prst="rect">
            <a:avLst/>
          </a:prstGeom>
        </p:spPr>
      </p:pic>
      <p:sp>
        <p:nvSpPr>
          <p:cNvPr id="17" name="Rectangle 16">
            <a:extLst>
              <a:ext uri="{FF2B5EF4-FFF2-40B4-BE49-F238E27FC236}">
                <a16:creationId xmlns:a16="http://schemas.microsoft.com/office/drawing/2014/main" id="{347E4C47-2502-2B9A-3A0E-6DA40E444156}"/>
              </a:ext>
            </a:extLst>
          </p:cNvPr>
          <p:cNvSpPr/>
          <p:nvPr/>
        </p:nvSpPr>
        <p:spPr>
          <a:xfrm>
            <a:off x="4132957" y="2079126"/>
            <a:ext cx="7393781" cy="428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E98B384-B743-B50B-BD91-E3E0E58E4A59}"/>
              </a:ext>
            </a:extLst>
          </p:cNvPr>
          <p:cNvSpPr txBox="1"/>
          <p:nvPr/>
        </p:nvSpPr>
        <p:spPr>
          <a:xfrm>
            <a:off x="4286249" y="2117824"/>
            <a:ext cx="6029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Ceramics for Beginners</a:t>
            </a:r>
          </a:p>
        </p:txBody>
      </p:sp>
      <p:graphicFrame>
        <p:nvGraphicFramePr>
          <p:cNvPr id="20" name="Table 19">
            <a:extLst>
              <a:ext uri="{FF2B5EF4-FFF2-40B4-BE49-F238E27FC236}">
                <a16:creationId xmlns:a16="http://schemas.microsoft.com/office/drawing/2014/main" id="{C11B749F-80BC-1DF6-D055-B1F55F2E9C49}"/>
              </a:ext>
            </a:extLst>
          </p:cNvPr>
          <p:cNvGraphicFramePr>
            <a:graphicFrameLocks noGrp="1"/>
          </p:cNvGraphicFramePr>
          <p:nvPr>
            <p:extLst>
              <p:ext uri="{D42A27DB-BD31-4B8C-83A1-F6EECF244321}">
                <p14:modId xmlns:p14="http://schemas.microsoft.com/office/powerpoint/2010/main" val="1807174102"/>
              </p:ext>
            </p:extLst>
          </p:nvPr>
        </p:nvGraphicFramePr>
        <p:xfrm>
          <a:off x="725805" y="2972657"/>
          <a:ext cx="10824655" cy="3148850"/>
        </p:xfrm>
        <a:graphic>
          <a:graphicData uri="http://schemas.openxmlformats.org/drawingml/2006/table">
            <a:tbl>
              <a:tblPr firstRow="1" bandRow="1">
                <a:tableStyleId>{17292A2E-F333-43FB-9621-5CBBE7FDCDCB}</a:tableStyleId>
              </a:tblPr>
              <a:tblGrid>
                <a:gridCol w="3241476">
                  <a:extLst>
                    <a:ext uri="{9D8B030D-6E8A-4147-A177-3AD203B41FA5}">
                      <a16:colId xmlns:a16="http://schemas.microsoft.com/office/drawing/2014/main" val="3451796422"/>
                    </a:ext>
                  </a:extLst>
                </a:gridCol>
                <a:gridCol w="3210848">
                  <a:extLst>
                    <a:ext uri="{9D8B030D-6E8A-4147-A177-3AD203B41FA5}">
                      <a16:colId xmlns:a16="http://schemas.microsoft.com/office/drawing/2014/main" val="3855136691"/>
                    </a:ext>
                  </a:extLst>
                </a:gridCol>
                <a:gridCol w="2795617">
                  <a:extLst>
                    <a:ext uri="{9D8B030D-6E8A-4147-A177-3AD203B41FA5}">
                      <a16:colId xmlns:a16="http://schemas.microsoft.com/office/drawing/2014/main" val="3756558500"/>
                    </a:ext>
                  </a:extLst>
                </a:gridCol>
                <a:gridCol w="1576714">
                  <a:extLst>
                    <a:ext uri="{9D8B030D-6E8A-4147-A177-3AD203B41FA5}">
                      <a16:colId xmlns:a16="http://schemas.microsoft.com/office/drawing/2014/main" val="1881616506"/>
                    </a:ext>
                  </a:extLst>
                </a:gridCol>
              </a:tblGrid>
              <a:tr h="629770">
                <a:tc>
                  <a:txBody>
                    <a:bodyPr/>
                    <a:lstStyle/>
                    <a:p>
                      <a:r>
                        <a:rPr lang="en-US"/>
                        <a:t>Course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Provider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Link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Completed?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36198880"/>
                  </a:ext>
                </a:extLst>
              </a:tr>
              <a:tr h="629770">
                <a:tc>
                  <a:txBody>
                    <a:bodyPr/>
                    <a:lstStyle/>
                    <a:p>
                      <a:r>
                        <a:rPr lang="en-US"/>
                        <a:t>Teaching Visual Art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Queensland University via edx</a:t>
                      </a:r>
                      <a:endParaRPr lang="en-US" err="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Edx.com/qu-vis-art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Y</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15276435"/>
                  </a:ext>
                </a:extLst>
              </a:tr>
              <a:tr h="629770">
                <a:tc>
                  <a:txBody>
                    <a:bodyPr/>
                    <a:lstStyle/>
                    <a:p>
                      <a:r>
                        <a:rPr lang="en-US"/>
                        <a:t>Advanced Oil Painting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VCA via Coursera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Coursera.com/vca-oil-paint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67779828"/>
                  </a:ext>
                </a:extLst>
              </a:tr>
              <a:tr h="629770">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32079829"/>
                  </a:ext>
                </a:extLst>
              </a:tr>
              <a:tr h="629770">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0456609"/>
                  </a:ext>
                </a:extLst>
              </a:tr>
            </a:tbl>
          </a:graphicData>
        </a:graphic>
      </p:graphicFrame>
      <p:pic>
        <p:nvPicPr>
          <p:cNvPr id="14" name="Graphic 13" descr="Volume with solid fill">
            <a:extLst>
              <a:ext uri="{FF2B5EF4-FFF2-40B4-BE49-F238E27FC236}">
                <a16:creationId xmlns:a16="http://schemas.microsoft.com/office/drawing/2014/main" id="{833FF012-75B9-1FB8-3F30-5C77826C6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240" y="992458"/>
            <a:ext cx="282498" cy="282498"/>
          </a:xfrm>
          <a:prstGeom prst="rect">
            <a:avLst/>
          </a:prstGeom>
        </p:spPr>
      </p:pic>
      <p:pic>
        <p:nvPicPr>
          <p:cNvPr id="18" name="Graphic 17" descr="Volume with solid fill">
            <a:extLst>
              <a:ext uri="{FF2B5EF4-FFF2-40B4-BE49-F238E27FC236}">
                <a16:creationId xmlns:a16="http://schemas.microsoft.com/office/drawing/2014/main" id="{50DF4F1C-00AE-A9F7-93E7-B89F1C403D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29640" y="977590"/>
            <a:ext cx="282498" cy="282498"/>
          </a:xfrm>
          <a:prstGeom prst="rect">
            <a:avLst/>
          </a:prstGeom>
        </p:spPr>
      </p:pic>
      <p:pic>
        <p:nvPicPr>
          <p:cNvPr id="22" name="Graphic 21" descr="Volume with solid fill">
            <a:extLst>
              <a:ext uri="{FF2B5EF4-FFF2-40B4-BE49-F238E27FC236}">
                <a16:creationId xmlns:a16="http://schemas.microsoft.com/office/drawing/2014/main" id="{36D1C100-4055-B1D6-6190-0430F3C0A9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81894" y="972014"/>
            <a:ext cx="282498" cy="282498"/>
          </a:xfrm>
          <a:prstGeom prst="rect">
            <a:avLst/>
          </a:prstGeom>
        </p:spPr>
      </p:pic>
      <p:pic>
        <p:nvPicPr>
          <p:cNvPr id="24" name="Graphic 23" descr="Volume with solid fill">
            <a:extLst>
              <a:ext uri="{FF2B5EF4-FFF2-40B4-BE49-F238E27FC236}">
                <a16:creationId xmlns:a16="http://schemas.microsoft.com/office/drawing/2014/main" id="{71A02DD3-3388-0ADC-C22E-73D696A1F8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4855" y="975731"/>
            <a:ext cx="282498" cy="282498"/>
          </a:xfrm>
          <a:prstGeom prst="rect">
            <a:avLst/>
          </a:prstGeom>
        </p:spPr>
      </p:pic>
      <p:pic>
        <p:nvPicPr>
          <p:cNvPr id="26" name="Graphic 25" descr="Volume with solid fill">
            <a:extLst>
              <a:ext uri="{FF2B5EF4-FFF2-40B4-BE49-F238E27FC236}">
                <a16:creationId xmlns:a16="http://schemas.microsoft.com/office/drawing/2014/main" id="{C58CD446-ABA2-24CF-4824-E7C38505BB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4230" y="979448"/>
            <a:ext cx="282498" cy="282498"/>
          </a:xfrm>
          <a:prstGeom prst="rect">
            <a:avLst/>
          </a:prstGeom>
        </p:spPr>
      </p:pic>
      <p:pic>
        <p:nvPicPr>
          <p:cNvPr id="28" name="Graphic 27" descr="Volume with solid fill">
            <a:extLst>
              <a:ext uri="{FF2B5EF4-FFF2-40B4-BE49-F238E27FC236}">
                <a16:creationId xmlns:a16="http://schemas.microsoft.com/office/drawing/2014/main" id="{EC874EB4-1CDE-5D63-DC6F-ADA0B886AE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64459" y="973873"/>
            <a:ext cx="282498" cy="282498"/>
          </a:xfrm>
          <a:prstGeom prst="rect">
            <a:avLst/>
          </a:prstGeom>
        </p:spPr>
      </p:pic>
    </p:spTree>
    <p:extLst>
      <p:ext uri="{BB962C8B-B14F-4D97-AF65-F5344CB8AC3E}">
        <p14:creationId xmlns:p14="http://schemas.microsoft.com/office/powerpoint/2010/main" val="340276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28E53-9C11-E38D-AED5-C7E3834504BB}"/>
              </a:ext>
              <a:ext uri="{C183D7F6-B498-43B3-948B-1728B52AA6E4}">
                <adec:decorative xmlns:adec="http://schemas.microsoft.com/office/drawing/2017/decorative" val="0"/>
              </a:ext>
            </a:extLst>
          </p:cNvPr>
          <p:cNvSpPr/>
          <p:nvPr/>
        </p:nvSpPr>
        <p:spPr>
          <a:xfrm>
            <a:off x="0" y="915144"/>
            <a:ext cx="12192000" cy="405441"/>
          </a:xfrm>
          <a:prstGeom prst="rect">
            <a:avLst/>
          </a:prstGeom>
          <a:solidFill>
            <a:srgbClr val="FFC00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pic>
        <p:nvPicPr>
          <p:cNvPr id="5" name="Picture 4">
            <a:extLst>
              <a:ext uri="{FF2B5EF4-FFF2-40B4-BE49-F238E27FC236}">
                <a16:creationId xmlns:a16="http://schemas.microsoft.com/office/drawing/2014/main" id="{A29C2FF6-A27F-C475-7BCD-359871D71B13}"/>
              </a:ext>
            </a:extLst>
          </p:cNvPr>
          <p:cNvPicPr>
            <a:picLocks noChangeAspect="1"/>
          </p:cNvPicPr>
          <p:nvPr/>
        </p:nvPicPr>
        <p:blipFill>
          <a:blip r:embed="rId2"/>
          <a:stretch>
            <a:fillRect/>
          </a:stretch>
        </p:blipFill>
        <p:spPr>
          <a:xfrm>
            <a:off x="5354424" y="0"/>
            <a:ext cx="1212803" cy="915144"/>
          </a:xfrm>
          <a:prstGeom prst="rect">
            <a:avLst/>
          </a:prstGeom>
        </p:spPr>
      </p:pic>
      <p:sp>
        <p:nvSpPr>
          <p:cNvPr id="6" name="Rectangle: Rounded Corners 5">
            <a:extLst>
              <a:ext uri="{FF2B5EF4-FFF2-40B4-BE49-F238E27FC236}">
                <a16:creationId xmlns:a16="http://schemas.microsoft.com/office/drawing/2014/main" id="{24E8F702-6CD4-1CA9-4926-9D5EE589B3A0}"/>
              </a:ext>
              <a:ext uri="{C183D7F6-B498-43B3-948B-1728B52AA6E4}">
                <adec:decorative xmlns:adec="http://schemas.microsoft.com/office/drawing/2017/decorative" val="0"/>
              </a:ext>
            </a:extLst>
          </p:cNvPr>
          <p:cNvSpPr/>
          <p:nvPr/>
        </p:nvSpPr>
        <p:spPr>
          <a:xfrm>
            <a:off x="303528" y="985471"/>
            <a:ext cx="1629949" cy="264783"/>
          </a:xfrm>
          <a:prstGeom prst="roundRect">
            <a:avLst/>
          </a:prstGeom>
          <a:solidFill>
            <a:srgbClr val="92D050">
              <a:alpha val="82000"/>
            </a:srgb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About Me</a:t>
            </a:r>
          </a:p>
        </p:txBody>
      </p:sp>
      <p:sp>
        <p:nvSpPr>
          <p:cNvPr id="7" name="Rectangle: Rounded Corners 6">
            <a:extLst>
              <a:ext uri="{FF2B5EF4-FFF2-40B4-BE49-F238E27FC236}">
                <a16:creationId xmlns:a16="http://schemas.microsoft.com/office/drawing/2014/main" id="{87B254A3-3F50-DC8C-5EDD-D46F75EE3B63}"/>
              </a:ext>
              <a:ext uri="{C183D7F6-B498-43B3-948B-1728B52AA6E4}">
                <adec:decorative xmlns:adec="http://schemas.microsoft.com/office/drawing/2017/decorative" val="0"/>
              </a:ext>
            </a:extLst>
          </p:cNvPr>
          <p:cNvSpPr/>
          <p:nvPr/>
        </p:nvSpPr>
        <p:spPr>
          <a:xfrm>
            <a:off x="224589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Resumé</a:t>
            </a:r>
          </a:p>
        </p:txBody>
      </p:sp>
      <p:sp>
        <p:nvSpPr>
          <p:cNvPr id="8" name="Rectangle: Rounded Corners 7">
            <a:extLst>
              <a:ext uri="{FF2B5EF4-FFF2-40B4-BE49-F238E27FC236}">
                <a16:creationId xmlns:a16="http://schemas.microsoft.com/office/drawing/2014/main" id="{333636BC-6582-5D3E-5AA4-230B7A6FC28B}"/>
              </a:ext>
              <a:ext uri="{C183D7F6-B498-43B3-948B-1728B52AA6E4}">
                <adec:decorative xmlns:adec="http://schemas.microsoft.com/office/drawing/2017/decorative" val="0"/>
              </a:ext>
            </a:extLst>
          </p:cNvPr>
          <p:cNvSpPr/>
          <p:nvPr/>
        </p:nvSpPr>
        <p:spPr>
          <a:xfrm>
            <a:off x="4188258"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AU" sz="1600">
                <a:latin typeface="Comic Sans MS"/>
              </a:rPr>
              <a:t>Cover Letter</a:t>
            </a:r>
          </a:p>
        </p:txBody>
      </p:sp>
      <p:sp>
        <p:nvSpPr>
          <p:cNvPr id="9" name="Rectangle: Rounded Corners 8">
            <a:extLst>
              <a:ext uri="{FF2B5EF4-FFF2-40B4-BE49-F238E27FC236}">
                <a16:creationId xmlns:a16="http://schemas.microsoft.com/office/drawing/2014/main" id="{139A0828-B09C-9B97-DCE4-7A20B7961D8F}"/>
              </a:ext>
              <a:ext uri="{C183D7F6-B498-43B3-948B-1728B52AA6E4}">
                <adec:decorative xmlns:adec="http://schemas.microsoft.com/office/drawing/2017/decorative" val="0"/>
              </a:ext>
            </a:extLst>
          </p:cNvPr>
          <p:cNvSpPr/>
          <p:nvPr/>
        </p:nvSpPr>
        <p:spPr>
          <a:xfrm>
            <a:off x="6130623" y="979383"/>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Learning </a:t>
            </a:r>
          </a:p>
        </p:txBody>
      </p:sp>
      <p:sp>
        <p:nvSpPr>
          <p:cNvPr id="10" name="Rectangle: Rounded Corners 9">
            <a:extLst>
              <a:ext uri="{FF2B5EF4-FFF2-40B4-BE49-F238E27FC236}">
                <a16:creationId xmlns:a16="http://schemas.microsoft.com/office/drawing/2014/main" id="{79986F93-78E6-0DE8-57F2-2E550A804F2C}"/>
              </a:ext>
              <a:ext uri="{C183D7F6-B498-43B3-948B-1728B52AA6E4}">
                <adec:decorative xmlns:adec="http://schemas.microsoft.com/office/drawing/2017/decorative" val="0"/>
              </a:ext>
            </a:extLst>
          </p:cNvPr>
          <p:cNvSpPr/>
          <p:nvPr/>
        </p:nvSpPr>
        <p:spPr>
          <a:xfrm>
            <a:off x="8072988" y="977691"/>
            <a:ext cx="1629949" cy="26478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Jobs </a:t>
            </a:r>
          </a:p>
        </p:txBody>
      </p:sp>
      <p:sp>
        <p:nvSpPr>
          <p:cNvPr id="11" name="Rectangle: Rounded Corners 10">
            <a:extLst>
              <a:ext uri="{FF2B5EF4-FFF2-40B4-BE49-F238E27FC236}">
                <a16:creationId xmlns:a16="http://schemas.microsoft.com/office/drawing/2014/main" id="{FECE9468-17DA-F2D7-7EF1-C12F0224F3DF}"/>
              </a:ext>
            </a:extLst>
          </p:cNvPr>
          <p:cNvSpPr/>
          <p:nvPr/>
        </p:nvSpPr>
        <p:spPr>
          <a:xfrm>
            <a:off x="10015353" y="977690"/>
            <a:ext cx="1629949" cy="264783"/>
          </a:xfrm>
          <a:prstGeom prst="roundRect">
            <a:avLst/>
          </a:prstGeom>
          <a:solidFill>
            <a:srgbClr val="92D050">
              <a:alpha val="8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a:latin typeface="Comic Sans MS" panose="030F0702030302020204" pitchFamily="66" charset="0"/>
              </a:rPr>
              <a:t>My Docs </a:t>
            </a:r>
          </a:p>
        </p:txBody>
      </p:sp>
      <p:sp>
        <p:nvSpPr>
          <p:cNvPr id="12" name="Rectangle 11">
            <a:extLst>
              <a:ext uri="{FF2B5EF4-FFF2-40B4-BE49-F238E27FC236}">
                <a16:creationId xmlns:a16="http://schemas.microsoft.com/office/drawing/2014/main" id="{422A3E95-A704-1FBF-A40B-CEFC06E909C7}"/>
              </a:ext>
              <a:ext uri="{C183D7F6-B498-43B3-948B-1728B52AA6E4}">
                <adec:decorative xmlns:adec="http://schemas.microsoft.com/office/drawing/2017/decorative" val="0"/>
              </a:ext>
            </a:extLst>
          </p:cNvPr>
          <p:cNvSpPr/>
          <p:nvPr/>
        </p:nvSpPr>
        <p:spPr>
          <a:xfrm>
            <a:off x="303528" y="1396272"/>
            <a:ext cx="11678922" cy="5128353"/>
          </a:xfrm>
          <a:prstGeom prst="rect">
            <a:avLst/>
          </a:prstGeom>
          <a:solidFill>
            <a:srgbClr val="00B050">
              <a:alpha val="4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Comic Sans MS" panose="030F0702030302020204" pitchFamily="66" charset="0"/>
            </a:endParaRPr>
          </a:p>
        </p:txBody>
      </p:sp>
      <p:sp>
        <p:nvSpPr>
          <p:cNvPr id="2" name="Rectangle: Rounded Corners 1">
            <a:extLst>
              <a:ext uri="{FF2B5EF4-FFF2-40B4-BE49-F238E27FC236}">
                <a16:creationId xmlns:a16="http://schemas.microsoft.com/office/drawing/2014/main" id="{3046AFD8-0140-710A-FDDE-F0DE5019E2FD}"/>
              </a:ext>
              <a:ext uri="{C183D7F6-B498-43B3-948B-1728B52AA6E4}">
                <adec:decorative xmlns:adec="http://schemas.microsoft.com/office/drawing/2017/decorative" val="0"/>
              </a:ext>
            </a:extLst>
          </p:cNvPr>
          <p:cNvSpPr/>
          <p:nvPr/>
        </p:nvSpPr>
        <p:spPr>
          <a:xfrm>
            <a:off x="8072987" y="1220658"/>
            <a:ext cx="1629949" cy="264784"/>
          </a:xfrm>
          <a:prstGeom prst="roundRect">
            <a:avLst>
              <a:gd name="adj" fmla="val 0"/>
            </a:avLst>
          </a:prstGeom>
          <a:solidFill>
            <a:srgbClr val="00B050"/>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1554F82C-1A76-EEEB-0EAA-B432ABFD40CE}"/>
              </a:ext>
            </a:extLst>
          </p:cNvPr>
          <p:cNvSpPr/>
          <p:nvPr/>
        </p:nvSpPr>
        <p:spPr>
          <a:xfrm>
            <a:off x="669356" y="2080318"/>
            <a:ext cx="3450593" cy="426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a:cs typeface="Calibri"/>
              </a:rPr>
              <a:t>Add Position:</a:t>
            </a:r>
            <a:endParaRPr lang="en-US" err="1"/>
          </a:p>
        </p:txBody>
      </p:sp>
      <p:pic>
        <p:nvPicPr>
          <p:cNvPr id="15" name="Graphic 14" descr="Radio microphone with solid fill">
            <a:extLst>
              <a:ext uri="{FF2B5EF4-FFF2-40B4-BE49-F238E27FC236}">
                <a16:creationId xmlns:a16="http://schemas.microsoft.com/office/drawing/2014/main" id="{48196321-C2D9-0F58-BADE-514CC0F072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2800" y="2114550"/>
            <a:ext cx="378619" cy="402431"/>
          </a:xfrm>
          <a:prstGeom prst="rect">
            <a:avLst/>
          </a:prstGeom>
        </p:spPr>
      </p:pic>
      <p:sp>
        <p:nvSpPr>
          <p:cNvPr id="17" name="Rectangle 16">
            <a:extLst>
              <a:ext uri="{FF2B5EF4-FFF2-40B4-BE49-F238E27FC236}">
                <a16:creationId xmlns:a16="http://schemas.microsoft.com/office/drawing/2014/main" id="{14F5E861-9D95-21AA-362A-69AE3536BC58}"/>
              </a:ext>
            </a:extLst>
          </p:cNvPr>
          <p:cNvSpPr/>
          <p:nvPr/>
        </p:nvSpPr>
        <p:spPr>
          <a:xfrm>
            <a:off x="4132957" y="2079126"/>
            <a:ext cx="7393781" cy="428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1DE8EE-D599-FE61-BF99-DBC8019167A7}"/>
              </a:ext>
            </a:extLst>
          </p:cNvPr>
          <p:cNvSpPr txBox="1"/>
          <p:nvPr/>
        </p:nvSpPr>
        <p:spPr>
          <a:xfrm>
            <a:off x="4286249" y="2117824"/>
            <a:ext cx="6029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Director of Art at Port Phillip City Council</a:t>
            </a:r>
          </a:p>
        </p:txBody>
      </p:sp>
      <p:graphicFrame>
        <p:nvGraphicFramePr>
          <p:cNvPr id="21" name="Table 20">
            <a:extLst>
              <a:ext uri="{FF2B5EF4-FFF2-40B4-BE49-F238E27FC236}">
                <a16:creationId xmlns:a16="http://schemas.microsoft.com/office/drawing/2014/main" id="{20144F1A-F1C8-CD0C-8497-15A226E9A7F6}"/>
              </a:ext>
            </a:extLst>
          </p:cNvPr>
          <p:cNvGraphicFramePr>
            <a:graphicFrameLocks noGrp="1"/>
          </p:cNvGraphicFramePr>
          <p:nvPr>
            <p:extLst>
              <p:ext uri="{D42A27DB-BD31-4B8C-83A1-F6EECF244321}">
                <p14:modId xmlns:p14="http://schemas.microsoft.com/office/powerpoint/2010/main" val="2843138449"/>
              </p:ext>
            </p:extLst>
          </p:nvPr>
        </p:nvGraphicFramePr>
        <p:xfrm>
          <a:off x="725805" y="2972657"/>
          <a:ext cx="10824655" cy="3169470"/>
        </p:xfrm>
        <a:graphic>
          <a:graphicData uri="http://schemas.openxmlformats.org/drawingml/2006/table">
            <a:tbl>
              <a:tblPr firstRow="1" bandRow="1">
                <a:tableStyleId>{17292A2E-F333-43FB-9621-5CBBE7FDCDCB}</a:tableStyleId>
              </a:tblPr>
              <a:tblGrid>
                <a:gridCol w="3241476">
                  <a:extLst>
                    <a:ext uri="{9D8B030D-6E8A-4147-A177-3AD203B41FA5}">
                      <a16:colId xmlns:a16="http://schemas.microsoft.com/office/drawing/2014/main" val="3451796422"/>
                    </a:ext>
                  </a:extLst>
                </a:gridCol>
                <a:gridCol w="3210848">
                  <a:extLst>
                    <a:ext uri="{9D8B030D-6E8A-4147-A177-3AD203B41FA5}">
                      <a16:colId xmlns:a16="http://schemas.microsoft.com/office/drawing/2014/main" val="3855136691"/>
                    </a:ext>
                  </a:extLst>
                </a:gridCol>
                <a:gridCol w="2795617">
                  <a:extLst>
                    <a:ext uri="{9D8B030D-6E8A-4147-A177-3AD203B41FA5}">
                      <a16:colId xmlns:a16="http://schemas.microsoft.com/office/drawing/2014/main" val="3756558500"/>
                    </a:ext>
                  </a:extLst>
                </a:gridCol>
                <a:gridCol w="1576714">
                  <a:extLst>
                    <a:ext uri="{9D8B030D-6E8A-4147-A177-3AD203B41FA5}">
                      <a16:colId xmlns:a16="http://schemas.microsoft.com/office/drawing/2014/main" val="1881616506"/>
                    </a:ext>
                  </a:extLst>
                </a:gridCol>
              </a:tblGrid>
              <a:tr h="629770">
                <a:tc>
                  <a:txBody>
                    <a:bodyPr/>
                    <a:lstStyle/>
                    <a:p>
                      <a:r>
                        <a:rPr lang="en-US"/>
                        <a:t>Position (see description)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Company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Suitability (see comparison)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Closing Date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36198880"/>
                  </a:ext>
                </a:extLst>
              </a:tr>
              <a:tr h="629770">
                <a:tc>
                  <a:txBody>
                    <a:bodyPr/>
                    <a:lstStyle/>
                    <a:p>
                      <a:r>
                        <a:rPr lang="en-US" u="sng"/>
                        <a:t>Art Teacher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South Melbourne Community Center</a:t>
                      </a:r>
                      <a:endParaRPr lang="en-US" err="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u="sng"/>
                        <a:t>Medium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14/11/2023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15276435"/>
                  </a:ext>
                </a:extLst>
              </a:tr>
              <a:tr h="629770">
                <a:tc>
                  <a:txBody>
                    <a:bodyPr/>
                    <a:lstStyle/>
                    <a:p>
                      <a:r>
                        <a:rPr lang="en-US" u="sng"/>
                        <a:t>Graphic Designer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Nike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u="sng"/>
                        <a:t>Low</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Closed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67779828"/>
                  </a:ext>
                </a:extLst>
              </a:tr>
              <a:tr h="629770">
                <a:tc>
                  <a:txBody>
                    <a:bodyPr/>
                    <a:lstStyle/>
                    <a:p>
                      <a:r>
                        <a:rPr lang="en-US" u="sng"/>
                        <a:t>Bricklayer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Metricon Homes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u="sng"/>
                        <a:t>Not Suitable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Closed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32079829"/>
                  </a:ext>
                </a:extLst>
              </a:tr>
              <a:tr h="629770">
                <a:tc>
                  <a:txBody>
                    <a:bodyPr/>
                    <a:lstStyle/>
                    <a:p>
                      <a:r>
                        <a:rPr lang="en-US" u="sng"/>
                        <a:t>Illustrator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Penguin Books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u="sng"/>
                        <a:t>High</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Closed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0456609"/>
                  </a:ext>
                </a:extLst>
              </a:tr>
            </a:tbl>
          </a:graphicData>
        </a:graphic>
      </p:graphicFrame>
      <p:pic>
        <p:nvPicPr>
          <p:cNvPr id="14" name="Graphic 13" descr="Volume with solid fill">
            <a:extLst>
              <a:ext uri="{FF2B5EF4-FFF2-40B4-BE49-F238E27FC236}">
                <a16:creationId xmlns:a16="http://schemas.microsoft.com/office/drawing/2014/main" id="{28B23015-8994-27EB-238A-1B20BEEFA8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240" y="992458"/>
            <a:ext cx="282498" cy="282498"/>
          </a:xfrm>
          <a:prstGeom prst="rect">
            <a:avLst/>
          </a:prstGeom>
        </p:spPr>
      </p:pic>
      <p:pic>
        <p:nvPicPr>
          <p:cNvPr id="18" name="Graphic 17" descr="Volume with solid fill">
            <a:extLst>
              <a:ext uri="{FF2B5EF4-FFF2-40B4-BE49-F238E27FC236}">
                <a16:creationId xmlns:a16="http://schemas.microsoft.com/office/drawing/2014/main" id="{CE87760E-20D8-4CF1-4C3A-2F3C85B7B8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83177" y="986882"/>
            <a:ext cx="282498" cy="282498"/>
          </a:xfrm>
          <a:prstGeom prst="rect">
            <a:avLst/>
          </a:prstGeom>
        </p:spPr>
      </p:pic>
      <p:pic>
        <p:nvPicPr>
          <p:cNvPr id="22" name="Graphic 21" descr="Volume with solid fill">
            <a:extLst>
              <a:ext uri="{FF2B5EF4-FFF2-40B4-BE49-F238E27FC236}">
                <a16:creationId xmlns:a16="http://schemas.microsoft.com/office/drawing/2014/main" id="{A5A1CB98-6091-49B1-1E5F-BDCF9E1F9B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72601" y="981307"/>
            <a:ext cx="282498" cy="282498"/>
          </a:xfrm>
          <a:prstGeom prst="rect">
            <a:avLst/>
          </a:prstGeom>
        </p:spPr>
      </p:pic>
      <p:pic>
        <p:nvPicPr>
          <p:cNvPr id="24" name="Graphic 23" descr="Volume with solid fill">
            <a:extLst>
              <a:ext uri="{FF2B5EF4-FFF2-40B4-BE49-F238E27FC236}">
                <a16:creationId xmlns:a16="http://schemas.microsoft.com/office/drawing/2014/main" id="{1FBC90B8-A681-2674-C507-5EC7350057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8440" y="975731"/>
            <a:ext cx="282498" cy="282498"/>
          </a:xfrm>
          <a:prstGeom prst="rect">
            <a:avLst/>
          </a:prstGeom>
        </p:spPr>
      </p:pic>
      <p:pic>
        <p:nvPicPr>
          <p:cNvPr id="26" name="Graphic 25" descr="Volume with solid fill">
            <a:extLst>
              <a:ext uri="{FF2B5EF4-FFF2-40B4-BE49-F238E27FC236}">
                <a16:creationId xmlns:a16="http://schemas.microsoft.com/office/drawing/2014/main" id="{33BF68B7-68D3-0B8E-7823-30975377AA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8572" y="979448"/>
            <a:ext cx="282498" cy="282498"/>
          </a:xfrm>
          <a:prstGeom prst="rect">
            <a:avLst/>
          </a:prstGeom>
        </p:spPr>
      </p:pic>
      <p:pic>
        <p:nvPicPr>
          <p:cNvPr id="28" name="Graphic 27" descr="Volume with solid fill">
            <a:extLst>
              <a:ext uri="{FF2B5EF4-FFF2-40B4-BE49-F238E27FC236}">
                <a16:creationId xmlns:a16="http://schemas.microsoft.com/office/drawing/2014/main" id="{D4AE6E84-D48E-FC5C-5A3D-2E7593759D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94411" y="973873"/>
            <a:ext cx="282498" cy="282498"/>
          </a:xfrm>
          <a:prstGeom prst="rect">
            <a:avLst/>
          </a:prstGeom>
        </p:spPr>
      </p:pic>
    </p:spTree>
    <p:extLst>
      <p:ext uri="{BB962C8B-B14F-4D97-AF65-F5344CB8AC3E}">
        <p14:creationId xmlns:p14="http://schemas.microsoft.com/office/powerpoint/2010/main" val="346743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Widescreen</PresentationFormat>
  <Paragraphs>122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EmployAble WebApp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EmployAble WebApp</dc:title>
  <dc:creator>Jaffa, Daniel</dc:creator>
  <cp:lastModifiedBy>Jaffa, Daniel</cp:lastModifiedBy>
  <cp:revision>2</cp:revision>
  <dcterms:created xsi:type="dcterms:W3CDTF">2023-10-23T23:55:02Z</dcterms:created>
  <dcterms:modified xsi:type="dcterms:W3CDTF">2023-10-31T06:51:57Z</dcterms:modified>
</cp:coreProperties>
</file>