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74212"/>
                <a:gridCol w="459068"/>
                <a:gridCol w="660706"/>
                <a:gridCol w="527418"/>
                <a:gridCol w="571824"/>
                <a:gridCol w="660706"/>
                <a:gridCol w="660706"/>
                <a:gridCol w="416231"/>
                <a:gridCol w="482465"/>
                <a:gridCol w="578441"/>
                <a:gridCol w="569300"/>
              </a:tblGrid>
              <a:tr h="3959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mpg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cyl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disp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drat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qsec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carb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2.875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258.0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146.7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140.8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167.6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167.6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275.8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275.8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3.730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275.8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3.780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460.0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5.424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440.0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78.7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33.9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71.1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1.835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350.0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79.0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351.0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2.770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2.780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11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600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test_writeFlextab.R
01-Feb-2022 07:09 flextab2.pptx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600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test_writeFlextab.R
01-Feb-2022 07:09 flextab2.pptx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600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test_writeFlextab.R
01-Feb-2022 07:09 flextab2.pptx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600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test_writeFlextab.R
01-Feb-2022 07:09 flextab2.pptx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600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test_writeFlextab.R
01-Feb-2022 07:09 flextab2.pptx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600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test_writeFlextab.R
01-Feb-2022 07:09 flextab2.pptx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600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test_writeFlextab.R
01-Feb-2022 07:09 flextab2.pptx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600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test_writeFlextab.R
01-Feb-2022 07:09 flextab2.pptx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600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test_writeFlextab.R
01-Feb-2022 07:09 flextab2.pptx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600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test_writeFlextab.R
01-Feb-2022 07:09 flextab2.pptx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600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test_writeFlextab.R
01-Feb-2022 07:09 flextab2.pptx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philipde</cp:lastModifiedBy>
  <cp:revision>3</cp:revision>
  <dcterms:created xsi:type="dcterms:W3CDTF">2017-02-13T16:18:36Z</dcterms:created>
  <dcterms:modified xsi:type="dcterms:W3CDTF">2023-01-02T11:22:39Z</dcterms:modified>
  <cp:category/>
</cp:coreProperties>
</file>