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1" r:id="rId5"/>
    <p:sldId id="262" r:id="rId6"/>
    <p:sldId id="264" r:id="rId7"/>
    <p:sldId id="265" r:id="rId8"/>
    <p:sldId id="267" r:id="rId9"/>
    <p:sldId id="269" r:id="rId10"/>
    <p:sldId id="268" r:id="rId11"/>
    <p:sldId id="258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078B4-077B-445A-920C-3A8ACF54F31E}">
          <p14:sldIdLst>
            <p14:sldId id="256"/>
            <p14:sldId id="257"/>
            <p14:sldId id="263"/>
            <p14:sldId id="261"/>
            <p14:sldId id="262"/>
            <p14:sldId id="264"/>
            <p14:sldId id="265"/>
            <p14:sldId id="267"/>
            <p14:sldId id="269"/>
            <p14:sldId id="268"/>
            <p14:sldId id="258"/>
            <p14:sldId id="270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FDE2-F2D1-4406-B1B6-242E568B5D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FE1DA-182C-43D6-B112-318C6EFD4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3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Fei Deng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FE1DA-182C-43D6-B112-318C6EFD47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D241-3094-FDC7-3A1B-B5574EC8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5D009-EB22-254B-12E8-5E6FB4A3A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168D-177C-0D82-9F74-40BC7660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318E-F044-C5F4-FEEF-74391F9E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6CB3-E434-3865-6B65-82600631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3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D36A-DBEF-84D2-BEA5-944842C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DEC7-1BA9-EC99-6EF0-A1B10E6D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8D5B-164F-DD24-C8FA-8BED0BE6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35EE-236D-F849-A1E4-E980ADA9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4E41-2EAA-2E15-F665-DABAFD1A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8AB45-EA52-8D2C-C3A9-4E3D1AC6F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91B7-FC03-1859-3984-75776777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14EF-D9E1-74A5-77C7-4EA5C7BB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3441-C879-EB7D-4B2F-C49EF3D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5CD8-3129-8956-2177-E83C02E6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B29C-FC5D-0AC8-887B-47BE3656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EF2-41AE-9DE4-55EF-AC3634B9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678A-5417-6E84-EDAD-BDE3C7D4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698-C8CD-63A7-75CC-702AEA9C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B75-5381-F33F-9710-DBBE007E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03AA-563E-5C7E-60BE-61FB2DEF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5DE7-67B6-1261-B547-C7F53D1F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3939-FAF0-EC96-788B-679409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6874-6C57-4865-DD8D-14ED6BA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384C-59A5-64EB-4ADB-F175C8FA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5FBA-E8F0-A77C-A0EB-647E536A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D123-17F9-4B58-104A-D682AFB29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EA28-A2C3-02B0-EBD3-BCA812BD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89F2-C75B-5E1B-A152-8C6A1F4F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D278-A14A-95AC-67B7-BE8826C1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20E7-A0B0-560D-7CB7-DC6DF410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9DF5-105D-93F7-660C-EB24190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6F3F-67CD-037E-61C8-9C75403D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35F3-2DAB-A369-1616-B2ADCA6B8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8390-18CF-EF01-B9AD-75C398E5D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6504E-0D1E-A723-8381-176E98EBA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4DF4C-DBBD-4060-F16F-549A5651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2669B-2225-6F42-6759-E93AF576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55634-FC77-61EC-8403-FD4B7C3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BD13-BB7B-8D0E-06AD-B6791760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6577-2D1C-B041-3DA4-97722095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71BCE-F2C4-6C40-6210-15440DE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2FBD-7011-4D43-4A13-88618DAD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97279-7E3E-940F-E4D9-FE36846C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581E-7ABF-EB44-917F-A85F0D33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DBDA-B82A-9FF1-9CEF-CDAC4FB9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9EEE-07B8-8D29-8FFD-562475E4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1267-6F67-C7B5-06AB-5DFC6938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4ABD4-BF0A-1BFC-B9BA-0F9A109CB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2BFE-DA29-D2E2-0CB6-519ED000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20F12-6CEC-A6EB-231E-0EF4DAE2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638C-59BC-C388-A810-2ABF1B5A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6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F659-B8EB-DABB-3B7E-1C5CF617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D9769-9F3E-EBD3-A50B-5C4156259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A2A6-4F52-57D5-2B5C-B0A7C9AA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8A5D4-809D-390C-778E-648DBD18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2A7B-2DA1-6F35-5C1B-1076891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F319-2C4D-FF9B-FB1D-36F69881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AEDA4-A02C-BA0C-C46C-A5CC2AF5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08247-ABD4-8ED7-C35C-9B8237CA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A1E3-56C8-7CE0-CC56-D7F2084B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2FD9-77FB-4987-9D9E-20671BE4CE2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EBAD-BAA1-9B99-E21A-A6676FA6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5FF8-50AC-CFD3-E698-A08663BB6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onche.com/computer-graphics/gif/gif89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st.uwaterloo.ca/~anderson/images/GIFvsJPEG/InterlacedGIF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1425787" TargetMode="External"/><Relationship Id="rId2" Type="http://schemas.openxmlformats.org/officeDocument/2006/relationships/hyperlink" Target="https://www.limbonova.com/posts/gif-format-and-lz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7BC2-CCEC-9612-A26B-9B6144FF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GIF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72208-F907-5D34-1B94-8F6EA265C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GIF: Graphics Interchange Format(</a:t>
            </a:r>
            <a:r>
              <a:rPr lang="en-US" dirty="0" err="1">
                <a:hlinkClick r:id="rId3"/>
              </a:rPr>
              <a:t>sm</a:t>
            </a:r>
            <a:r>
              <a:rPr lang="en-US" dirty="0">
                <a:hlinkClick r:id="rId3"/>
              </a:rPr>
              <a:t>) (tronche.com)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CB80-3CE6-6425-E2F5-652FEECD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processFrame</a:t>
            </a:r>
            <a:r>
              <a:rPr lang="en-US" dirty="0"/>
              <a:t>(frame)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C84C0-13C2-AD3B-417B-19F4F84E4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071" y="1825625"/>
            <a:ext cx="57427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7D620-E50A-2B0B-5630-C29C9E337238}"/>
              </a:ext>
            </a:extLst>
          </p:cNvPr>
          <p:cNvSpPr txBox="1"/>
          <p:nvPr/>
        </p:nvSpPr>
        <p:spPr>
          <a:xfrm>
            <a:off x="838200" y="182562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pDat</a:t>
            </a:r>
            <a:r>
              <a:rPr lang="en-US" dirty="0"/>
              <a:t> = </a:t>
            </a:r>
            <a:r>
              <a:rPr lang="en-US" dirty="0" err="1"/>
              <a:t>pixelBuf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77CF664-5C9B-DB08-7FF3-E210AC30F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9C680E-55C7-8C89-97A8-FF11CC8B51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5" y="365125"/>
            <a:ext cx="6335396" cy="60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5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36F-7800-5550-F198-4EC3E8A4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8CFC-71D2-2112-CD3F-3B6AB6BD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Interlaced GIFs (uwaterloo.ca)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B8D7-4643-3D79-C1BE-739AFCAE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lzwDecode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6A95-8D6E-7E99-14A7-FA7FA3C9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GIF </a:t>
            </a:r>
            <a:r>
              <a:rPr lang="zh-CN" altLang="en-US" dirty="0">
                <a:hlinkClick r:id="rId2"/>
              </a:rPr>
              <a:t>格式及</a:t>
            </a:r>
            <a:r>
              <a:rPr lang="en-US" dirty="0">
                <a:hlinkClick r:id="rId2"/>
              </a:rPr>
              <a:t>LZW</a:t>
            </a:r>
            <a:r>
              <a:rPr lang="zh-CN" altLang="en-US" dirty="0">
                <a:hlinkClick r:id="rId2"/>
              </a:rPr>
              <a:t>算法浅析 </a:t>
            </a:r>
            <a:r>
              <a:rPr lang="en-US" altLang="zh-CN" dirty="0">
                <a:hlinkClick r:id="rId2"/>
              </a:rPr>
              <a:t>| </a:t>
            </a:r>
            <a:r>
              <a:rPr lang="en-US" dirty="0" err="1">
                <a:hlinkClick r:id="rId2"/>
              </a:rPr>
              <a:t>LimboNova</a:t>
            </a:r>
            <a:endParaRPr lang="en-US" dirty="0"/>
          </a:p>
          <a:p>
            <a:r>
              <a:rPr lang="en-US" altLang="zh-CN" dirty="0">
                <a:hlinkClick r:id="rId3"/>
              </a:rPr>
              <a:t>LZW</a:t>
            </a:r>
            <a:r>
              <a:rPr lang="zh-CN" altLang="en-US" dirty="0">
                <a:hlinkClick r:id="rId3"/>
              </a:rPr>
              <a:t>压缩算法原理解析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个人文章 </a:t>
            </a:r>
            <a:r>
              <a:rPr lang="en-US" altLang="zh-CN" dirty="0">
                <a:hlinkClick r:id="rId3"/>
              </a:rPr>
              <a:t>- </a:t>
            </a:r>
            <a:r>
              <a:rPr lang="en-US" altLang="zh-CN" dirty="0" err="1">
                <a:hlinkClick r:id="rId3"/>
              </a:rPr>
              <a:t>SegmentFault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>
                <a:hlinkClick r:id="rId3"/>
              </a:rPr>
              <a:t>思否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4D14-8E09-B995-75C1-1F8A76F5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20838C-6FAC-42DE-9B94-C2D4CCDAD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50" y="1905501"/>
            <a:ext cx="10383699" cy="4191585"/>
          </a:xfrm>
        </p:spPr>
      </p:pic>
    </p:spTree>
    <p:extLst>
      <p:ext uri="{BB962C8B-B14F-4D97-AF65-F5344CB8AC3E}">
        <p14:creationId xmlns:p14="http://schemas.microsoft.com/office/powerpoint/2010/main" val="9893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C626-3FE7-35AC-3019-E57B06D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D150-20C7-9E32-9378-BA25864B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938" cy="4351338"/>
          </a:xfrm>
        </p:spPr>
        <p:txBody>
          <a:bodyPr/>
          <a:lstStyle/>
          <a:p>
            <a:r>
              <a:rPr lang="en-US" dirty="0" err="1"/>
              <a:t>dataLoaded</a:t>
            </a:r>
            <a:r>
              <a:rPr lang="en-US" dirty="0"/>
              <a:t>() </a:t>
            </a:r>
            <a:r>
              <a:rPr lang="zh-CN" altLang="en-US" dirty="0"/>
              <a:t>读入数据</a:t>
            </a:r>
            <a:endParaRPr lang="en-US" altLang="zh-CN" dirty="0"/>
          </a:p>
          <a:p>
            <a:r>
              <a:rPr lang="en-US" dirty="0"/>
              <a:t>Parse() </a:t>
            </a:r>
            <a:r>
              <a:rPr lang="zh-CN" altLang="en-US" dirty="0"/>
              <a:t>解析</a:t>
            </a:r>
            <a:r>
              <a:rPr lang="en-US" altLang="zh-CN" dirty="0"/>
              <a:t>header</a:t>
            </a:r>
          </a:p>
          <a:p>
            <a:r>
              <a:rPr lang="en-US" dirty="0" err="1"/>
              <a:t>parseColourTable</a:t>
            </a:r>
            <a:r>
              <a:rPr lang="en-US" dirty="0"/>
              <a:t>() </a:t>
            </a:r>
            <a:r>
              <a:rPr lang="zh-CN" altLang="en-US" dirty="0"/>
              <a:t>解析</a:t>
            </a:r>
            <a:r>
              <a:rPr lang="en-US" altLang="zh-CN" dirty="0" err="1"/>
              <a:t>globalColourTable</a:t>
            </a:r>
            <a:endParaRPr lang="en-US" altLang="zh-CN" dirty="0"/>
          </a:p>
          <a:p>
            <a:r>
              <a:rPr lang="en-US" dirty="0" err="1">
                <a:hlinkClick r:id="rId2" action="ppaction://hlinksldjump"/>
              </a:rPr>
              <a:t>parseBlock</a:t>
            </a:r>
            <a:r>
              <a:rPr lang="en-US" dirty="0">
                <a:hlinkClick r:id="rId2" action="ppaction://hlinksldjump"/>
              </a:rPr>
              <a:t>()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/>
              <a:t>根据</a:t>
            </a:r>
            <a:r>
              <a:rPr lang="en-US" altLang="zh-CN" dirty="0" err="1"/>
              <a:t>blockID</a:t>
            </a:r>
            <a:r>
              <a:rPr lang="en-US" altLang="zh-CN" dirty="0"/>
              <a:t> </a:t>
            </a:r>
            <a:r>
              <a:rPr lang="zh-CN" altLang="en-US" dirty="0"/>
              <a:t>判断下一个</a:t>
            </a:r>
            <a:r>
              <a:rPr lang="en-US" altLang="zh-CN" dirty="0"/>
              <a:t>block</a:t>
            </a:r>
            <a:r>
              <a:rPr lang="zh-CN" altLang="en-US" dirty="0"/>
              <a:t>是什么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F5CC63-2477-4F7E-4346-8FCE3C05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25" y="528839"/>
            <a:ext cx="1752845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AB2D3-8165-0E7B-DD26-17C62BA2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972" y="528839"/>
            <a:ext cx="1565822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F61D4-876F-E631-5965-C3D8D668F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556" y="2694076"/>
            <a:ext cx="5101244" cy="34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C27-07DE-AD0F-C409-E5B0813A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parseBlock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BC69-39C1-5FAF-026C-4B3CC956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blockID</a:t>
            </a:r>
            <a:r>
              <a:rPr lang="en-US" altLang="zh-CN" dirty="0"/>
              <a:t> </a:t>
            </a:r>
            <a:r>
              <a:rPr lang="zh-CN" altLang="en-US" dirty="0"/>
              <a:t>判断下一个</a:t>
            </a:r>
            <a:r>
              <a:rPr lang="en-US" altLang="zh-CN" dirty="0"/>
              <a:t>block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en-US" altLang="zh-CN" dirty="0"/>
              <a:t>IMG</a:t>
            </a:r>
            <a:r>
              <a:rPr lang="zh-CN" altLang="en-US" dirty="0"/>
              <a:t>标识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2" action="ppaction://hlinksldjump"/>
              </a:rPr>
              <a:t>parseImg</a:t>
            </a:r>
            <a:r>
              <a:rPr lang="en-US" altLang="zh-CN" dirty="0">
                <a:hlinkClick r:id="rId2" action="ppaction://hlinksldjump"/>
              </a:rPr>
              <a:t>()</a:t>
            </a:r>
            <a:endParaRPr lang="en-US" altLang="zh-CN" dirty="0"/>
          </a:p>
          <a:p>
            <a:pPr lvl="1"/>
            <a:r>
              <a:rPr lang="en-US" altLang="zh-CN" dirty="0"/>
              <a:t>EOF</a:t>
            </a:r>
            <a:r>
              <a:rPr lang="zh-CN" altLang="en-US" dirty="0"/>
              <a:t>标识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3" action="ppaction://hlinksldjump"/>
              </a:rPr>
              <a:t>Finnished</a:t>
            </a:r>
            <a:r>
              <a:rPr lang="en-US" altLang="zh-CN" dirty="0">
                <a:hlinkClick r:id="rId3" action="ppaction://hlinksldjump"/>
              </a:rPr>
              <a:t>()</a:t>
            </a:r>
            <a:endParaRPr lang="en-US" altLang="zh-CN" dirty="0"/>
          </a:p>
          <a:p>
            <a:pPr lvl="1"/>
            <a:r>
              <a:rPr lang="zh-CN" altLang="en-US" dirty="0"/>
              <a:t>其他标识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4" action="ppaction://hlinksldjump"/>
              </a:rPr>
              <a:t>parseExt</a:t>
            </a:r>
            <a:r>
              <a:rPr lang="en-US" altLang="zh-CN" dirty="0">
                <a:hlinkClick r:id="rId4" action="ppaction://hlinksldjump"/>
              </a:rPr>
              <a:t>()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A2C988-42B5-0A55-14A4-5B605B3F7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625" y="528839"/>
            <a:ext cx="1752845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724D4-7507-0E61-C5F3-7A954B856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4972" y="528839"/>
            <a:ext cx="156582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BAC2-A2B5-A14F-E6C5-B7E7954A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parseExt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E66C-8C8A-915F-0AFE-C87BFEB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blockID</a:t>
            </a:r>
            <a:endParaRPr lang="en-US" altLang="zh-CN" dirty="0"/>
          </a:p>
          <a:p>
            <a:pPr lvl="1"/>
            <a:r>
              <a:rPr lang="en-US" altLang="zh-CN" dirty="0" err="1"/>
              <a:t>GCExt</a:t>
            </a:r>
            <a:endParaRPr lang="en-US" altLang="zh-CN" dirty="0"/>
          </a:p>
          <a:p>
            <a:pPr lvl="2"/>
            <a:r>
              <a:rPr lang="en-US" dirty="0" err="1">
                <a:hlinkClick r:id="rId2" action="ppaction://hlinksldjump"/>
              </a:rPr>
              <a:t>parseGCExt</a:t>
            </a:r>
            <a:r>
              <a:rPr lang="en-US" dirty="0">
                <a:hlinkClick r:id="rId2" action="ppaction://hlinksldjump"/>
              </a:rPr>
              <a:t>()</a:t>
            </a:r>
            <a:endParaRPr lang="en-US" dirty="0"/>
          </a:p>
          <a:p>
            <a:pPr lvl="1"/>
            <a:r>
              <a:rPr lang="en-US" dirty="0"/>
              <a:t>COMMENT</a:t>
            </a:r>
          </a:p>
          <a:p>
            <a:pPr lvl="2"/>
            <a:r>
              <a:rPr lang="en-US" dirty="0" err="1">
                <a:hlinkClick r:id="rId3" action="ppaction://hlinksldjump"/>
              </a:rPr>
              <a:t>readSubBlocks</a:t>
            </a:r>
            <a:r>
              <a:rPr lang="en-US" dirty="0">
                <a:hlinkClick r:id="rId3" action="ppaction://hlinksldjump"/>
              </a:rPr>
              <a:t>()</a:t>
            </a:r>
            <a:endParaRPr lang="en-US" dirty="0"/>
          </a:p>
          <a:p>
            <a:pPr lvl="2"/>
            <a:r>
              <a:rPr lang="zh-CN" altLang="en-US" dirty="0"/>
              <a:t>写入 </a:t>
            </a:r>
            <a:r>
              <a:rPr lang="en-US" altLang="zh-CN" dirty="0" err="1"/>
              <a:t>gif.comment</a:t>
            </a:r>
            <a:endParaRPr lang="en-US" dirty="0"/>
          </a:p>
          <a:p>
            <a:pPr lvl="1"/>
            <a:r>
              <a:rPr lang="en-US" dirty="0" err="1"/>
              <a:t>APPExt</a:t>
            </a:r>
            <a:endParaRPr lang="en-US" dirty="0"/>
          </a:p>
          <a:p>
            <a:pPr lvl="2"/>
            <a:r>
              <a:rPr lang="en-US" dirty="0" err="1">
                <a:hlinkClick r:id="rId4" action="ppaction://hlinksldjump"/>
              </a:rPr>
              <a:t>parseAppExt</a:t>
            </a:r>
            <a:r>
              <a:rPr lang="en-US" dirty="0">
                <a:hlinkClick r:id="rId4" action="ppaction://hlinksldjump"/>
              </a:rPr>
              <a:t>()</a:t>
            </a:r>
            <a:endParaRPr lang="en-US" dirty="0"/>
          </a:p>
          <a:p>
            <a:pPr lvl="1"/>
            <a:r>
              <a:rPr lang="en-US" dirty="0"/>
              <a:t>UNKNOWN</a:t>
            </a:r>
          </a:p>
          <a:p>
            <a:pPr lvl="2"/>
            <a:r>
              <a:rPr lang="en-US" dirty="0" err="1"/>
              <a:t>St.pos</a:t>
            </a:r>
            <a:r>
              <a:rPr lang="en-US" dirty="0"/>
              <a:t> += 13</a:t>
            </a:r>
          </a:p>
          <a:p>
            <a:pPr lvl="2"/>
            <a:r>
              <a:rPr lang="en-US" dirty="0" err="1">
                <a:hlinkClick r:id="rId3" action="ppaction://hlinksldjump"/>
              </a:rPr>
              <a:t>readSubBlocks</a:t>
            </a:r>
            <a:r>
              <a:rPr lang="en-US" dirty="0">
                <a:hlinkClick r:id="rId3" action="ppaction://hlinksldjump"/>
              </a:rPr>
              <a:t>()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B2F7510-8D11-C7AB-5DC2-59D3BBB4F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625" y="528839"/>
            <a:ext cx="1752845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95A0A-F0B6-76B8-099E-9A8D133B4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4972" y="528839"/>
            <a:ext cx="156582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F712-FF54-6DC4-F1BB-D6F3A47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parseAppExt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563C-FAD6-B21F-F3BF-7BBCA1F9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如果前</a:t>
            </a:r>
            <a:r>
              <a:rPr lang="en-US" altLang="zh-CN" dirty="0"/>
              <a:t>8</a:t>
            </a:r>
            <a:r>
              <a:rPr lang="zh-CN" altLang="en-US" dirty="0"/>
              <a:t>位解析为 </a:t>
            </a:r>
            <a:r>
              <a:rPr lang="en-US" altLang="zh-CN" dirty="0"/>
              <a:t>‘NETSCAPE’</a:t>
            </a:r>
          </a:p>
          <a:p>
            <a:pPr lvl="1"/>
            <a:r>
              <a:rPr lang="en-US" dirty="0" err="1"/>
              <a:t>St.pos</a:t>
            </a:r>
            <a:r>
              <a:rPr lang="zh-CN" altLang="en-US" dirty="0"/>
              <a:t> </a:t>
            </a:r>
            <a:r>
              <a:rPr lang="en-US" altLang="zh-CN" dirty="0"/>
              <a:t>+= 8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 err="1"/>
              <a:t>St.pos</a:t>
            </a:r>
            <a:r>
              <a:rPr lang="en-US" dirty="0"/>
              <a:t> += 3</a:t>
            </a:r>
          </a:p>
          <a:p>
            <a:pPr lvl="1"/>
            <a:r>
              <a:rPr lang="en-US" dirty="0" err="1">
                <a:hlinkClick r:id="rId2" action="ppaction://hlinksldjump"/>
              </a:rPr>
              <a:t>readSubBlocks</a:t>
            </a:r>
            <a:r>
              <a:rPr lang="en-US" dirty="0">
                <a:hlinkClick r:id="rId2" action="ppaction://hlinksldjump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7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5A3D-435A-3D3B-96FB-443C6639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parseGCExt</a:t>
            </a:r>
            <a:r>
              <a:rPr lang="en-US" altLang="zh-CN" dirty="0"/>
              <a:t>() Graphic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B6F2-E68E-BEA8-72EC-B2EAB547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319" cy="4351338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disposalMethod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 err="1"/>
              <a:t>transparencyGiven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 err="1"/>
              <a:t>delayTime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 err="1"/>
              <a:t>transparencyIndex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BAC44-AE6C-A922-3DE0-F5E189CF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83" y="1456119"/>
            <a:ext cx="5326201" cy="47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441D-5800-1663-1027-04483CC8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parseImg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39B2-A484-85EB-0299-BB06D8CA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Deinterlace</a:t>
            </a:r>
          </a:p>
          <a:p>
            <a:r>
              <a:rPr lang="zh-CN" altLang="en-US" dirty="0"/>
              <a:t>创建新</a:t>
            </a:r>
            <a:r>
              <a:rPr lang="en-US" altLang="zh-CN" dirty="0"/>
              <a:t>frame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gif </a:t>
            </a:r>
            <a:r>
              <a:rPr lang="zh-CN" altLang="en-US" dirty="0"/>
              <a:t>属性复制到</a:t>
            </a:r>
            <a:r>
              <a:rPr lang="en-US" altLang="zh-CN" dirty="0"/>
              <a:t>frame</a:t>
            </a:r>
          </a:p>
          <a:p>
            <a:r>
              <a:rPr lang="zh-CN" altLang="en-US" dirty="0"/>
              <a:t>判断是否使用</a:t>
            </a:r>
            <a:r>
              <a:rPr lang="en-US" altLang="zh-CN" dirty="0"/>
              <a:t>local </a:t>
            </a:r>
            <a:r>
              <a:rPr lang="en-US" altLang="zh-CN" dirty="0" err="1"/>
              <a:t>colour</a:t>
            </a:r>
            <a:r>
              <a:rPr lang="en-US" altLang="zh-CN" dirty="0"/>
              <a:t> table</a:t>
            </a:r>
          </a:p>
          <a:p>
            <a:r>
              <a:rPr lang="en-US" altLang="zh-CN" dirty="0" err="1">
                <a:hlinkClick r:id="rId2" action="ppaction://hlinksldjump"/>
              </a:rPr>
              <a:t>readSubBlocksB</a:t>
            </a:r>
            <a:r>
              <a:rPr lang="en-US" altLang="zh-CN" dirty="0">
                <a:hlinkClick r:id="rId2" action="ppaction://hlinksldjump"/>
              </a:rPr>
              <a:t>() </a:t>
            </a:r>
            <a:r>
              <a:rPr lang="zh-CN" altLang="en-US" dirty="0"/>
              <a:t>读出</a:t>
            </a:r>
            <a:r>
              <a:rPr lang="en-US" altLang="zh-CN" dirty="0"/>
              <a:t>block data</a:t>
            </a:r>
          </a:p>
          <a:p>
            <a:r>
              <a:rPr lang="en-US" altLang="zh-CN" dirty="0" err="1"/>
              <a:t>lzwDecode</a:t>
            </a:r>
            <a:r>
              <a:rPr lang="en-US" altLang="zh-CN" dirty="0"/>
              <a:t> </a:t>
            </a:r>
            <a:r>
              <a:rPr lang="zh-CN" altLang="en-US" dirty="0"/>
              <a:t>解码 </a:t>
            </a:r>
            <a:r>
              <a:rPr lang="en-US" altLang="zh-CN" dirty="0"/>
              <a:t>data</a:t>
            </a:r>
          </a:p>
          <a:p>
            <a:r>
              <a:rPr lang="en-US" altLang="zh-CN" dirty="0" err="1"/>
              <a:t>lzwDecode</a:t>
            </a:r>
            <a:r>
              <a:rPr lang="en-US" altLang="zh-CN" dirty="0"/>
              <a:t> </a:t>
            </a:r>
            <a:r>
              <a:rPr lang="zh-CN" altLang="en-US" dirty="0"/>
              <a:t>解码后数据放在</a:t>
            </a:r>
            <a:r>
              <a:rPr lang="en-US" altLang="zh-CN" dirty="0" err="1"/>
              <a:t>pixelBuf</a:t>
            </a:r>
            <a:r>
              <a:rPr lang="zh-CN" altLang="en-US" dirty="0"/>
              <a:t>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3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A1F3-B538-2227-851E-294ED8F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readSubBlocksB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6B12-484E-C2BA-68A1-45A58E16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block</a:t>
            </a:r>
            <a:r>
              <a:rPr lang="zh-CN" altLang="en-US" dirty="0"/>
              <a:t>头获取当前</a:t>
            </a:r>
            <a:r>
              <a:rPr lang="en-US" altLang="zh-CN" dirty="0"/>
              <a:t>block size</a:t>
            </a:r>
          </a:p>
          <a:p>
            <a:r>
              <a:rPr lang="zh-CN" altLang="en-US" dirty="0"/>
              <a:t>返回</a:t>
            </a:r>
            <a:r>
              <a:rPr lang="en-US" altLang="zh-CN" dirty="0"/>
              <a:t>block</a:t>
            </a:r>
            <a:r>
              <a:rPr lang="zh-CN" altLang="en-US" dirty="0"/>
              <a:t>内数据</a:t>
            </a:r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7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64F0-71CC-B417-DED1-BE8CA8E5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Finnished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0535-3AE2-9C97-A5D6-9287E438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8367" cy="4351338"/>
          </a:xfrm>
        </p:spPr>
        <p:txBody>
          <a:bodyPr/>
          <a:lstStyle/>
          <a:p>
            <a:r>
              <a:rPr lang="en-US" dirty="0" err="1"/>
              <a:t>doOnloadEvent</a:t>
            </a:r>
            <a:endParaRPr lang="en-US" dirty="0"/>
          </a:p>
          <a:p>
            <a:r>
              <a:rPr lang="en-US" dirty="0" err="1"/>
              <a:t>Gif.play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010EE-6134-A6C7-7ED2-E8B08F35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01" y="1995207"/>
            <a:ext cx="7561174" cy="40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265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GIF parsing</vt:lpstr>
      <vt:lpstr>Starting point</vt:lpstr>
      <vt:lpstr>parseBlock()</vt:lpstr>
      <vt:lpstr>parseExt()</vt:lpstr>
      <vt:lpstr>parseAppExt()</vt:lpstr>
      <vt:lpstr>parseGCExt() Graphic Control</vt:lpstr>
      <vt:lpstr>parseImg()</vt:lpstr>
      <vt:lpstr>readSubBlocksB()</vt:lpstr>
      <vt:lpstr>Finnished()</vt:lpstr>
      <vt:lpstr>processFrame(frame)</vt:lpstr>
      <vt:lpstr>PowerPoint Presentation</vt:lpstr>
      <vt:lpstr>Interlace</vt:lpstr>
      <vt:lpstr>lzwDecode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 parsing</dc:title>
  <dc:creator>Suijun P</dc:creator>
  <cp:lastModifiedBy>Fei Deng (feideng)</cp:lastModifiedBy>
  <cp:revision>23</cp:revision>
  <dcterms:created xsi:type="dcterms:W3CDTF">2022-11-16T09:26:41Z</dcterms:created>
  <dcterms:modified xsi:type="dcterms:W3CDTF">2022-11-18T06:33:56Z</dcterms:modified>
</cp:coreProperties>
</file>