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D241-3094-FDC7-3A1B-B5574EC8B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5D009-EB22-254B-12E8-5E6FB4A3A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168D-177C-0D82-9F74-40BC7660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318E-F044-C5F4-FEEF-74391F9E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06CB3-E434-3865-6B65-82600631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3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D36A-DBEF-84D2-BEA5-944842CB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4DEC7-1BA9-EC99-6EF0-A1B10E6D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8D5B-164F-DD24-C8FA-8BED0BE6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35EE-236D-F849-A1E4-E980ADA9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4E41-2EAA-2E15-F665-DABAFD1A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2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8AB45-EA52-8D2C-C3A9-4E3D1AC6F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91B7-FC03-1859-3984-75776777E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14EF-D9E1-74A5-77C7-4EA5C7BB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73441-C879-EB7D-4B2F-C49EF3D5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5CD8-3129-8956-2177-E83C02E6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B29C-FC5D-0AC8-887B-47BE3656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0EF2-41AE-9DE4-55EF-AC3634B9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678A-5417-6E84-EDAD-BDE3C7D4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7698-C8CD-63A7-75CC-702AEA9C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EB75-5381-F33F-9710-DBBE007E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03AA-563E-5C7E-60BE-61FB2DEF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25DE7-67B6-1261-B547-C7F53D1F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3939-FAF0-EC96-788B-679409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66874-6C57-4865-DD8D-14ED6BAA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384C-59A5-64EB-4ADB-F175C8FA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5FBA-E8F0-A77C-A0EB-647E536A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D123-17F9-4B58-104A-D682AFB29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8EA28-A2C3-02B0-EBD3-BCA812BD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E89F2-C75B-5E1B-A152-8C6A1F4F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8D278-A14A-95AC-67B7-BE8826C1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220E7-A0B0-560D-7CB7-DC6DF410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9DF5-105D-93F7-660C-EB241906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56F3F-67CD-037E-61C8-9C75403D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835F3-2DAB-A369-1616-B2ADCA6B8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A8390-18CF-EF01-B9AD-75C398E5D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6504E-0D1E-A723-8381-176E98EBA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4DF4C-DBBD-4060-F16F-549A5651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2669B-2225-6F42-6759-E93AF576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55634-FC77-61EC-8403-FD4B7C3B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8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BD13-BB7B-8D0E-06AD-B6791760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86577-2D1C-B041-3DA4-97722095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71BCE-F2C4-6C40-6210-15440DE7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C2FBD-7011-4D43-4A13-88618DAD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97279-7E3E-940F-E4D9-FE36846C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6581E-7ABF-EB44-917F-A85F0D33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FDBDA-B82A-9FF1-9CEF-CDAC4FB9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7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9EEE-07B8-8D29-8FFD-562475E4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1267-6F67-C7B5-06AB-5DFC6938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4ABD4-BF0A-1BFC-B9BA-0F9A109CB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12BFE-DA29-D2E2-0CB6-519ED000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20F12-6CEC-A6EB-231E-0EF4DAE2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D638C-59BC-C388-A810-2ABF1B5A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6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F659-B8EB-DABB-3B7E-1C5CF617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D9769-9F3E-EBD3-A50B-5C4156259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AA2A6-4F52-57D5-2B5C-B0A7C9AAB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8A5D4-809D-390C-778E-648DBD18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FD9-77FB-4987-9D9E-20671BE4CE2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2A7B-2DA1-6F35-5C1B-1076891A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AF319-2C4D-FF9B-FB1D-36F69881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AEDA4-A02C-BA0C-C46C-A5CC2AF5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08247-ABD4-8ED7-C35C-9B8237CA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A1E3-56C8-7CE0-CC56-D7F2084B0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2FD9-77FB-4987-9D9E-20671BE4CE2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EBAD-BAA1-9B99-E21A-A6676FA66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5FF8-50AC-CFD3-E698-A08663BB6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6ACB0-DCA8-4BCA-91BC-AF7215F5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7BC2-CCEC-9612-A26B-9B6144FF1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GIF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72208-F907-5D34-1B94-8F6EA265C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C626-3FE7-35AC-3019-E57B06DA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D150-20C7-9E32-9378-BA25864B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dataLoaded</a:t>
            </a:r>
            <a:r>
              <a:rPr lang="en-US" dirty="0"/>
              <a:t>() </a:t>
            </a:r>
            <a:r>
              <a:rPr lang="zh-CN" altLang="en-US" dirty="0"/>
              <a:t>读入数据</a:t>
            </a:r>
            <a:endParaRPr lang="en-US" altLang="zh-CN" dirty="0"/>
          </a:p>
          <a:p>
            <a:r>
              <a:rPr lang="en-US" dirty="0"/>
              <a:t>Parse()</a:t>
            </a:r>
            <a:r>
              <a:rPr lang="zh-CN" altLang="en-US" dirty="0"/>
              <a:t> 从第六位开始解析：宽</a:t>
            </a:r>
            <a:r>
              <a:rPr lang="en-US" altLang="zh-CN" dirty="0"/>
              <a:t>2</a:t>
            </a:r>
            <a:r>
              <a:rPr lang="zh-CN" altLang="en-US" dirty="0"/>
              <a:t>，高</a:t>
            </a:r>
            <a:r>
              <a:rPr lang="en-US" altLang="zh-CN" dirty="0"/>
              <a:t>2</a:t>
            </a:r>
            <a:r>
              <a:rPr lang="zh-CN" altLang="en-US" dirty="0"/>
              <a:t>，颜色列表相关</a:t>
            </a: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9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A77CF664-5C9B-DB08-7FF3-E210AC30F7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9C680E-55C7-8C89-97A8-FF11CC8B51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5" y="365125"/>
            <a:ext cx="6335396" cy="60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45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E2C778-C472-BDC8-4A6B-42A9868E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71" y="657932"/>
            <a:ext cx="7978763" cy="55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6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GIF parsing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 parsing</dc:title>
  <dc:creator>Suijun P</dc:creator>
  <cp:lastModifiedBy>Suijun P</cp:lastModifiedBy>
  <cp:revision>1</cp:revision>
  <dcterms:created xsi:type="dcterms:W3CDTF">2022-11-16T09:26:41Z</dcterms:created>
  <dcterms:modified xsi:type="dcterms:W3CDTF">2022-11-16T13:15:34Z</dcterms:modified>
</cp:coreProperties>
</file>