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1383625" cy="30275213"/>
  <p:notesSz cx="29819600" cy="42341800"/>
  <p:defaultTextStyle>
    <a:defPPr>
      <a:defRPr lang="en-US"/>
    </a:defPPr>
    <a:lvl1pPr marL="0" algn="l" defTabSz="2603509" rtl="0" eaLnBrk="1" latinLnBrk="0" hangingPunct="1">
      <a:defRPr sz="5190" kern="1200">
        <a:solidFill>
          <a:schemeClr val="tx1"/>
        </a:solidFill>
        <a:latin typeface="+mn-lt"/>
        <a:ea typeface="+mn-ea"/>
        <a:cs typeface="+mn-cs"/>
      </a:defRPr>
    </a:lvl1pPr>
    <a:lvl2pPr marL="1301752" algn="l" defTabSz="2603509" rtl="0" eaLnBrk="1" latinLnBrk="0" hangingPunct="1">
      <a:defRPr sz="5190" kern="1200">
        <a:solidFill>
          <a:schemeClr val="tx1"/>
        </a:solidFill>
        <a:latin typeface="+mn-lt"/>
        <a:ea typeface="+mn-ea"/>
        <a:cs typeface="+mn-cs"/>
      </a:defRPr>
    </a:lvl2pPr>
    <a:lvl3pPr marL="2603509" algn="l" defTabSz="2603509" rtl="0" eaLnBrk="1" latinLnBrk="0" hangingPunct="1">
      <a:defRPr sz="5190" kern="1200">
        <a:solidFill>
          <a:schemeClr val="tx1"/>
        </a:solidFill>
        <a:latin typeface="+mn-lt"/>
        <a:ea typeface="+mn-ea"/>
        <a:cs typeface="+mn-cs"/>
      </a:defRPr>
    </a:lvl3pPr>
    <a:lvl4pPr marL="3905261" algn="l" defTabSz="2603509" rtl="0" eaLnBrk="1" latinLnBrk="0" hangingPunct="1">
      <a:defRPr sz="5190" kern="1200">
        <a:solidFill>
          <a:schemeClr val="tx1"/>
        </a:solidFill>
        <a:latin typeface="+mn-lt"/>
        <a:ea typeface="+mn-ea"/>
        <a:cs typeface="+mn-cs"/>
      </a:defRPr>
    </a:lvl4pPr>
    <a:lvl5pPr marL="5207015" algn="l" defTabSz="2603509" rtl="0" eaLnBrk="1" latinLnBrk="0" hangingPunct="1">
      <a:defRPr sz="5190" kern="1200">
        <a:solidFill>
          <a:schemeClr val="tx1"/>
        </a:solidFill>
        <a:latin typeface="+mn-lt"/>
        <a:ea typeface="+mn-ea"/>
        <a:cs typeface="+mn-cs"/>
      </a:defRPr>
    </a:lvl5pPr>
    <a:lvl6pPr marL="6508771" algn="l" defTabSz="2603509" rtl="0" eaLnBrk="1" latinLnBrk="0" hangingPunct="1">
      <a:defRPr sz="5190" kern="1200">
        <a:solidFill>
          <a:schemeClr val="tx1"/>
        </a:solidFill>
        <a:latin typeface="+mn-lt"/>
        <a:ea typeface="+mn-ea"/>
        <a:cs typeface="+mn-cs"/>
      </a:defRPr>
    </a:lvl6pPr>
    <a:lvl7pPr marL="7810522" algn="l" defTabSz="2603509" rtl="0" eaLnBrk="1" latinLnBrk="0" hangingPunct="1">
      <a:defRPr sz="5190" kern="1200">
        <a:solidFill>
          <a:schemeClr val="tx1"/>
        </a:solidFill>
        <a:latin typeface="+mn-lt"/>
        <a:ea typeface="+mn-ea"/>
        <a:cs typeface="+mn-cs"/>
      </a:defRPr>
    </a:lvl7pPr>
    <a:lvl8pPr marL="9112277" algn="l" defTabSz="2603509" rtl="0" eaLnBrk="1" latinLnBrk="0" hangingPunct="1">
      <a:defRPr sz="5190" kern="1200">
        <a:solidFill>
          <a:schemeClr val="tx1"/>
        </a:solidFill>
        <a:latin typeface="+mn-lt"/>
        <a:ea typeface="+mn-ea"/>
        <a:cs typeface="+mn-cs"/>
      </a:defRPr>
    </a:lvl8pPr>
    <a:lvl9pPr marL="10414032" algn="l" defTabSz="2603509" rtl="0" eaLnBrk="1" latinLnBrk="0" hangingPunct="1">
      <a:defRPr sz="519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046" userDrawn="1">
          <p15:clr>
            <a:srgbClr val="A4A3A4"/>
          </p15:clr>
        </p15:guide>
        <p15:guide id="2" pos="7111" userDrawn="1">
          <p15:clr>
            <a:srgbClr val="A4A3A4"/>
          </p15:clr>
        </p15:guide>
        <p15:guide id="3" orient="horz" pos="9536" userDrawn="1">
          <p15:clr>
            <a:srgbClr val="A4A3A4"/>
          </p15:clr>
        </p15:guide>
        <p15:guide id="4" pos="673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KP" initials="P" lastIdx="11" clrIdx="0"/>
  <p:cmAuthor id="2" name="Thanhnam" initials="T" lastIdx="4" clrIdx="1"/>
  <p:cmAuthor id="3" name="Desktop" initials="D" lastIdx="1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D6D8"/>
    <a:srgbClr val="B1E4E5"/>
    <a:srgbClr val="63F96A"/>
    <a:srgbClr val="020594"/>
    <a:srgbClr val="3399FF"/>
    <a:srgbClr val="BDE8E9"/>
    <a:srgbClr val="A1DEDF"/>
    <a:srgbClr val="76C4B7"/>
    <a:srgbClr val="BEE8DA"/>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3854" autoAdjust="0"/>
  </p:normalViewPr>
  <p:slideViewPr>
    <p:cSldViewPr>
      <p:cViewPr>
        <p:scale>
          <a:sx n="33" d="100"/>
          <a:sy n="33" d="100"/>
        </p:scale>
        <p:origin x="2170" y="-2693"/>
      </p:cViewPr>
      <p:guideLst>
        <p:guide orient="horz" pos="8046"/>
        <p:guide pos="7111"/>
        <p:guide orient="horz" pos="9536"/>
        <p:guide pos="67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2922250" cy="2117725"/>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16891000" y="0"/>
            <a:ext cx="12922250" cy="2117725"/>
          </a:xfrm>
          <a:prstGeom prst="rect">
            <a:avLst/>
          </a:prstGeom>
        </p:spPr>
        <p:txBody>
          <a:bodyPr vert="horz" lIns="91440" tIns="45720" rIns="91440" bIns="45720" rtlCol="0"/>
          <a:lstStyle>
            <a:lvl1pPr algn="r">
              <a:defRPr sz="1200"/>
            </a:lvl1pPr>
          </a:lstStyle>
          <a:p>
            <a:fld id="{5049FE20-EC8F-4CF9-B2A5-6AAFDF477DDA}" type="datetimeFigureOut">
              <a:rPr lang="nb-NO" smtClean="0"/>
              <a:pPr/>
              <a:t>06.12.2023</a:t>
            </a:fld>
            <a:endParaRPr lang="nb-NO"/>
          </a:p>
        </p:txBody>
      </p:sp>
      <p:sp>
        <p:nvSpPr>
          <p:cNvPr id="4" name="Slide Image Placeholder 3"/>
          <p:cNvSpPr>
            <a:spLocks noGrp="1" noRot="1" noChangeAspect="1"/>
          </p:cNvSpPr>
          <p:nvPr>
            <p:ph type="sldImg" idx="2"/>
          </p:nvPr>
        </p:nvSpPr>
        <p:spPr>
          <a:xfrm>
            <a:off x="9302750" y="3175000"/>
            <a:ext cx="11214100" cy="15878175"/>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2981325" y="20112038"/>
            <a:ext cx="23856950" cy="190547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40217725"/>
            <a:ext cx="12922250" cy="2116138"/>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16891000" y="40217725"/>
            <a:ext cx="12922250" cy="2116138"/>
          </a:xfrm>
          <a:prstGeom prst="rect">
            <a:avLst/>
          </a:prstGeom>
        </p:spPr>
        <p:txBody>
          <a:bodyPr vert="horz" lIns="91440" tIns="45720" rIns="91440" bIns="45720" rtlCol="0" anchor="b"/>
          <a:lstStyle>
            <a:lvl1pPr algn="r">
              <a:defRPr sz="1200"/>
            </a:lvl1pPr>
          </a:lstStyle>
          <a:p>
            <a:fld id="{97DE202D-6426-40D1-88CE-B506BD634F65}" type="slidenum">
              <a:rPr lang="nb-NO" smtClean="0"/>
              <a:pPr/>
              <a:t>‹#›</a:t>
            </a:fld>
            <a:endParaRPr lang="nb-NO"/>
          </a:p>
        </p:txBody>
      </p:sp>
    </p:spTree>
    <p:extLst>
      <p:ext uri="{BB962C8B-B14F-4D97-AF65-F5344CB8AC3E}">
        <p14:creationId xmlns:p14="http://schemas.microsoft.com/office/powerpoint/2010/main" val="1080409989"/>
      </p:ext>
    </p:extLst>
  </p:cSld>
  <p:clrMap bg1="lt1" tx1="dk1" bg2="lt2" tx2="dk2" accent1="accent1" accent2="accent2" accent3="accent3" accent4="accent4" accent5="accent5" accent6="accent6" hlink="hlink" folHlink="folHlink"/>
  <p:notesStyle>
    <a:lvl1pPr marL="0" algn="l" defTabSz="564903" rtl="0" eaLnBrk="1" latinLnBrk="0" hangingPunct="1">
      <a:defRPr sz="618" kern="1200">
        <a:solidFill>
          <a:schemeClr val="tx1"/>
        </a:solidFill>
        <a:latin typeface="+mn-lt"/>
        <a:ea typeface="+mn-ea"/>
        <a:cs typeface="+mn-cs"/>
      </a:defRPr>
    </a:lvl1pPr>
    <a:lvl2pPr marL="282451" algn="l" defTabSz="564903" rtl="0" eaLnBrk="1" latinLnBrk="0" hangingPunct="1">
      <a:defRPr sz="618" kern="1200">
        <a:solidFill>
          <a:schemeClr val="tx1"/>
        </a:solidFill>
        <a:latin typeface="+mn-lt"/>
        <a:ea typeface="+mn-ea"/>
        <a:cs typeface="+mn-cs"/>
      </a:defRPr>
    </a:lvl2pPr>
    <a:lvl3pPr marL="564903" algn="l" defTabSz="564903" rtl="0" eaLnBrk="1" latinLnBrk="0" hangingPunct="1">
      <a:defRPr sz="618" kern="1200">
        <a:solidFill>
          <a:schemeClr val="tx1"/>
        </a:solidFill>
        <a:latin typeface="+mn-lt"/>
        <a:ea typeface="+mn-ea"/>
        <a:cs typeface="+mn-cs"/>
      </a:defRPr>
    </a:lvl3pPr>
    <a:lvl4pPr marL="847354" algn="l" defTabSz="564903" rtl="0" eaLnBrk="1" latinLnBrk="0" hangingPunct="1">
      <a:defRPr sz="618" kern="1200">
        <a:solidFill>
          <a:schemeClr val="tx1"/>
        </a:solidFill>
        <a:latin typeface="+mn-lt"/>
        <a:ea typeface="+mn-ea"/>
        <a:cs typeface="+mn-cs"/>
      </a:defRPr>
    </a:lvl4pPr>
    <a:lvl5pPr marL="1129805" algn="l" defTabSz="564903" rtl="0" eaLnBrk="1" latinLnBrk="0" hangingPunct="1">
      <a:defRPr sz="618" kern="1200">
        <a:solidFill>
          <a:schemeClr val="tx1"/>
        </a:solidFill>
        <a:latin typeface="+mn-lt"/>
        <a:ea typeface="+mn-ea"/>
        <a:cs typeface="+mn-cs"/>
      </a:defRPr>
    </a:lvl5pPr>
    <a:lvl6pPr marL="1412257" algn="l" defTabSz="564903" rtl="0" eaLnBrk="1" latinLnBrk="0" hangingPunct="1">
      <a:defRPr sz="618" kern="1200">
        <a:solidFill>
          <a:schemeClr val="tx1"/>
        </a:solidFill>
        <a:latin typeface="+mn-lt"/>
        <a:ea typeface="+mn-ea"/>
        <a:cs typeface="+mn-cs"/>
      </a:defRPr>
    </a:lvl6pPr>
    <a:lvl7pPr marL="1694708" algn="l" defTabSz="564903" rtl="0" eaLnBrk="1" latinLnBrk="0" hangingPunct="1">
      <a:defRPr sz="618" kern="1200">
        <a:solidFill>
          <a:schemeClr val="tx1"/>
        </a:solidFill>
        <a:latin typeface="+mn-lt"/>
        <a:ea typeface="+mn-ea"/>
        <a:cs typeface="+mn-cs"/>
      </a:defRPr>
    </a:lvl7pPr>
    <a:lvl8pPr marL="1977163" algn="l" defTabSz="564903" rtl="0" eaLnBrk="1" latinLnBrk="0" hangingPunct="1">
      <a:defRPr sz="618" kern="1200">
        <a:solidFill>
          <a:schemeClr val="tx1"/>
        </a:solidFill>
        <a:latin typeface="+mn-lt"/>
        <a:ea typeface="+mn-ea"/>
        <a:cs typeface="+mn-cs"/>
      </a:defRPr>
    </a:lvl8pPr>
    <a:lvl9pPr marL="2259615" algn="l" defTabSz="564903" rtl="0" eaLnBrk="1" latinLnBrk="0" hangingPunct="1">
      <a:defRPr sz="61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0" y="3175000"/>
            <a:ext cx="11214100" cy="15878175"/>
          </a:xfrm>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97DE202D-6426-40D1-88CE-B506BD634F65}" type="slidenum">
              <a:rPr lang="nb-NO" smtClean="0"/>
              <a:pPr/>
              <a:t>1</a:t>
            </a:fld>
            <a:endParaRPr lang="nb-NO"/>
          </a:p>
        </p:txBody>
      </p:sp>
    </p:spTree>
    <p:extLst>
      <p:ext uri="{BB962C8B-B14F-4D97-AF65-F5344CB8AC3E}">
        <p14:creationId xmlns:p14="http://schemas.microsoft.com/office/powerpoint/2010/main" val="2000210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5" y="9404954"/>
            <a:ext cx="18176081" cy="6489548"/>
          </a:xfrm>
        </p:spPr>
        <p:txBody>
          <a:bodyPr/>
          <a:lstStyle/>
          <a:p>
            <a:r>
              <a:rPr lang="en-US"/>
              <a:t>Click to edit Master title style</a:t>
            </a:r>
          </a:p>
        </p:txBody>
      </p:sp>
      <p:sp>
        <p:nvSpPr>
          <p:cNvPr id="3" name="Subtitle 2"/>
          <p:cNvSpPr>
            <a:spLocks noGrp="1"/>
          </p:cNvSpPr>
          <p:nvPr>
            <p:ph type="subTitle" idx="1"/>
          </p:nvPr>
        </p:nvSpPr>
        <p:spPr>
          <a:xfrm>
            <a:off x="3207546" y="17155954"/>
            <a:ext cx="14968538" cy="7736999"/>
          </a:xfrm>
        </p:spPr>
        <p:txBody>
          <a:bodyPr/>
          <a:lstStyle>
            <a:lvl1pPr marL="0" indent="0" algn="ctr">
              <a:buNone/>
              <a:defRPr>
                <a:solidFill>
                  <a:schemeClr val="tx1">
                    <a:tint val="75000"/>
                  </a:schemeClr>
                </a:solidFill>
              </a:defRPr>
            </a:lvl1pPr>
            <a:lvl2pPr marL="1245703" indent="0" algn="ctr">
              <a:buNone/>
              <a:defRPr>
                <a:solidFill>
                  <a:schemeClr val="tx1">
                    <a:tint val="75000"/>
                  </a:schemeClr>
                </a:solidFill>
              </a:defRPr>
            </a:lvl2pPr>
            <a:lvl3pPr marL="2491413" indent="0" algn="ctr">
              <a:buNone/>
              <a:defRPr>
                <a:solidFill>
                  <a:schemeClr val="tx1">
                    <a:tint val="75000"/>
                  </a:schemeClr>
                </a:solidFill>
              </a:defRPr>
            </a:lvl3pPr>
            <a:lvl4pPr marL="3737116" indent="0" algn="ctr">
              <a:buNone/>
              <a:defRPr>
                <a:solidFill>
                  <a:schemeClr val="tx1">
                    <a:tint val="75000"/>
                  </a:schemeClr>
                </a:solidFill>
              </a:defRPr>
            </a:lvl4pPr>
            <a:lvl5pPr marL="4982822" indent="0" algn="ctr">
              <a:buNone/>
              <a:defRPr>
                <a:solidFill>
                  <a:schemeClr val="tx1">
                    <a:tint val="75000"/>
                  </a:schemeClr>
                </a:solidFill>
              </a:defRPr>
            </a:lvl5pPr>
            <a:lvl6pPr marL="6228529" indent="0" algn="ctr">
              <a:buNone/>
              <a:defRPr>
                <a:solidFill>
                  <a:schemeClr val="tx1">
                    <a:tint val="75000"/>
                  </a:schemeClr>
                </a:solidFill>
              </a:defRPr>
            </a:lvl6pPr>
            <a:lvl7pPr marL="7474232" indent="0" algn="ctr">
              <a:buNone/>
              <a:defRPr>
                <a:solidFill>
                  <a:schemeClr val="tx1">
                    <a:tint val="75000"/>
                  </a:schemeClr>
                </a:solidFill>
              </a:defRPr>
            </a:lvl7pPr>
            <a:lvl8pPr marL="8719939" indent="0" algn="ctr">
              <a:buNone/>
              <a:defRPr>
                <a:solidFill>
                  <a:schemeClr val="tx1">
                    <a:tint val="75000"/>
                  </a:schemeClr>
                </a:solidFill>
              </a:defRPr>
            </a:lvl8pPr>
            <a:lvl9pPr marL="996564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EC939F-171F-44F7-92BC-55637BBB2C2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4A144-BFC1-439E-A32E-F384B773E5A4}" type="slidenum">
              <a:rPr lang="en-US" smtClean="0"/>
              <a:pPr/>
              <a:t>‹#›</a:t>
            </a:fld>
            <a:endParaRPr lang="en-US"/>
          </a:p>
        </p:txBody>
      </p:sp>
    </p:spTree>
    <p:extLst>
      <p:ext uri="{BB962C8B-B14F-4D97-AF65-F5344CB8AC3E}">
        <p14:creationId xmlns:p14="http://schemas.microsoft.com/office/powerpoint/2010/main" val="2823305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EC939F-171F-44F7-92BC-55637BBB2C2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4A144-BFC1-439E-A32E-F384B773E5A4}" type="slidenum">
              <a:rPr lang="en-US" smtClean="0"/>
              <a:pPr/>
              <a:t>‹#›</a:t>
            </a:fld>
            <a:endParaRPr lang="en-US"/>
          </a:p>
        </p:txBody>
      </p:sp>
    </p:spTree>
    <p:extLst>
      <p:ext uri="{BB962C8B-B14F-4D97-AF65-F5344CB8AC3E}">
        <p14:creationId xmlns:p14="http://schemas.microsoft.com/office/powerpoint/2010/main" val="503221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39266" y="7568808"/>
            <a:ext cx="15930057" cy="1612435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41671" y="7568808"/>
            <a:ext cx="47441207" cy="1612435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EC939F-171F-44F7-92BC-55637BBB2C2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4A144-BFC1-439E-A32E-F384B773E5A4}" type="slidenum">
              <a:rPr lang="en-US" smtClean="0"/>
              <a:pPr/>
              <a:t>‹#›</a:t>
            </a:fld>
            <a:endParaRPr lang="en-US"/>
          </a:p>
        </p:txBody>
      </p:sp>
    </p:spTree>
    <p:extLst>
      <p:ext uri="{BB962C8B-B14F-4D97-AF65-F5344CB8AC3E}">
        <p14:creationId xmlns:p14="http://schemas.microsoft.com/office/powerpoint/2010/main" val="3967246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EC939F-171F-44F7-92BC-55637BBB2C2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4A144-BFC1-439E-A32E-F384B773E5A4}" type="slidenum">
              <a:rPr lang="en-US" smtClean="0"/>
              <a:pPr/>
              <a:t>‹#›</a:t>
            </a:fld>
            <a:endParaRPr lang="en-US"/>
          </a:p>
        </p:txBody>
      </p:sp>
    </p:spTree>
    <p:extLst>
      <p:ext uri="{BB962C8B-B14F-4D97-AF65-F5344CB8AC3E}">
        <p14:creationId xmlns:p14="http://schemas.microsoft.com/office/powerpoint/2010/main" val="4274537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167" y="19454638"/>
            <a:ext cx="18176081" cy="6012994"/>
          </a:xfrm>
        </p:spPr>
        <p:txBody>
          <a:bodyPr anchor="t"/>
          <a:lstStyle>
            <a:lvl1pPr algn="l">
              <a:defRPr sz="10819" b="1" cap="all"/>
            </a:lvl1pPr>
          </a:lstStyle>
          <a:p>
            <a:r>
              <a:rPr lang="en-US"/>
              <a:t>Click to edit Master title style</a:t>
            </a:r>
          </a:p>
        </p:txBody>
      </p:sp>
      <p:sp>
        <p:nvSpPr>
          <p:cNvPr id="3" name="Text Placeholder 2"/>
          <p:cNvSpPr>
            <a:spLocks noGrp="1"/>
          </p:cNvSpPr>
          <p:nvPr>
            <p:ph type="body" idx="1"/>
          </p:nvPr>
        </p:nvSpPr>
        <p:spPr>
          <a:xfrm>
            <a:off x="1689167" y="12831934"/>
            <a:ext cx="18176081" cy="6622700"/>
          </a:xfrm>
        </p:spPr>
        <p:txBody>
          <a:bodyPr anchor="b"/>
          <a:lstStyle>
            <a:lvl1pPr marL="0" indent="0">
              <a:buNone/>
              <a:defRPr sz="5557">
                <a:solidFill>
                  <a:schemeClr val="tx1">
                    <a:tint val="75000"/>
                  </a:schemeClr>
                </a:solidFill>
              </a:defRPr>
            </a:lvl1pPr>
            <a:lvl2pPr marL="1245703" indent="0">
              <a:buNone/>
              <a:defRPr sz="4966">
                <a:solidFill>
                  <a:schemeClr val="tx1">
                    <a:tint val="75000"/>
                  </a:schemeClr>
                </a:solidFill>
              </a:defRPr>
            </a:lvl2pPr>
            <a:lvl3pPr marL="2491413" indent="0">
              <a:buNone/>
              <a:defRPr sz="4316">
                <a:solidFill>
                  <a:schemeClr val="tx1">
                    <a:tint val="75000"/>
                  </a:schemeClr>
                </a:solidFill>
              </a:defRPr>
            </a:lvl3pPr>
            <a:lvl4pPr marL="3737116" indent="0">
              <a:buNone/>
              <a:defRPr sz="3725">
                <a:solidFill>
                  <a:schemeClr val="tx1">
                    <a:tint val="75000"/>
                  </a:schemeClr>
                </a:solidFill>
              </a:defRPr>
            </a:lvl4pPr>
            <a:lvl5pPr marL="4982822" indent="0">
              <a:buNone/>
              <a:defRPr sz="3725">
                <a:solidFill>
                  <a:schemeClr val="tx1">
                    <a:tint val="75000"/>
                  </a:schemeClr>
                </a:solidFill>
              </a:defRPr>
            </a:lvl5pPr>
            <a:lvl6pPr marL="6228529" indent="0">
              <a:buNone/>
              <a:defRPr sz="3725">
                <a:solidFill>
                  <a:schemeClr val="tx1">
                    <a:tint val="75000"/>
                  </a:schemeClr>
                </a:solidFill>
              </a:defRPr>
            </a:lvl6pPr>
            <a:lvl7pPr marL="7474232" indent="0">
              <a:buNone/>
              <a:defRPr sz="3725">
                <a:solidFill>
                  <a:schemeClr val="tx1">
                    <a:tint val="75000"/>
                  </a:schemeClr>
                </a:solidFill>
              </a:defRPr>
            </a:lvl7pPr>
            <a:lvl8pPr marL="8719939" indent="0">
              <a:buNone/>
              <a:defRPr sz="3725">
                <a:solidFill>
                  <a:schemeClr val="tx1">
                    <a:tint val="75000"/>
                  </a:schemeClr>
                </a:solidFill>
              </a:defRPr>
            </a:lvl8pPr>
            <a:lvl9pPr marL="9965645" indent="0">
              <a:buNone/>
              <a:defRPr sz="372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C939F-171F-44F7-92BC-55637BBB2C2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4A144-BFC1-439E-A32E-F384B773E5A4}" type="slidenum">
              <a:rPr lang="en-US" smtClean="0"/>
              <a:pPr/>
              <a:t>‹#›</a:t>
            </a:fld>
            <a:endParaRPr lang="en-US"/>
          </a:p>
        </p:txBody>
      </p:sp>
    </p:spTree>
    <p:extLst>
      <p:ext uri="{BB962C8B-B14F-4D97-AF65-F5344CB8AC3E}">
        <p14:creationId xmlns:p14="http://schemas.microsoft.com/office/powerpoint/2010/main" val="2988399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41671" y="44095287"/>
            <a:ext cx="31685633" cy="124717058"/>
          </a:xfrm>
        </p:spPr>
        <p:txBody>
          <a:bodyPr/>
          <a:lstStyle>
            <a:lvl1pPr>
              <a:defRPr sz="7745"/>
            </a:lvl1pPr>
            <a:lvl2pPr>
              <a:defRPr sz="6503"/>
            </a:lvl2pPr>
            <a:lvl3pPr>
              <a:defRPr sz="5557"/>
            </a:lvl3pPr>
            <a:lvl4pPr>
              <a:defRPr sz="4966"/>
            </a:lvl4pPr>
            <a:lvl5pPr>
              <a:defRPr sz="4966"/>
            </a:lvl5pPr>
            <a:lvl6pPr>
              <a:defRPr sz="4966"/>
            </a:lvl6pPr>
            <a:lvl7pPr>
              <a:defRPr sz="4966"/>
            </a:lvl7pPr>
            <a:lvl8pPr>
              <a:defRPr sz="4966"/>
            </a:lvl8pPr>
            <a:lvl9pPr>
              <a:defRPr sz="49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583692" y="44095287"/>
            <a:ext cx="31685631" cy="124717058"/>
          </a:xfrm>
        </p:spPr>
        <p:txBody>
          <a:bodyPr/>
          <a:lstStyle>
            <a:lvl1pPr>
              <a:defRPr sz="7745"/>
            </a:lvl1pPr>
            <a:lvl2pPr>
              <a:defRPr sz="6503"/>
            </a:lvl2pPr>
            <a:lvl3pPr>
              <a:defRPr sz="5557"/>
            </a:lvl3pPr>
            <a:lvl4pPr>
              <a:defRPr sz="4966"/>
            </a:lvl4pPr>
            <a:lvl5pPr>
              <a:defRPr sz="4966"/>
            </a:lvl5pPr>
            <a:lvl6pPr>
              <a:defRPr sz="4966"/>
            </a:lvl6pPr>
            <a:lvl7pPr>
              <a:defRPr sz="4966"/>
            </a:lvl7pPr>
            <a:lvl8pPr>
              <a:defRPr sz="4966"/>
            </a:lvl8pPr>
            <a:lvl9pPr>
              <a:defRPr sz="49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EC939F-171F-44F7-92BC-55637BBB2C29}" type="datetimeFigureOut">
              <a:rPr lang="en-US" smtClean="0"/>
              <a:pPr/>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F4A144-BFC1-439E-A32E-F384B773E5A4}" type="slidenum">
              <a:rPr lang="en-US" smtClean="0"/>
              <a:pPr/>
              <a:t>‹#›</a:t>
            </a:fld>
            <a:endParaRPr lang="en-US"/>
          </a:p>
        </p:txBody>
      </p:sp>
    </p:spTree>
    <p:extLst>
      <p:ext uri="{BB962C8B-B14F-4D97-AF65-F5344CB8AC3E}">
        <p14:creationId xmlns:p14="http://schemas.microsoft.com/office/powerpoint/2010/main" val="3799876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181" y="1212412"/>
            <a:ext cx="19245263" cy="5045869"/>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9182" y="6776888"/>
            <a:ext cx="9448148" cy="2824283"/>
          </a:xfrm>
        </p:spPr>
        <p:txBody>
          <a:bodyPr anchor="b"/>
          <a:lstStyle>
            <a:lvl1pPr marL="0" indent="0">
              <a:buNone/>
              <a:defRPr sz="6503" b="1"/>
            </a:lvl1pPr>
            <a:lvl2pPr marL="1245703" indent="0">
              <a:buNone/>
              <a:defRPr sz="5557" b="1"/>
            </a:lvl2pPr>
            <a:lvl3pPr marL="2491413" indent="0">
              <a:buNone/>
              <a:defRPr sz="4966" b="1"/>
            </a:lvl3pPr>
            <a:lvl4pPr marL="3737116" indent="0">
              <a:buNone/>
              <a:defRPr sz="4316" b="1"/>
            </a:lvl4pPr>
            <a:lvl5pPr marL="4982822" indent="0">
              <a:buNone/>
              <a:defRPr sz="4316" b="1"/>
            </a:lvl5pPr>
            <a:lvl6pPr marL="6228529" indent="0">
              <a:buNone/>
              <a:defRPr sz="4316" b="1"/>
            </a:lvl6pPr>
            <a:lvl7pPr marL="7474232" indent="0">
              <a:buNone/>
              <a:defRPr sz="4316" b="1"/>
            </a:lvl7pPr>
            <a:lvl8pPr marL="8719939" indent="0">
              <a:buNone/>
              <a:defRPr sz="4316" b="1"/>
            </a:lvl8pPr>
            <a:lvl9pPr marL="9965645" indent="0">
              <a:buNone/>
              <a:defRPr sz="4316" b="1"/>
            </a:lvl9pPr>
          </a:lstStyle>
          <a:p>
            <a:pPr lvl="0"/>
            <a:r>
              <a:rPr lang="en-US"/>
              <a:t>Click to edit Master text styles</a:t>
            </a:r>
          </a:p>
        </p:txBody>
      </p:sp>
      <p:sp>
        <p:nvSpPr>
          <p:cNvPr id="4" name="Content Placeholder 3"/>
          <p:cNvSpPr>
            <a:spLocks noGrp="1"/>
          </p:cNvSpPr>
          <p:nvPr>
            <p:ph sz="half" idx="2"/>
          </p:nvPr>
        </p:nvSpPr>
        <p:spPr>
          <a:xfrm>
            <a:off x="1069182" y="9601172"/>
            <a:ext cx="9448148" cy="17443290"/>
          </a:xfrm>
        </p:spPr>
        <p:txBody>
          <a:bodyPr/>
          <a:lstStyle>
            <a:lvl1pPr>
              <a:defRPr sz="6503"/>
            </a:lvl1pPr>
            <a:lvl2pPr>
              <a:defRPr sz="5557"/>
            </a:lvl2pPr>
            <a:lvl3pPr>
              <a:defRPr sz="4966"/>
            </a:lvl3pPr>
            <a:lvl4pPr>
              <a:defRPr sz="4316"/>
            </a:lvl4pPr>
            <a:lvl5pPr>
              <a:defRPr sz="4316"/>
            </a:lvl5pPr>
            <a:lvl6pPr>
              <a:defRPr sz="4316"/>
            </a:lvl6pPr>
            <a:lvl7pPr>
              <a:defRPr sz="4316"/>
            </a:lvl7pPr>
            <a:lvl8pPr>
              <a:defRPr sz="4316"/>
            </a:lvl8pPr>
            <a:lvl9pPr>
              <a:defRPr sz="43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62593" y="6776888"/>
            <a:ext cx="9451859" cy="2824283"/>
          </a:xfrm>
        </p:spPr>
        <p:txBody>
          <a:bodyPr anchor="b"/>
          <a:lstStyle>
            <a:lvl1pPr marL="0" indent="0">
              <a:buNone/>
              <a:defRPr sz="6503" b="1"/>
            </a:lvl1pPr>
            <a:lvl2pPr marL="1245703" indent="0">
              <a:buNone/>
              <a:defRPr sz="5557" b="1"/>
            </a:lvl2pPr>
            <a:lvl3pPr marL="2491413" indent="0">
              <a:buNone/>
              <a:defRPr sz="4966" b="1"/>
            </a:lvl3pPr>
            <a:lvl4pPr marL="3737116" indent="0">
              <a:buNone/>
              <a:defRPr sz="4316" b="1"/>
            </a:lvl4pPr>
            <a:lvl5pPr marL="4982822" indent="0">
              <a:buNone/>
              <a:defRPr sz="4316" b="1"/>
            </a:lvl5pPr>
            <a:lvl6pPr marL="6228529" indent="0">
              <a:buNone/>
              <a:defRPr sz="4316" b="1"/>
            </a:lvl6pPr>
            <a:lvl7pPr marL="7474232" indent="0">
              <a:buNone/>
              <a:defRPr sz="4316" b="1"/>
            </a:lvl7pPr>
            <a:lvl8pPr marL="8719939" indent="0">
              <a:buNone/>
              <a:defRPr sz="4316" b="1"/>
            </a:lvl8pPr>
            <a:lvl9pPr marL="9965645" indent="0">
              <a:buNone/>
              <a:defRPr sz="4316" b="1"/>
            </a:lvl9pPr>
          </a:lstStyle>
          <a:p>
            <a:pPr lvl="0"/>
            <a:r>
              <a:rPr lang="en-US"/>
              <a:t>Click to edit Master text styles</a:t>
            </a:r>
          </a:p>
        </p:txBody>
      </p:sp>
      <p:sp>
        <p:nvSpPr>
          <p:cNvPr id="6" name="Content Placeholder 5"/>
          <p:cNvSpPr>
            <a:spLocks noGrp="1"/>
          </p:cNvSpPr>
          <p:nvPr>
            <p:ph sz="quarter" idx="4"/>
          </p:nvPr>
        </p:nvSpPr>
        <p:spPr>
          <a:xfrm>
            <a:off x="10862593" y="9601172"/>
            <a:ext cx="9451859" cy="17443290"/>
          </a:xfrm>
        </p:spPr>
        <p:txBody>
          <a:bodyPr/>
          <a:lstStyle>
            <a:lvl1pPr>
              <a:defRPr sz="6503"/>
            </a:lvl1pPr>
            <a:lvl2pPr>
              <a:defRPr sz="5557"/>
            </a:lvl2pPr>
            <a:lvl3pPr>
              <a:defRPr sz="4966"/>
            </a:lvl3pPr>
            <a:lvl4pPr>
              <a:defRPr sz="4316"/>
            </a:lvl4pPr>
            <a:lvl5pPr>
              <a:defRPr sz="4316"/>
            </a:lvl5pPr>
            <a:lvl6pPr>
              <a:defRPr sz="4316"/>
            </a:lvl6pPr>
            <a:lvl7pPr>
              <a:defRPr sz="4316"/>
            </a:lvl7pPr>
            <a:lvl8pPr>
              <a:defRPr sz="4316"/>
            </a:lvl8pPr>
            <a:lvl9pPr>
              <a:defRPr sz="43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2EC939F-171F-44F7-92BC-55637BBB2C29}" type="datetimeFigureOut">
              <a:rPr lang="en-US" smtClean="0"/>
              <a:pPr/>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F4A144-BFC1-439E-A32E-F384B773E5A4}" type="slidenum">
              <a:rPr lang="en-US" smtClean="0"/>
              <a:pPr/>
              <a:t>‹#›</a:t>
            </a:fld>
            <a:endParaRPr lang="en-US"/>
          </a:p>
        </p:txBody>
      </p:sp>
    </p:spTree>
    <p:extLst>
      <p:ext uri="{BB962C8B-B14F-4D97-AF65-F5344CB8AC3E}">
        <p14:creationId xmlns:p14="http://schemas.microsoft.com/office/powerpoint/2010/main" val="968120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2EC939F-171F-44F7-92BC-55637BBB2C29}" type="datetimeFigureOut">
              <a:rPr lang="en-US" smtClean="0"/>
              <a:pPr/>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F4A144-BFC1-439E-A32E-F384B773E5A4}" type="slidenum">
              <a:rPr lang="en-US" smtClean="0"/>
              <a:pPr/>
              <a:t>‹#›</a:t>
            </a:fld>
            <a:endParaRPr lang="en-US"/>
          </a:p>
        </p:txBody>
      </p:sp>
    </p:spTree>
    <p:extLst>
      <p:ext uri="{BB962C8B-B14F-4D97-AF65-F5344CB8AC3E}">
        <p14:creationId xmlns:p14="http://schemas.microsoft.com/office/powerpoint/2010/main" val="2834288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EC939F-171F-44F7-92BC-55637BBB2C29}" type="datetimeFigureOut">
              <a:rPr lang="en-US" smtClean="0"/>
              <a:pPr/>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F4A144-BFC1-439E-A32E-F384B773E5A4}" type="slidenum">
              <a:rPr lang="en-US" smtClean="0"/>
              <a:pPr/>
              <a:t>‹#›</a:t>
            </a:fld>
            <a:endParaRPr lang="en-US"/>
          </a:p>
        </p:txBody>
      </p:sp>
    </p:spTree>
    <p:extLst>
      <p:ext uri="{BB962C8B-B14F-4D97-AF65-F5344CB8AC3E}">
        <p14:creationId xmlns:p14="http://schemas.microsoft.com/office/powerpoint/2010/main" val="269590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189" y="1205402"/>
            <a:ext cx="7035065" cy="5129967"/>
          </a:xfrm>
        </p:spPr>
        <p:txBody>
          <a:bodyPr anchor="b"/>
          <a:lstStyle>
            <a:lvl1pPr algn="l">
              <a:defRPr sz="5557" b="1"/>
            </a:lvl1pPr>
          </a:lstStyle>
          <a:p>
            <a:r>
              <a:rPr lang="en-US"/>
              <a:t>Click to edit Master title style</a:t>
            </a:r>
          </a:p>
        </p:txBody>
      </p:sp>
      <p:sp>
        <p:nvSpPr>
          <p:cNvPr id="3" name="Content Placeholder 2"/>
          <p:cNvSpPr>
            <a:spLocks noGrp="1"/>
          </p:cNvSpPr>
          <p:nvPr>
            <p:ph idx="1"/>
          </p:nvPr>
        </p:nvSpPr>
        <p:spPr>
          <a:xfrm>
            <a:off x="8360408" y="1205408"/>
            <a:ext cx="11954040" cy="25839056"/>
          </a:xfrm>
        </p:spPr>
        <p:txBody>
          <a:bodyPr/>
          <a:lstStyle>
            <a:lvl1pPr>
              <a:defRPr sz="8632"/>
            </a:lvl1pPr>
            <a:lvl2pPr>
              <a:defRPr sz="7745"/>
            </a:lvl2pPr>
            <a:lvl3pPr>
              <a:defRPr sz="6503"/>
            </a:lvl3pPr>
            <a:lvl4pPr>
              <a:defRPr sz="5557"/>
            </a:lvl4pPr>
            <a:lvl5pPr>
              <a:defRPr sz="5557"/>
            </a:lvl5pPr>
            <a:lvl6pPr>
              <a:defRPr sz="5557"/>
            </a:lvl6pPr>
            <a:lvl7pPr>
              <a:defRPr sz="5557"/>
            </a:lvl7pPr>
            <a:lvl8pPr>
              <a:defRPr sz="5557"/>
            </a:lvl8pPr>
            <a:lvl9pPr>
              <a:defRPr sz="55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9189" y="6335375"/>
            <a:ext cx="7035065" cy="20709089"/>
          </a:xfrm>
        </p:spPr>
        <p:txBody>
          <a:bodyPr/>
          <a:lstStyle>
            <a:lvl1pPr marL="0" indent="0">
              <a:buNone/>
              <a:defRPr sz="3725"/>
            </a:lvl1pPr>
            <a:lvl2pPr marL="1245703" indent="0">
              <a:buNone/>
              <a:defRPr sz="3370"/>
            </a:lvl2pPr>
            <a:lvl3pPr marL="2491413" indent="0">
              <a:buNone/>
              <a:defRPr sz="2779"/>
            </a:lvl3pPr>
            <a:lvl4pPr marL="3737116" indent="0">
              <a:buNone/>
              <a:defRPr sz="2483"/>
            </a:lvl4pPr>
            <a:lvl5pPr marL="4982822" indent="0">
              <a:buNone/>
              <a:defRPr sz="2483"/>
            </a:lvl5pPr>
            <a:lvl6pPr marL="6228529" indent="0">
              <a:buNone/>
              <a:defRPr sz="2483"/>
            </a:lvl6pPr>
            <a:lvl7pPr marL="7474232" indent="0">
              <a:buNone/>
              <a:defRPr sz="2483"/>
            </a:lvl7pPr>
            <a:lvl8pPr marL="8719939" indent="0">
              <a:buNone/>
              <a:defRPr sz="2483"/>
            </a:lvl8pPr>
            <a:lvl9pPr marL="9965645" indent="0">
              <a:buNone/>
              <a:defRPr sz="2483"/>
            </a:lvl9pPr>
          </a:lstStyle>
          <a:p>
            <a:pPr lvl="0"/>
            <a:r>
              <a:rPr lang="en-US"/>
              <a:t>Click to edit Master text styles</a:t>
            </a:r>
          </a:p>
        </p:txBody>
      </p:sp>
      <p:sp>
        <p:nvSpPr>
          <p:cNvPr id="5" name="Date Placeholder 4"/>
          <p:cNvSpPr>
            <a:spLocks noGrp="1"/>
          </p:cNvSpPr>
          <p:nvPr>
            <p:ph type="dt" sz="half" idx="10"/>
          </p:nvPr>
        </p:nvSpPr>
        <p:spPr/>
        <p:txBody>
          <a:bodyPr/>
          <a:lstStyle/>
          <a:p>
            <a:fld id="{D2EC939F-171F-44F7-92BC-55637BBB2C29}" type="datetimeFigureOut">
              <a:rPr lang="en-US" smtClean="0"/>
              <a:pPr/>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F4A144-BFC1-439E-A32E-F384B773E5A4}" type="slidenum">
              <a:rPr lang="en-US" smtClean="0"/>
              <a:pPr/>
              <a:t>‹#›</a:t>
            </a:fld>
            <a:endParaRPr lang="en-US"/>
          </a:p>
        </p:txBody>
      </p:sp>
    </p:spTree>
    <p:extLst>
      <p:ext uri="{BB962C8B-B14F-4D97-AF65-F5344CB8AC3E}">
        <p14:creationId xmlns:p14="http://schemas.microsoft.com/office/powerpoint/2010/main" val="2723242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347" y="21192653"/>
            <a:ext cx="12830175" cy="2501912"/>
          </a:xfrm>
        </p:spPr>
        <p:txBody>
          <a:bodyPr anchor="b"/>
          <a:lstStyle>
            <a:lvl1pPr algn="l">
              <a:defRPr sz="5557" b="1"/>
            </a:lvl1pPr>
          </a:lstStyle>
          <a:p>
            <a:r>
              <a:rPr lang="en-US"/>
              <a:t>Click to edit Master title style</a:t>
            </a:r>
          </a:p>
        </p:txBody>
      </p:sp>
      <p:sp>
        <p:nvSpPr>
          <p:cNvPr id="3" name="Picture Placeholder 2"/>
          <p:cNvSpPr>
            <a:spLocks noGrp="1"/>
          </p:cNvSpPr>
          <p:nvPr>
            <p:ph type="pic" idx="1"/>
          </p:nvPr>
        </p:nvSpPr>
        <p:spPr>
          <a:xfrm>
            <a:off x="4191347" y="2705146"/>
            <a:ext cx="12830175" cy="18165128"/>
          </a:xfrm>
        </p:spPr>
        <p:txBody>
          <a:bodyPr/>
          <a:lstStyle>
            <a:lvl1pPr marL="0" indent="0">
              <a:buNone/>
              <a:defRPr sz="8632"/>
            </a:lvl1pPr>
            <a:lvl2pPr marL="1245703" indent="0">
              <a:buNone/>
              <a:defRPr sz="7745"/>
            </a:lvl2pPr>
            <a:lvl3pPr marL="2491413" indent="0">
              <a:buNone/>
              <a:defRPr sz="6503"/>
            </a:lvl3pPr>
            <a:lvl4pPr marL="3737116" indent="0">
              <a:buNone/>
              <a:defRPr sz="5557"/>
            </a:lvl4pPr>
            <a:lvl5pPr marL="4982822" indent="0">
              <a:buNone/>
              <a:defRPr sz="5557"/>
            </a:lvl5pPr>
            <a:lvl6pPr marL="6228529" indent="0">
              <a:buNone/>
              <a:defRPr sz="5557"/>
            </a:lvl6pPr>
            <a:lvl7pPr marL="7474232" indent="0">
              <a:buNone/>
              <a:defRPr sz="5557"/>
            </a:lvl7pPr>
            <a:lvl8pPr marL="8719939" indent="0">
              <a:buNone/>
              <a:defRPr sz="5557"/>
            </a:lvl8pPr>
            <a:lvl9pPr marL="9965645" indent="0">
              <a:buNone/>
              <a:defRPr sz="5557"/>
            </a:lvl9pPr>
          </a:lstStyle>
          <a:p>
            <a:endParaRPr lang="en-US"/>
          </a:p>
        </p:txBody>
      </p:sp>
      <p:sp>
        <p:nvSpPr>
          <p:cNvPr id="4" name="Text Placeholder 3"/>
          <p:cNvSpPr>
            <a:spLocks noGrp="1"/>
          </p:cNvSpPr>
          <p:nvPr>
            <p:ph type="body" sz="half" idx="2"/>
          </p:nvPr>
        </p:nvSpPr>
        <p:spPr>
          <a:xfrm>
            <a:off x="4191347" y="23694566"/>
            <a:ext cx="12830175" cy="3553130"/>
          </a:xfrm>
        </p:spPr>
        <p:txBody>
          <a:bodyPr/>
          <a:lstStyle>
            <a:lvl1pPr marL="0" indent="0">
              <a:buNone/>
              <a:defRPr sz="3725"/>
            </a:lvl1pPr>
            <a:lvl2pPr marL="1245703" indent="0">
              <a:buNone/>
              <a:defRPr sz="3370"/>
            </a:lvl2pPr>
            <a:lvl3pPr marL="2491413" indent="0">
              <a:buNone/>
              <a:defRPr sz="2779"/>
            </a:lvl3pPr>
            <a:lvl4pPr marL="3737116" indent="0">
              <a:buNone/>
              <a:defRPr sz="2483"/>
            </a:lvl4pPr>
            <a:lvl5pPr marL="4982822" indent="0">
              <a:buNone/>
              <a:defRPr sz="2483"/>
            </a:lvl5pPr>
            <a:lvl6pPr marL="6228529" indent="0">
              <a:buNone/>
              <a:defRPr sz="2483"/>
            </a:lvl6pPr>
            <a:lvl7pPr marL="7474232" indent="0">
              <a:buNone/>
              <a:defRPr sz="2483"/>
            </a:lvl7pPr>
            <a:lvl8pPr marL="8719939" indent="0">
              <a:buNone/>
              <a:defRPr sz="2483"/>
            </a:lvl8pPr>
            <a:lvl9pPr marL="9965645" indent="0">
              <a:buNone/>
              <a:defRPr sz="2483"/>
            </a:lvl9pPr>
          </a:lstStyle>
          <a:p>
            <a:pPr lvl="0"/>
            <a:r>
              <a:rPr lang="en-US"/>
              <a:t>Click to edit Master text styles</a:t>
            </a:r>
          </a:p>
        </p:txBody>
      </p:sp>
      <p:sp>
        <p:nvSpPr>
          <p:cNvPr id="5" name="Date Placeholder 4"/>
          <p:cNvSpPr>
            <a:spLocks noGrp="1"/>
          </p:cNvSpPr>
          <p:nvPr>
            <p:ph type="dt" sz="half" idx="10"/>
          </p:nvPr>
        </p:nvSpPr>
        <p:spPr/>
        <p:txBody>
          <a:bodyPr/>
          <a:lstStyle/>
          <a:p>
            <a:fld id="{D2EC939F-171F-44F7-92BC-55637BBB2C29}" type="datetimeFigureOut">
              <a:rPr lang="en-US" smtClean="0"/>
              <a:pPr/>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F4A144-BFC1-439E-A32E-F384B773E5A4}" type="slidenum">
              <a:rPr lang="en-US" smtClean="0"/>
              <a:pPr/>
              <a:t>‹#›</a:t>
            </a:fld>
            <a:endParaRPr lang="en-US"/>
          </a:p>
        </p:txBody>
      </p:sp>
    </p:spTree>
    <p:extLst>
      <p:ext uri="{BB962C8B-B14F-4D97-AF65-F5344CB8AC3E}">
        <p14:creationId xmlns:p14="http://schemas.microsoft.com/office/powerpoint/2010/main" val="3605019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75000"/>
              </a:schemeClr>
            </a:gs>
            <a:gs pos="91000">
              <a:schemeClr val="accent5">
                <a:lumMod val="60000"/>
              </a:schemeClr>
            </a:gs>
            <a:gs pos="83000">
              <a:schemeClr val="bg1"/>
            </a:gs>
            <a:gs pos="22000">
              <a:schemeClr val="bg1"/>
            </a:gs>
            <a:gs pos="100000">
              <a:schemeClr val="accent5">
                <a:lumMod val="50000"/>
              </a:schemeClr>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181" y="1212412"/>
            <a:ext cx="19245263" cy="5045869"/>
          </a:xfrm>
          <a:prstGeom prst="rect">
            <a:avLst/>
          </a:prstGeom>
        </p:spPr>
        <p:txBody>
          <a:bodyPr vert="horz" lIns="421416" tIns="210708" rIns="421416" bIns="210708" rtlCol="0" anchor="ctr">
            <a:normAutofit/>
          </a:bodyPr>
          <a:lstStyle/>
          <a:p>
            <a:r>
              <a:rPr lang="en-US"/>
              <a:t>Click to edit Master title style</a:t>
            </a:r>
          </a:p>
        </p:txBody>
      </p:sp>
      <p:sp>
        <p:nvSpPr>
          <p:cNvPr id="3" name="Text Placeholder 2"/>
          <p:cNvSpPr>
            <a:spLocks noGrp="1"/>
          </p:cNvSpPr>
          <p:nvPr>
            <p:ph type="body" idx="1"/>
          </p:nvPr>
        </p:nvSpPr>
        <p:spPr>
          <a:xfrm>
            <a:off x="1069181" y="7064232"/>
            <a:ext cx="19245263" cy="19980241"/>
          </a:xfrm>
          <a:prstGeom prst="rect">
            <a:avLst/>
          </a:prstGeom>
        </p:spPr>
        <p:txBody>
          <a:bodyPr vert="horz" lIns="421416" tIns="210708" rIns="421416" bIns="21070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9182" y="28060648"/>
            <a:ext cx="4989512" cy="1611875"/>
          </a:xfrm>
          <a:prstGeom prst="rect">
            <a:avLst/>
          </a:prstGeom>
        </p:spPr>
        <p:txBody>
          <a:bodyPr vert="horz" lIns="421416" tIns="210708" rIns="421416" bIns="210708" rtlCol="0" anchor="ctr"/>
          <a:lstStyle>
            <a:lvl1pPr algn="l">
              <a:defRPr sz="3370">
                <a:solidFill>
                  <a:schemeClr val="tx1">
                    <a:tint val="75000"/>
                  </a:schemeClr>
                </a:solidFill>
              </a:defRPr>
            </a:lvl1pPr>
          </a:lstStyle>
          <a:p>
            <a:fld id="{D2EC939F-171F-44F7-92BC-55637BBB2C29}" type="datetimeFigureOut">
              <a:rPr lang="en-US" smtClean="0"/>
              <a:pPr/>
              <a:t>12/6/2023</a:t>
            </a:fld>
            <a:endParaRPr lang="en-US"/>
          </a:p>
        </p:txBody>
      </p:sp>
      <p:sp>
        <p:nvSpPr>
          <p:cNvPr id="5" name="Footer Placeholder 4"/>
          <p:cNvSpPr>
            <a:spLocks noGrp="1"/>
          </p:cNvSpPr>
          <p:nvPr>
            <p:ph type="ftr" sz="quarter" idx="3"/>
          </p:nvPr>
        </p:nvSpPr>
        <p:spPr>
          <a:xfrm>
            <a:off x="7306075" y="28060648"/>
            <a:ext cx="6771481" cy="1611875"/>
          </a:xfrm>
          <a:prstGeom prst="rect">
            <a:avLst/>
          </a:prstGeom>
        </p:spPr>
        <p:txBody>
          <a:bodyPr vert="horz" lIns="421416" tIns="210708" rIns="421416" bIns="210708" rtlCol="0" anchor="ctr"/>
          <a:lstStyle>
            <a:lvl1pPr algn="ctr">
              <a:defRPr sz="337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324932" y="28060648"/>
            <a:ext cx="4989512" cy="1611875"/>
          </a:xfrm>
          <a:prstGeom prst="rect">
            <a:avLst/>
          </a:prstGeom>
        </p:spPr>
        <p:txBody>
          <a:bodyPr vert="horz" lIns="421416" tIns="210708" rIns="421416" bIns="210708" rtlCol="0" anchor="ctr"/>
          <a:lstStyle>
            <a:lvl1pPr algn="r">
              <a:defRPr sz="3370">
                <a:solidFill>
                  <a:schemeClr val="tx1">
                    <a:tint val="75000"/>
                  </a:schemeClr>
                </a:solidFill>
              </a:defRPr>
            </a:lvl1pPr>
          </a:lstStyle>
          <a:p>
            <a:fld id="{E1F4A144-BFC1-439E-A32E-F384B773E5A4}" type="slidenum">
              <a:rPr lang="en-US" smtClean="0"/>
              <a:pPr/>
              <a:t>‹#›</a:t>
            </a:fld>
            <a:endParaRPr lang="en-US"/>
          </a:p>
        </p:txBody>
      </p:sp>
    </p:spTree>
    <p:extLst>
      <p:ext uri="{BB962C8B-B14F-4D97-AF65-F5344CB8AC3E}">
        <p14:creationId xmlns:p14="http://schemas.microsoft.com/office/powerpoint/2010/main" val="4161989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491413" rtl="0" eaLnBrk="1" latinLnBrk="0" hangingPunct="1">
        <a:spcBef>
          <a:spcPct val="0"/>
        </a:spcBef>
        <a:buNone/>
        <a:defRPr sz="12060" kern="1200">
          <a:solidFill>
            <a:schemeClr val="tx1"/>
          </a:solidFill>
          <a:latin typeface="+mj-lt"/>
          <a:ea typeface="+mj-ea"/>
          <a:cs typeface="+mj-cs"/>
        </a:defRPr>
      </a:lvl1pPr>
    </p:titleStyle>
    <p:bodyStyle>
      <a:lvl1pPr marL="934280" indent="-934280" algn="l" defTabSz="2491413" rtl="0" eaLnBrk="1" latinLnBrk="0" hangingPunct="1">
        <a:spcBef>
          <a:spcPct val="20000"/>
        </a:spcBef>
        <a:buFont typeface="Arial" panose="020B0604020202020204" pitchFamily="34" charset="0"/>
        <a:buChar char="•"/>
        <a:defRPr sz="8632" kern="1200">
          <a:solidFill>
            <a:schemeClr val="tx1"/>
          </a:solidFill>
          <a:latin typeface="+mn-lt"/>
          <a:ea typeface="+mn-ea"/>
          <a:cs typeface="+mn-cs"/>
        </a:defRPr>
      </a:lvl1pPr>
      <a:lvl2pPr marL="2024271" indent="-778565" algn="l" defTabSz="2491413" rtl="0" eaLnBrk="1" latinLnBrk="0" hangingPunct="1">
        <a:spcBef>
          <a:spcPct val="20000"/>
        </a:spcBef>
        <a:buFont typeface="Arial" panose="020B0604020202020204" pitchFamily="34" charset="0"/>
        <a:buChar char="–"/>
        <a:defRPr sz="7745" kern="1200">
          <a:solidFill>
            <a:schemeClr val="tx1"/>
          </a:solidFill>
          <a:latin typeface="+mn-lt"/>
          <a:ea typeface="+mn-ea"/>
          <a:cs typeface="+mn-cs"/>
        </a:defRPr>
      </a:lvl2pPr>
      <a:lvl3pPr marL="3114263" indent="-622853" algn="l" defTabSz="2491413" rtl="0" eaLnBrk="1" latinLnBrk="0" hangingPunct="1">
        <a:spcBef>
          <a:spcPct val="20000"/>
        </a:spcBef>
        <a:buFont typeface="Arial" panose="020B0604020202020204" pitchFamily="34" charset="0"/>
        <a:buChar char="•"/>
        <a:defRPr sz="6503" kern="1200">
          <a:solidFill>
            <a:schemeClr val="tx1"/>
          </a:solidFill>
          <a:latin typeface="+mn-lt"/>
          <a:ea typeface="+mn-ea"/>
          <a:cs typeface="+mn-cs"/>
        </a:defRPr>
      </a:lvl3pPr>
      <a:lvl4pPr marL="4359969" indent="-622853" algn="l" defTabSz="2491413" rtl="0" eaLnBrk="1" latinLnBrk="0" hangingPunct="1">
        <a:spcBef>
          <a:spcPct val="20000"/>
        </a:spcBef>
        <a:buFont typeface="Arial" panose="020B0604020202020204" pitchFamily="34" charset="0"/>
        <a:buChar char="–"/>
        <a:defRPr sz="5557" kern="1200">
          <a:solidFill>
            <a:schemeClr val="tx1"/>
          </a:solidFill>
          <a:latin typeface="+mn-lt"/>
          <a:ea typeface="+mn-ea"/>
          <a:cs typeface="+mn-cs"/>
        </a:defRPr>
      </a:lvl4pPr>
      <a:lvl5pPr marL="5605676" indent="-622853" algn="l" defTabSz="2491413" rtl="0" eaLnBrk="1" latinLnBrk="0" hangingPunct="1">
        <a:spcBef>
          <a:spcPct val="20000"/>
        </a:spcBef>
        <a:buFont typeface="Arial" panose="020B0604020202020204" pitchFamily="34" charset="0"/>
        <a:buChar char="»"/>
        <a:defRPr sz="5557" kern="1200">
          <a:solidFill>
            <a:schemeClr val="tx1"/>
          </a:solidFill>
          <a:latin typeface="+mn-lt"/>
          <a:ea typeface="+mn-ea"/>
          <a:cs typeface="+mn-cs"/>
        </a:defRPr>
      </a:lvl5pPr>
      <a:lvl6pPr marL="6851379" indent="-622853" algn="l" defTabSz="2491413" rtl="0" eaLnBrk="1" latinLnBrk="0" hangingPunct="1">
        <a:spcBef>
          <a:spcPct val="20000"/>
        </a:spcBef>
        <a:buFont typeface="Arial" panose="020B0604020202020204" pitchFamily="34" charset="0"/>
        <a:buChar char="•"/>
        <a:defRPr sz="5557" kern="1200">
          <a:solidFill>
            <a:schemeClr val="tx1"/>
          </a:solidFill>
          <a:latin typeface="+mn-lt"/>
          <a:ea typeface="+mn-ea"/>
          <a:cs typeface="+mn-cs"/>
        </a:defRPr>
      </a:lvl6pPr>
      <a:lvl7pPr marL="8097088" indent="-622853" algn="l" defTabSz="2491413" rtl="0" eaLnBrk="1" latinLnBrk="0" hangingPunct="1">
        <a:spcBef>
          <a:spcPct val="20000"/>
        </a:spcBef>
        <a:buFont typeface="Arial" panose="020B0604020202020204" pitchFamily="34" charset="0"/>
        <a:buChar char="•"/>
        <a:defRPr sz="5557" kern="1200">
          <a:solidFill>
            <a:schemeClr val="tx1"/>
          </a:solidFill>
          <a:latin typeface="+mn-lt"/>
          <a:ea typeface="+mn-ea"/>
          <a:cs typeface="+mn-cs"/>
        </a:defRPr>
      </a:lvl7pPr>
      <a:lvl8pPr marL="9342792" indent="-622853" algn="l" defTabSz="2491413" rtl="0" eaLnBrk="1" latinLnBrk="0" hangingPunct="1">
        <a:spcBef>
          <a:spcPct val="20000"/>
        </a:spcBef>
        <a:buFont typeface="Arial" panose="020B0604020202020204" pitchFamily="34" charset="0"/>
        <a:buChar char="•"/>
        <a:defRPr sz="5557" kern="1200">
          <a:solidFill>
            <a:schemeClr val="tx1"/>
          </a:solidFill>
          <a:latin typeface="+mn-lt"/>
          <a:ea typeface="+mn-ea"/>
          <a:cs typeface="+mn-cs"/>
        </a:defRPr>
      </a:lvl8pPr>
      <a:lvl9pPr marL="10588495" indent="-622853" algn="l" defTabSz="2491413" rtl="0" eaLnBrk="1" latinLnBrk="0" hangingPunct="1">
        <a:spcBef>
          <a:spcPct val="20000"/>
        </a:spcBef>
        <a:buFont typeface="Arial" panose="020B0604020202020204" pitchFamily="34" charset="0"/>
        <a:buChar char="•"/>
        <a:defRPr sz="5557" kern="1200">
          <a:solidFill>
            <a:schemeClr val="tx1"/>
          </a:solidFill>
          <a:latin typeface="+mn-lt"/>
          <a:ea typeface="+mn-ea"/>
          <a:cs typeface="+mn-cs"/>
        </a:defRPr>
      </a:lvl9pPr>
    </p:bodyStyle>
    <p:otherStyle>
      <a:defPPr>
        <a:defRPr lang="en-US"/>
      </a:defPPr>
      <a:lvl1pPr marL="0" algn="l" defTabSz="2491413" rtl="0" eaLnBrk="1" latinLnBrk="0" hangingPunct="1">
        <a:defRPr sz="4966" kern="1200">
          <a:solidFill>
            <a:schemeClr val="tx1"/>
          </a:solidFill>
          <a:latin typeface="+mn-lt"/>
          <a:ea typeface="+mn-ea"/>
          <a:cs typeface="+mn-cs"/>
        </a:defRPr>
      </a:lvl1pPr>
      <a:lvl2pPr marL="1245703" algn="l" defTabSz="2491413" rtl="0" eaLnBrk="1" latinLnBrk="0" hangingPunct="1">
        <a:defRPr sz="4966" kern="1200">
          <a:solidFill>
            <a:schemeClr val="tx1"/>
          </a:solidFill>
          <a:latin typeface="+mn-lt"/>
          <a:ea typeface="+mn-ea"/>
          <a:cs typeface="+mn-cs"/>
        </a:defRPr>
      </a:lvl2pPr>
      <a:lvl3pPr marL="2491413" algn="l" defTabSz="2491413" rtl="0" eaLnBrk="1" latinLnBrk="0" hangingPunct="1">
        <a:defRPr sz="4966" kern="1200">
          <a:solidFill>
            <a:schemeClr val="tx1"/>
          </a:solidFill>
          <a:latin typeface="+mn-lt"/>
          <a:ea typeface="+mn-ea"/>
          <a:cs typeface="+mn-cs"/>
        </a:defRPr>
      </a:lvl3pPr>
      <a:lvl4pPr marL="3737116" algn="l" defTabSz="2491413" rtl="0" eaLnBrk="1" latinLnBrk="0" hangingPunct="1">
        <a:defRPr sz="4966" kern="1200">
          <a:solidFill>
            <a:schemeClr val="tx1"/>
          </a:solidFill>
          <a:latin typeface="+mn-lt"/>
          <a:ea typeface="+mn-ea"/>
          <a:cs typeface="+mn-cs"/>
        </a:defRPr>
      </a:lvl4pPr>
      <a:lvl5pPr marL="4982822" algn="l" defTabSz="2491413" rtl="0" eaLnBrk="1" latinLnBrk="0" hangingPunct="1">
        <a:defRPr sz="4966" kern="1200">
          <a:solidFill>
            <a:schemeClr val="tx1"/>
          </a:solidFill>
          <a:latin typeface="+mn-lt"/>
          <a:ea typeface="+mn-ea"/>
          <a:cs typeface="+mn-cs"/>
        </a:defRPr>
      </a:lvl5pPr>
      <a:lvl6pPr marL="6228529" algn="l" defTabSz="2491413" rtl="0" eaLnBrk="1" latinLnBrk="0" hangingPunct="1">
        <a:defRPr sz="4966" kern="1200">
          <a:solidFill>
            <a:schemeClr val="tx1"/>
          </a:solidFill>
          <a:latin typeface="+mn-lt"/>
          <a:ea typeface="+mn-ea"/>
          <a:cs typeface="+mn-cs"/>
        </a:defRPr>
      </a:lvl6pPr>
      <a:lvl7pPr marL="7474232" algn="l" defTabSz="2491413" rtl="0" eaLnBrk="1" latinLnBrk="0" hangingPunct="1">
        <a:defRPr sz="4966" kern="1200">
          <a:solidFill>
            <a:schemeClr val="tx1"/>
          </a:solidFill>
          <a:latin typeface="+mn-lt"/>
          <a:ea typeface="+mn-ea"/>
          <a:cs typeface="+mn-cs"/>
        </a:defRPr>
      </a:lvl7pPr>
      <a:lvl8pPr marL="8719939" algn="l" defTabSz="2491413" rtl="0" eaLnBrk="1" latinLnBrk="0" hangingPunct="1">
        <a:defRPr sz="4966" kern="1200">
          <a:solidFill>
            <a:schemeClr val="tx1"/>
          </a:solidFill>
          <a:latin typeface="+mn-lt"/>
          <a:ea typeface="+mn-ea"/>
          <a:cs typeface="+mn-cs"/>
        </a:defRPr>
      </a:lvl8pPr>
      <a:lvl9pPr marL="9965645" algn="l" defTabSz="2491413" rtl="0" eaLnBrk="1" latinLnBrk="0" hangingPunct="1">
        <a:defRPr sz="49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g"/><Relationship Id="rId5" Type="http://schemas.microsoft.com/office/2007/relationships/hdphoto" Target="../media/hdphoto1.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403048" y="270314"/>
            <a:ext cx="12577528" cy="1952195"/>
          </a:xfrm>
          <a:prstGeom prst="rect">
            <a:avLst/>
          </a:prstGeom>
          <a:noFill/>
        </p:spPr>
        <p:txBody>
          <a:bodyPr vert="horz" lIns="0" tIns="0" rIns="0" bIns="0" rtlCol="0" anchor="ctr">
            <a:normAutofit/>
          </a:bodyPr>
          <a:lstStyle>
            <a:lvl1pPr algn="ctr" defTabSz="4176431" rtl="0" eaLnBrk="1" latinLnBrk="0" hangingPunct="1">
              <a:spcBef>
                <a:spcPct val="0"/>
              </a:spcBef>
              <a:buNone/>
              <a:defRPr sz="20100" kern="1200">
                <a:solidFill>
                  <a:schemeClr val="tx1"/>
                </a:solidFill>
                <a:latin typeface="+mj-lt"/>
                <a:ea typeface="+mj-ea"/>
                <a:cs typeface="+mj-cs"/>
              </a:defRPr>
            </a:lvl1pPr>
          </a:lstStyle>
          <a:p>
            <a:r>
              <a:rPr lang="en-US" sz="3600" b="1">
                <a:solidFill>
                  <a:schemeClr val="bg1"/>
                </a:solidFill>
                <a:latin typeface="Segoe UI" pitchFamily="34" charset="0"/>
                <a:ea typeface="Segoe UI" pitchFamily="34" charset="0"/>
                <a:cs typeface="Segoe UI" pitchFamily="34" charset="0"/>
              </a:rPr>
              <a:t>DESIGN OF DYNAMIC WEIGHING SYSTEM</a:t>
            </a:r>
            <a:endParaRPr lang="en-US" sz="3600" b="1" dirty="0">
              <a:solidFill>
                <a:schemeClr val="bg1"/>
              </a:solidFill>
              <a:latin typeface="Segoe UI" pitchFamily="34" charset="0"/>
              <a:ea typeface="Segoe UI" pitchFamily="34" charset="0"/>
              <a:cs typeface="Segoe UI" pitchFamily="34" charset="0"/>
            </a:endParaRPr>
          </a:p>
        </p:txBody>
      </p:sp>
      <p:sp>
        <p:nvSpPr>
          <p:cNvPr id="17" name="TextBox 16"/>
          <p:cNvSpPr txBox="1"/>
          <p:nvPr/>
        </p:nvSpPr>
        <p:spPr>
          <a:xfrm>
            <a:off x="1147527" y="29641612"/>
            <a:ext cx="19121674" cy="419031"/>
          </a:xfrm>
          <a:prstGeom prst="rect">
            <a:avLst/>
          </a:prstGeom>
          <a:noFill/>
        </p:spPr>
        <p:txBody>
          <a:bodyPr wrap="square" lIns="54551" tIns="27276" rIns="54551" bIns="27276" rtlCol="0">
            <a:spAutoFit/>
          </a:bodyPr>
          <a:lstStyle/>
          <a:p>
            <a:pPr algn="ctr"/>
            <a:r>
              <a:rPr lang="en-US" sz="2365" b="1">
                <a:solidFill>
                  <a:schemeClr val="bg1"/>
                </a:solidFill>
                <a:latin typeface="Segoe UI" pitchFamily="34" charset="0"/>
                <a:ea typeface="Segoe UI" pitchFamily="34" charset="0"/>
                <a:cs typeface="Segoe UI" pitchFamily="34" charset="0"/>
              </a:rPr>
              <a:t>INDIVIDUAL PROJECT – FACULTY OF ELECTRICAL ENGINEERING - TON DUC THANG UNIVERSITY</a:t>
            </a:r>
            <a:endParaRPr lang="en-US" sz="2365" b="1" dirty="0">
              <a:solidFill>
                <a:schemeClr val="bg1"/>
              </a:solidFill>
              <a:latin typeface="Segoe UI" pitchFamily="34" charset="0"/>
              <a:ea typeface="Segoe UI" pitchFamily="34" charset="0"/>
              <a:cs typeface="Segoe UI" pitchFamily="34" charset="0"/>
            </a:endParaRPr>
          </a:p>
        </p:txBody>
      </p:sp>
      <p:sp>
        <p:nvSpPr>
          <p:cNvPr id="133" name="TextBox 132"/>
          <p:cNvSpPr txBox="1"/>
          <p:nvPr/>
        </p:nvSpPr>
        <p:spPr>
          <a:xfrm>
            <a:off x="10996612" y="25217141"/>
            <a:ext cx="9431119" cy="782976"/>
          </a:xfrm>
          <a:prstGeom prst="rect">
            <a:avLst/>
          </a:prstGeom>
          <a:noFill/>
        </p:spPr>
        <p:txBody>
          <a:bodyPr wrap="square" lIns="54551" tIns="27276" rIns="54551" bIns="27276" rtlCol="0">
            <a:spAutoFit/>
          </a:bodyPr>
          <a:lstStyle/>
          <a:p>
            <a:pPr algn="just"/>
            <a:r>
              <a:rPr lang="en-US" sz="2365">
                <a:latin typeface="Segoe UI" pitchFamily="34" charset="0"/>
                <a:ea typeface="Segoe UI" pitchFamily="34" charset="0"/>
                <a:cs typeface="Segoe UI" pitchFamily="34" charset="0"/>
              </a:rPr>
              <a:t>I would like to sincerely thank Mr. Thieu Quang Tri for his help in helping me complete this graduation project.</a:t>
            </a:r>
            <a:endParaRPr lang="en-US" sz="2365" dirty="0">
              <a:latin typeface="Segoe UI" pitchFamily="34" charset="0"/>
              <a:ea typeface="Segoe UI" pitchFamily="34" charset="0"/>
              <a:cs typeface="Segoe UI" pitchFamily="34" charset="0"/>
            </a:endParaRPr>
          </a:p>
        </p:txBody>
      </p:sp>
      <p:sp>
        <p:nvSpPr>
          <p:cNvPr id="159" name="Rounded Rectangle 158"/>
          <p:cNvSpPr/>
          <p:nvPr/>
        </p:nvSpPr>
        <p:spPr>
          <a:xfrm>
            <a:off x="10850604" y="25133388"/>
            <a:ext cx="9801152" cy="966790"/>
          </a:xfrm>
          <a:prstGeom prst="roundRect">
            <a:avLst/>
          </a:prstGeom>
          <a:noFill/>
          <a:ln w="57150">
            <a:prstDash val="solid"/>
          </a:ln>
        </p:spPr>
        <p:style>
          <a:lnRef idx="2">
            <a:schemeClr val="accent1">
              <a:shade val="50000"/>
            </a:schemeClr>
          </a:lnRef>
          <a:fillRef idx="1">
            <a:schemeClr val="accent1"/>
          </a:fillRef>
          <a:effectRef idx="0">
            <a:schemeClr val="accent1"/>
          </a:effectRef>
          <a:fontRef idx="minor">
            <a:schemeClr val="lt1"/>
          </a:fontRef>
        </p:style>
        <p:txBody>
          <a:bodyPr lIns="54551" tIns="27276" rIns="54551" bIns="27276" rtlCol="0" anchor="ctr"/>
          <a:lstStyle/>
          <a:p>
            <a:pPr algn="ctr"/>
            <a:endParaRPr lang="en-US" sz="3068">
              <a:solidFill>
                <a:schemeClr val="tx1"/>
              </a:solidFill>
              <a:latin typeface="Segoe UI" pitchFamily="34" charset="0"/>
              <a:ea typeface="Segoe UI" pitchFamily="34" charset="0"/>
              <a:cs typeface="Segoe UI" pitchFamily="34" charset="0"/>
            </a:endParaRPr>
          </a:p>
        </p:txBody>
      </p:sp>
      <p:grpSp>
        <p:nvGrpSpPr>
          <p:cNvPr id="160" name="Group 159"/>
          <p:cNvGrpSpPr/>
          <p:nvPr/>
        </p:nvGrpSpPr>
        <p:grpSpPr>
          <a:xfrm>
            <a:off x="13572052" y="24546715"/>
            <a:ext cx="4351864" cy="557776"/>
            <a:chOff x="19132025" y="4997329"/>
            <a:chExt cx="4829089" cy="991682"/>
          </a:xfrm>
          <a:solidFill>
            <a:srgbClr val="8CD6D8"/>
          </a:solidFill>
        </p:grpSpPr>
        <p:sp>
          <p:nvSpPr>
            <p:cNvPr id="161" name="Rounded Rectangle 160"/>
            <p:cNvSpPr/>
            <p:nvPr/>
          </p:nvSpPr>
          <p:spPr>
            <a:xfrm>
              <a:off x="19132025" y="4997329"/>
              <a:ext cx="4829089" cy="92495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79">
                <a:solidFill>
                  <a:schemeClr val="tx1"/>
                </a:solidFill>
                <a:latin typeface="Segoe UI" pitchFamily="34" charset="0"/>
                <a:ea typeface="Segoe UI" pitchFamily="34" charset="0"/>
                <a:cs typeface="Segoe UI" pitchFamily="34" charset="0"/>
              </a:endParaRPr>
            </a:p>
          </p:txBody>
        </p:sp>
        <p:sp>
          <p:nvSpPr>
            <p:cNvPr id="162" name="TextBox 161"/>
            <p:cNvSpPr txBox="1"/>
            <p:nvPr/>
          </p:nvSpPr>
          <p:spPr>
            <a:xfrm>
              <a:off x="19186821" y="5064467"/>
              <a:ext cx="4737202" cy="924544"/>
            </a:xfrm>
            <a:prstGeom prst="rect">
              <a:avLst/>
            </a:prstGeom>
            <a:grpFill/>
            <a:ln cap="rnd">
              <a:noFill/>
              <a:prstDash val="lgDash"/>
              <a:round/>
            </a:ln>
            <a:effectLst>
              <a:glow>
                <a:schemeClr val="bg1"/>
              </a:glow>
              <a:softEdge rad="0"/>
            </a:effectLst>
          </p:spPr>
          <p:txBody>
            <a:bodyPr wrap="square" rtlCol="0">
              <a:spAutoFit/>
            </a:bodyPr>
            <a:lstStyle/>
            <a:p>
              <a:pPr algn="ctr"/>
              <a:r>
                <a:rPr lang="nb-NO" sz="2779" b="1">
                  <a:latin typeface="Segoe UI" pitchFamily="34" charset="0"/>
                  <a:ea typeface="Segoe UI" pitchFamily="34" charset="0"/>
                  <a:cs typeface="Segoe UI" pitchFamily="34" charset="0"/>
                </a:rPr>
                <a:t>ACKNOWLEDGMENTS</a:t>
              </a:r>
              <a:endParaRPr lang="en-US" sz="2779" b="1">
                <a:latin typeface="Segoe UI" pitchFamily="34" charset="0"/>
                <a:ea typeface="Segoe UI" pitchFamily="34" charset="0"/>
                <a:cs typeface="Segoe UI" pitchFamily="34" charset="0"/>
              </a:endParaRPr>
            </a:p>
          </p:txBody>
        </p:sp>
      </p:grpSp>
      <p:grpSp>
        <p:nvGrpSpPr>
          <p:cNvPr id="313" name="Group 312"/>
          <p:cNvGrpSpPr/>
          <p:nvPr/>
        </p:nvGrpSpPr>
        <p:grpSpPr>
          <a:xfrm>
            <a:off x="9113343" y="13749999"/>
            <a:ext cx="3134683" cy="654153"/>
            <a:chOff x="19132025" y="4997329"/>
            <a:chExt cx="4829089" cy="924955"/>
          </a:xfrm>
          <a:solidFill>
            <a:srgbClr val="8CD6D8"/>
          </a:solidFill>
        </p:grpSpPr>
        <p:sp>
          <p:nvSpPr>
            <p:cNvPr id="314" name="Rounded Rectangle 313"/>
            <p:cNvSpPr/>
            <p:nvPr/>
          </p:nvSpPr>
          <p:spPr>
            <a:xfrm>
              <a:off x="19132025" y="4997329"/>
              <a:ext cx="4829089" cy="92495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68">
                <a:solidFill>
                  <a:schemeClr val="tx1"/>
                </a:solidFill>
                <a:latin typeface="Segoe UI" pitchFamily="34" charset="0"/>
                <a:ea typeface="Segoe UI" pitchFamily="34" charset="0"/>
                <a:cs typeface="Segoe UI" pitchFamily="34" charset="0"/>
              </a:endParaRPr>
            </a:p>
          </p:txBody>
        </p:sp>
        <p:sp>
          <p:nvSpPr>
            <p:cNvPr id="315" name="TextBox 314"/>
            <p:cNvSpPr txBox="1"/>
            <p:nvPr/>
          </p:nvSpPr>
          <p:spPr>
            <a:xfrm>
              <a:off x="19432901" y="5064463"/>
              <a:ext cx="4231229" cy="735286"/>
            </a:xfrm>
            <a:prstGeom prst="rect">
              <a:avLst/>
            </a:prstGeom>
            <a:grpFill/>
            <a:ln cap="rnd">
              <a:noFill/>
              <a:prstDash val="lgDash"/>
              <a:round/>
            </a:ln>
            <a:effectLst>
              <a:glow>
                <a:schemeClr val="bg1"/>
              </a:glow>
              <a:softEdge rad="0"/>
            </a:effectLst>
          </p:spPr>
          <p:txBody>
            <a:bodyPr wrap="square" rtlCol="0">
              <a:spAutoFit/>
            </a:bodyPr>
            <a:lstStyle/>
            <a:p>
              <a:pPr algn="ctr"/>
              <a:r>
                <a:rPr lang="nb-NO" sz="2779" b="1">
                  <a:latin typeface="Segoe UI" pitchFamily="34" charset="0"/>
                  <a:ea typeface="Segoe UI" pitchFamily="34" charset="0"/>
                  <a:cs typeface="Segoe UI" pitchFamily="34" charset="0"/>
                </a:rPr>
                <a:t>RESULT</a:t>
              </a:r>
              <a:endParaRPr lang="en-US" sz="2779" b="1">
                <a:latin typeface="Segoe UI" pitchFamily="34" charset="0"/>
                <a:ea typeface="Segoe UI" pitchFamily="34" charset="0"/>
                <a:cs typeface="Segoe UI" pitchFamily="34" charset="0"/>
              </a:endParaRPr>
            </a:p>
          </p:txBody>
        </p:sp>
      </p:grpSp>
      <p:grpSp>
        <p:nvGrpSpPr>
          <p:cNvPr id="98" name="Group 97"/>
          <p:cNvGrpSpPr/>
          <p:nvPr/>
        </p:nvGrpSpPr>
        <p:grpSpPr>
          <a:xfrm>
            <a:off x="4184732" y="24587454"/>
            <a:ext cx="2803360" cy="623784"/>
            <a:chOff x="4671760" y="5039431"/>
            <a:chExt cx="4464406" cy="924955"/>
          </a:xfrm>
          <a:solidFill>
            <a:srgbClr val="8CD6D8"/>
          </a:solidFill>
        </p:grpSpPr>
        <p:sp>
          <p:nvSpPr>
            <p:cNvPr id="101" name="Rounded Rectangle 100"/>
            <p:cNvSpPr/>
            <p:nvPr/>
          </p:nvSpPr>
          <p:spPr>
            <a:xfrm>
              <a:off x="4671760" y="5039431"/>
              <a:ext cx="4464406" cy="92495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68">
                <a:solidFill>
                  <a:schemeClr val="tx1"/>
                </a:solidFill>
                <a:latin typeface="Segoe UI" pitchFamily="34" charset="0"/>
                <a:ea typeface="Segoe UI" pitchFamily="34" charset="0"/>
                <a:cs typeface="Segoe UI" pitchFamily="34" charset="0"/>
              </a:endParaRPr>
            </a:p>
          </p:txBody>
        </p:sp>
        <p:sp>
          <p:nvSpPr>
            <p:cNvPr id="102" name="TextBox 101"/>
            <p:cNvSpPr txBox="1"/>
            <p:nvPr/>
          </p:nvSpPr>
          <p:spPr>
            <a:xfrm>
              <a:off x="4856553" y="5116226"/>
              <a:ext cx="4169013" cy="795359"/>
            </a:xfrm>
            <a:prstGeom prst="rect">
              <a:avLst/>
            </a:prstGeom>
            <a:grpFill/>
            <a:ln cap="rnd">
              <a:noFill/>
              <a:prstDash val="lgDash"/>
              <a:round/>
            </a:ln>
            <a:effectLst>
              <a:glow>
                <a:schemeClr val="bg1"/>
              </a:glow>
              <a:softEdge rad="0"/>
            </a:effectLst>
          </p:spPr>
          <p:txBody>
            <a:bodyPr wrap="square" rtlCol="0">
              <a:spAutoFit/>
            </a:bodyPr>
            <a:lstStyle/>
            <a:p>
              <a:pPr algn="ctr"/>
              <a:r>
                <a:rPr lang="nb-NO" sz="2779" b="1">
                  <a:latin typeface="Segoe UI" pitchFamily="34" charset="0"/>
                  <a:ea typeface="Segoe UI" pitchFamily="34" charset="0"/>
                  <a:cs typeface="Segoe UI" pitchFamily="34" charset="0"/>
                </a:rPr>
                <a:t>CONCLUSION</a:t>
              </a:r>
              <a:endParaRPr lang="en-US" sz="2779" b="1">
                <a:latin typeface="Segoe UI" pitchFamily="34" charset="0"/>
                <a:ea typeface="Segoe UI" pitchFamily="34" charset="0"/>
                <a:cs typeface="Segoe UI" pitchFamily="34" charset="0"/>
              </a:endParaRPr>
            </a:p>
          </p:txBody>
        </p:sp>
      </p:grpSp>
      <p:grpSp>
        <p:nvGrpSpPr>
          <p:cNvPr id="146" name="Group 145"/>
          <p:cNvGrpSpPr/>
          <p:nvPr/>
        </p:nvGrpSpPr>
        <p:grpSpPr>
          <a:xfrm>
            <a:off x="4269778" y="3503843"/>
            <a:ext cx="2635065" cy="673122"/>
            <a:chOff x="4671760" y="4981185"/>
            <a:chExt cx="4464406" cy="924955"/>
          </a:xfrm>
          <a:solidFill>
            <a:srgbClr val="B1E4E5"/>
          </a:solidFill>
        </p:grpSpPr>
        <p:sp>
          <p:nvSpPr>
            <p:cNvPr id="147" name="Rounded Rectangle 146"/>
            <p:cNvSpPr/>
            <p:nvPr/>
          </p:nvSpPr>
          <p:spPr>
            <a:xfrm>
              <a:off x="4671760" y="4981185"/>
              <a:ext cx="4464406" cy="92495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68">
                <a:solidFill>
                  <a:schemeClr val="tx1"/>
                </a:solidFill>
                <a:latin typeface="Segoe UI" pitchFamily="34" charset="0"/>
                <a:ea typeface="Segoe UI" pitchFamily="34" charset="0"/>
                <a:cs typeface="Segoe UI" pitchFamily="34" charset="0"/>
              </a:endParaRPr>
            </a:p>
          </p:txBody>
        </p:sp>
        <p:sp>
          <p:nvSpPr>
            <p:cNvPr id="151" name="TextBox 150"/>
            <p:cNvSpPr txBox="1"/>
            <p:nvPr/>
          </p:nvSpPr>
          <p:spPr>
            <a:xfrm>
              <a:off x="5066890" y="5048319"/>
              <a:ext cx="3923786" cy="714565"/>
            </a:xfrm>
            <a:prstGeom prst="rect">
              <a:avLst/>
            </a:prstGeom>
            <a:grpFill/>
            <a:ln cap="rnd">
              <a:noFill/>
              <a:prstDash val="lgDash"/>
              <a:round/>
            </a:ln>
            <a:effectLst>
              <a:glow>
                <a:schemeClr val="bg1"/>
              </a:glow>
              <a:softEdge rad="0"/>
            </a:effectLst>
          </p:spPr>
          <p:txBody>
            <a:bodyPr wrap="square" rtlCol="0">
              <a:spAutoFit/>
            </a:bodyPr>
            <a:lstStyle/>
            <a:p>
              <a:pPr algn="ctr"/>
              <a:r>
                <a:rPr lang="nb-NO" sz="2779" b="1">
                  <a:latin typeface="Segoe UI" pitchFamily="34" charset="0"/>
                  <a:ea typeface="Segoe UI" pitchFamily="34" charset="0"/>
                  <a:cs typeface="Segoe UI" pitchFamily="34" charset="0"/>
                </a:rPr>
                <a:t>TARGET</a:t>
              </a:r>
              <a:endParaRPr lang="en-US" sz="2779" b="1">
                <a:latin typeface="Segoe UI" pitchFamily="34" charset="0"/>
                <a:ea typeface="Segoe UI" pitchFamily="34" charset="0"/>
                <a:cs typeface="Segoe UI" pitchFamily="34" charset="0"/>
              </a:endParaRPr>
            </a:p>
          </p:txBody>
        </p:sp>
      </p:grpSp>
      <p:grpSp>
        <p:nvGrpSpPr>
          <p:cNvPr id="152" name="Group 151"/>
          <p:cNvGrpSpPr/>
          <p:nvPr/>
        </p:nvGrpSpPr>
        <p:grpSpPr>
          <a:xfrm>
            <a:off x="14143134" y="3503852"/>
            <a:ext cx="3061876" cy="654153"/>
            <a:chOff x="19132025" y="4997329"/>
            <a:chExt cx="4829089" cy="924955"/>
          </a:xfrm>
          <a:solidFill>
            <a:srgbClr val="B1E4E5"/>
          </a:solidFill>
        </p:grpSpPr>
        <p:sp>
          <p:nvSpPr>
            <p:cNvPr id="153" name="Rounded Rectangle 152"/>
            <p:cNvSpPr/>
            <p:nvPr/>
          </p:nvSpPr>
          <p:spPr>
            <a:xfrm>
              <a:off x="19132025" y="4997329"/>
              <a:ext cx="4829089" cy="92495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68">
                <a:solidFill>
                  <a:schemeClr val="tx1"/>
                </a:solidFill>
                <a:latin typeface="Segoe UI" pitchFamily="34" charset="0"/>
                <a:ea typeface="Segoe UI" pitchFamily="34" charset="0"/>
                <a:cs typeface="Segoe UI" pitchFamily="34" charset="0"/>
              </a:endParaRPr>
            </a:p>
          </p:txBody>
        </p:sp>
        <p:sp>
          <p:nvSpPr>
            <p:cNvPr id="154" name="TextBox 153"/>
            <p:cNvSpPr txBox="1"/>
            <p:nvPr/>
          </p:nvSpPr>
          <p:spPr>
            <a:xfrm>
              <a:off x="19549980" y="5064463"/>
              <a:ext cx="4114150" cy="735286"/>
            </a:xfrm>
            <a:prstGeom prst="rect">
              <a:avLst/>
            </a:prstGeom>
            <a:grpFill/>
            <a:ln cap="rnd">
              <a:noFill/>
              <a:prstDash val="lgDash"/>
              <a:round/>
            </a:ln>
            <a:effectLst>
              <a:glow>
                <a:schemeClr val="bg1"/>
              </a:glow>
              <a:softEdge rad="0"/>
            </a:effectLst>
          </p:spPr>
          <p:txBody>
            <a:bodyPr wrap="square" rtlCol="0">
              <a:spAutoFit/>
            </a:bodyPr>
            <a:lstStyle/>
            <a:p>
              <a:pPr algn="ctr"/>
              <a:r>
                <a:rPr lang="nb-NO" sz="2779" b="1">
                  <a:latin typeface="Segoe UI" pitchFamily="34" charset="0"/>
                  <a:ea typeface="Segoe UI" pitchFamily="34" charset="0"/>
                  <a:cs typeface="Segoe UI" pitchFamily="34" charset="0"/>
                </a:rPr>
                <a:t>INTRODUCE</a:t>
              </a:r>
              <a:endParaRPr lang="en-US" sz="2779" b="1">
                <a:latin typeface="Segoe UI" pitchFamily="34" charset="0"/>
                <a:ea typeface="Segoe UI" pitchFamily="34" charset="0"/>
                <a:cs typeface="Segoe UI" pitchFamily="34" charset="0"/>
              </a:endParaRPr>
            </a:p>
          </p:txBody>
        </p:sp>
      </p:grpSp>
      <p:grpSp>
        <p:nvGrpSpPr>
          <p:cNvPr id="78" name="Group 77"/>
          <p:cNvGrpSpPr/>
          <p:nvPr/>
        </p:nvGrpSpPr>
        <p:grpSpPr>
          <a:xfrm>
            <a:off x="14261437" y="26268713"/>
            <a:ext cx="2973094" cy="520317"/>
            <a:chOff x="19132025" y="4997201"/>
            <a:chExt cx="4829089" cy="925083"/>
          </a:xfrm>
          <a:solidFill>
            <a:srgbClr val="8CD6D8"/>
          </a:solidFill>
        </p:grpSpPr>
        <p:sp>
          <p:nvSpPr>
            <p:cNvPr id="79" name="Rounded Rectangle 78"/>
            <p:cNvSpPr/>
            <p:nvPr/>
          </p:nvSpPr>
          <p:spPr>
            <a:xfrm>
              <a:off x="19132025" y="4997329"/>
              <a:ext cx="4829089" cy="92495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79">
                <a:solidFill>
                  <a:schemeClr val="tx1"/>
                </a:solidFill>
                <a:latin typeface="Segoe UI" pitchFamily="34" charset="0"/>
                <a:ea typeface="Segoe UI" pitchFamily="34" charset="0"/>
                <a:cs typeface="Segoe UI" pitchFamily="34" charset="0"/>
              </a:endParaRPr>
            </a:p>
          </p:txBody>
        </p:sp>
        <p:sp>
          <p:nvSpPr>
            <p:cNvPr id="80" name="TextBox 79"/>
            <p:cNvSpPr txBox="1"/>
            <p:nvPr/>
          </p:nvSpPr>
          <p:spPr>
            <a:xfrm>
              <a:off x="19186823" y="4997201"/>
              <a:ext cx="4737203" cy="924545"/>
            </a:xfrm>
            <a:prstGeom prst="rect">
              <a:avLst/>
            </a:prstGeom>
            <a:grpFill/>
            <a:ln cap="rnd">
              <a:noFill/>
              <a:prstDash val="lgDash"/>
              <a:round/>
            </a:ln>
            <a:effectLst>
              <a:glow>
                <a:schemeClr val="bg1"/>
              </a:glow>
              <a:softEdge rad="0"/>
            </a:effectLst>
          </p:spPr>
          <p:txBody>
            <a:bodyPr wrap="square" rtlCol="0">
              <a:spAutoFit/>
            </a:bodyPr>
            <a:lstStyle/>
            <a:p>
              <a:pPr algn="ctr"/>
              <a:r>
                <a:rPr lang="nb-NO" sz="2779" b="1">
                  <a:latin typeface="Segoe UI" pitchFamily="34" charset="0"/>
                  <a:ea typeface="Segoe UI" pitchFamily="34" charset="0"/>
                  <a:cs typeface="Segoe UI" pitchFamily="34" charset="0"/>
                </a:rPr>
                <a:t>REFERENCE</a:t>
              </a:r>
              <a:endParaRPr lang="en-US" sz="2779" b="1" dirty="0">
                <a:latin typeface="Segoe UI" pitchFamily="34" charset="0"/>
                <a:ea typeface="Segoe UI" pitchFamily="34" charset="0"/>
                <a:cs typeface="Segoe UI" pitchFamily="34" charset="0"/>
              </a:endParaRPr>
            </a:p>
          </p:txBody>
        </p:sp>
      </p:grpSp>
      <p:sp>
        <p:nvSpPr>
          <p:cNvPr id="163" name="Rounded Rectangle 162"/>
          <p:cNvSpPr/>
          <p:nvPr/>
        </p:nvSpPr>
        <p:spPr>
          <a:xfrm>
            <a:off x="10844212" y="26796511"/>
            <a:ext cx="9807544" cy="2659857"/>
          </a:xfrm>
          <a:prstGeom prst="roundRect">
            <a:avLst/>
          </a:prstGeom>
          <a:noFill/>
          <a:ln w="57150">
            <a:prstDash val="solid"/>
          </a:ln>
        </p:spPr>
        <p:style>
          <a:lnRef idx="2">
            <a:schemeClr val="accent1">
              <a:shade val="50000"/>
            </a:schemeClr>
          </a:lnRef>
          <a:fillRef idx="1">
            <a:schemeClr val="accent1"/>
          </a:fillRef>
          <a:effectRef idx="0">
            <a:schemeClr val="accent1"/>
          </a:effectRef>
          <a:fontRef idx="minor">
            <a:schemeClr val="lt1"/>
          </a:fontRef>
        </p:style>
        <p:txBody>
          <a:bodyPr lIns="54551" tIns="27276" rIns="54551" bIns="27276" rtlCol="0" anchor="ctr"/>
          <a:lstStyle/>
          <a:p>
            <a:pPr algn="ctr"/>
            <a:endParaRPr lang="en-US" sz="3068">
              <a:solidFill>
                <a:schemeClr val="tx1"/>
              </a:solidFill>
              <a:latin typeface="Segoe UI" pitchFamily="34" charset="0"/>
              <a:ea typeface="Segoe UI" pitchFamily="34" charset="0"/>
              <a:cs typeface="Segoe UI" pitchFamily="34" charset="0"/>
            </a:endParaRPr>
          </a:p>
        </p:txBody>
      </p:sp>
      <p:sp>
        <p:nvSpPr>
          <p:cNvPr id="285" name="Rounded Rectangle 284"/>
          <p:cNvSpPr/>
          <p:nvPr/>
        </p:nvSpPr>
        <p:spPr>
          <a:xfrm>
            <a:off x="709612" y="14404147"/>
            <a:ext cx="19942144" cy="9942203"/>
          </a:xfrm>
          <a:prstGeom prst="roundRect">
            <a:avLst>
              <a:gd name="adj" fmla="val 4882"/>
            </a:avLst>
          </a:prstGeom>
          <a:noFill/>
          <a:ln w="57150">
            <a:prstDash val="solid"/>
          </a:ln>
        </p:spPr>
        <p:style>
          <a:lnRef idx="2">
            <a:schemeClr val="accent1">
              <a:shade val="50000"/>
            </a:schemeClr>
          </a:lnRef>
          <a:fillRef idx="1">
            <a:schemeClr val="accent1"/>
          </a:fillRef>
          <a:effectRef idx="0">
            <a:schemeClr val="accent1"/>
          </a:effectRef>
          <a:fontRef idx="minor">
            <a:schemeClr val="lt1"/>
          </a:fontRef>
        </p:style>
        <p:txBody>
          <a:bodyPr lIns="54551" tIns="27276" rIns="54551" bIns="27276" rtlCol="0" anchor="ctr"/>
          <a:lstStyle/>
          <a:p>
            <a:pPr algn="ctr"/>
            <a:endParaRPr lang="en-US" sz="3068">
              <a:solidFill>
                <a:schemeClr val="tx1"/>
              </a:solidFill>
              <a:latin typeface="Segoe UI" pitchFamily="34" charset="0"/>
              <a:ea typeface="Segoe UI" pitchFamily="34" charset="0"/>
              <a:cs typeface="Segoe UI" pitchFamily="34" charset="0"/>
            </a:endParaRPr>
          </a:p>
        </p:txBody>
      </p:sp>
      <p:sp>
        <p:nvSpPr>
          <p:cNvPr id="167" name="Rounded Rectangle 166"/>
          <p:cNvSpPr/>
          <p:nvPr/>
        </p:nvSpPr>
        <p:spPr>
          <a:xfrm>
            <a:off x="711408" y="8853679"/>
            <a:ext cx="19880986" cy="4517880"/>
          </a:xfrm>
          <a:prstGeom prst="roundRect">
            <a:avLst>
              <a:gd name="adj" fmla="val 6859"/>
            </a:avLst>
          </a:prstGeom>
          <a:noFill/>
          <a:ln w="57150">
            <a:prstDash val="solid"/>
          </a:ln>
        </p:spPr>
        <p:style>
          <a:lnRef idx="2">
            <a:schemeClr val="accent1">
              <a:shade val="50000"/>
            </a:schemeClr>
          </a:lnRef>
          <a:fillRef idx="1">
            <a:schemeClr val="accent1"/>
          </a:fillRef>
          <a:effectRef idx="0">
            <a:schemeClr val="accent1"/>
          </a:effectRef>
          <a:fontRef idx="minor">
            <a:schemeClr val="lt1"/>
          </a:fontRef>
        </p:style>
        <p:txBody>
          <a:bodyPr lIns="54551" tIns="27276" rIns="54551" bIns="27276" rtlCol="0" anchor="ctr"/>
          <a:lstStyle/>
          <a:p>
            <a:pPr algn="ctr"/>
            <a:endParaRPr lang="en-US" sz="3068">
              <a:solidFill>
                <a:schemeClr val="tx1"/>
              </a:solidFill>
              <a:latin typeface="Segoe UI" pitchFamily="34" charset="0"/>
              <a:ea typeface="Segoe UI" pitchFamily="34" charset="0"/>
              <a:cs typeface="Segoe UI" pitchFamily="34" charset="0"/>
            </a:endParaRPr>
          </a:p>
        </p:txBody>
      </p:sp>
      <p:sp>
        <p:nvSpPr>
          <p:cNvPr id="144" name="Rounded Rectangle 143"/>
          <p:cNvSpPr/>
          <p:nvPr/>
        </p:nvSpPr>
        <p:spPr>
          <a:xfrm>
            <a:off x="711408" y="4176975"/>
            <a:ext cx="9751804" cy="3644111"/>
          </a:xfrm>
          <a:prstGeom prst="roundRect">
            <a:avLst>
              <a:gd name="adj" fmla="val 11878"/>
            </a:avLst>
          </a:prstGeom>
          <a:noFill/>
          <a:ln w="57150">
            <a:prstDash val="solid"/>
          </a:ln>
        </p:spPr>
        <p:style>
          <a:lnRef idx="2">
            <a:schemeClr val="accent1">
              <a:shade val="50000"/>
            </a:schemeClr>
          </a:lnRef>
          <a:fillRef idx="1">
            <a:schemeClr val="accent1"/>
          </a:fillRef>
          <a:effectRef idx="0">
            <a:schemeClr val="accent1"/>
          </a:effectRef>
          <a:fontRef idx="minor">
            <a:schemeClr val="lt1"/>
          </a:fontRef>
        </p:style>
        <p:txBody>
          <a:bodyPr lIns="54551" tIns="27276" rIns="54551" bIns="27276" rtlCol="0" anchor="ctr"/>
          <a:lstStyle/>
          <a:p>
            <a:pPr algn="ctr"/>
            <a:endParaRPr lang="en-US" sz="3068">
              <a:solidFill>
                <a:schemeClr val="tx1"/>
              </a:solidFill>
              <a:latin typeface="Segoe UI" pitchFamily="34" charset="0"/>
              <a:ea typeface="Segoe UI" pitchFamily="34" charset="0"/>
              <a:cs typeface="Segoe UI" pitchFamily="34" charset="0"/>
            </a:endParaRPr>
          </a:p>
        </p:txBody>
      </p:sp>
      <p:sp>
        <p:nvSpPr>
          <p:cNvPr id="145" name="Rounded Rectangle 144"/>
          <p:cNvSpPr/>
          <p:nvPr/>
        </p:nvSpPr>
        <p:spPr>
          <a:xfrm>
            <a:off x="10844212" y="4157453"/>
            <a:ext cx="9748183" cy="3663632"/>
          </a:xfrm>
          <a:prstGeom prst="roundRect">
            <a:avLst>
              <a:gd name="adj" fmla="val 13493"/>
            </a:avLst>
          </a:prstGeom>
          <a:noFill/>
          <a:ln w="57150">
            <a:prstDash val="solid"/>
          </a:ln>
        </p:spPr>
        <p:style>
          <a:lnRef idx="2">
            <a:schemeClr val="accent1">
              <a:shade val="50000"/>
            </a:schemeClr>
          </a:lnRef>
          <a:fillRef idx="1">
            <a:schemeClr val="accent1"/>
          </a:fillRef>
          <a:effectRef idx="0">
            <a:schemeClr val="accent1"/>
          </a:effectRef>
          <a:fontRef idx="minor">
            <a:schemeClr val="lt1"/>
          </a:fontRef>
        </p:style>
        <p:txBody>
          <a:bodyPr lIns="54551" tIns="27276" rIns="54551" bIns="27276" rtlCol="0" anchor="ctr"/>
          <a:lstStyle/>
          <a:p>
            <a:pPr algn="ctr"/>
            <a:endParaRPr lang="en-US" sz="4257">
              <a:solidFill>
                <a:schemeClr val="tx1"/>
              </a:solidFill>
              <a:latin typeface="Segoe UI" pitchFamily="34" charset="0"/>
              <a:ea typeface="Segoe UI" pitchFamily="34" charset="0"/>
              <a:cs typeface="Segoe UI" pitchFamily="34" charset="0"/>
            </a:endParaRPr>
          </a:p>
        </p:txBody>
      </p:sp>
      <p:sp>
        <p:nvSpPr>
          <p:cNvPr id="155" name="Rounded Rectangle 154"/>
          <p:cNvSpPr/>
          <p:nvPr/>
        </p:nvSpPr>
        <p:spPr>
          <a:xfrm>
            <a:off x="709612" y="25211231"/>
            <a:ext cx="9753600" cy="4189278"/>
          </a:xfrm>
          <a:prstGeom prst="roundRect">
            <a:avLst>
              <a:gd name="adj" fmla="val 11779"/>
            </a:avLst>
          </a:prstGeom>
          <a:noFill/>
          <a:ln w="57150">
            <a:prstDash val="solid"/>
          </a:ln>
        </p:spPr>
        <p:style>
          <a:lnRef idx="2">
            <a:schemeClr val="accent1">
              <a:shade val="50000"/>
            </a:schemeClr>
          </a:lnRef>
          <a:fillRef idx="1">
            <a:schemeClr val="accent1"/>
          </a:fillRef>
          <a:effectRef idx="0">
            <a:schemeClr val="accent1"/>
          </a:effectRef>
          <a:fontRef idx="minor">
            <a:schemeClr val="lt1"/>
          </a:fontRef>
        </p:style>
        <p:txBody>
          <a:bodyPr lIns="54551" tIns="27276" rIns="54551" bIns="27276" rtlCol="0" anchor="ctr"/>
          <a:lstStyle/>
          <a:p>
            <a:pPr algn="ctr"/>
            <a:endParaRPr lang="en-US" sz="6799">
              <a:solidFill>
                <a:schemeClr val="tx1"/>
              </a:solidFill>
              <a:latin typeface="Segoe UI" pitchFamily="34" charset="0"/>
              <a:ea typeface="Segoe UI" pitchFamily="34" charset="0"/>
              <a:cs typeface="Segoe UI" pitchFamily="34" charset="0"/>
            </a:endParaRPr>
          </a:p>
        </p:txBody>
      </p:sp>
      <p:grpSp>
        <p:nvGrpSpPr>
          <p:cNvPr id="77" name="Group 76"/>
          <p:cNvGrpSpPr/>
          <p:nvPr/>
        </p:nvGrpSpPr>
        <p:grpSpPr>
          <a:xfrm>
            <a:off x="9084560" y="8203694"/>
            <a:ext cx="3134683" cy="654153"/>
            <a:chOff x="19132025" y="4997329"/>
            <a:chExt cx="4829089" cy="924955"/>
          </a:xfrm>
          <a:solidFill>
            <a:srgbClr val="FFFF00"/>
          </a:solidFill>
        </p:grpSpPr>
        <p:sp>
          <p:nvSpPr>
            <p:cNvPr id="81" name="Rounded Rectangle 80"/>
            <p:cNvSpPr/>
            <p:nvPr/>
          </p:nvSpPr>
          <p:spPr>
            <a:xfrm>
              <a:off x="19132025" y="4997329"/>
              <a:ext cx="4829089" cy="924955"/>
            </a:xfrm>
            <a:prstGeom prst="roundRect">
              <a:avLst/>
            </a:prstGeom>
            <a:solidFill>
              <a:srgbClr val="B1E4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68">
                <a:solidFill>
                  <a:schemeClr val="tx1"/>
                </a:solidFill>
                <a:latin typeface="Segoe UI" pitchFamily="34" charset="0"/>
                <a:ea typeface="Segoe UI" pitchFamily="34" charset="0"/>
                <a:cs typeface="Segoe UI" pitchFamily="34" charset="0"/>
              </a:endParaRPr>
            </a:p>
          </p:txBody>
        </p:sp>
        <p:sp>
          <p:nvSpPr>
            <p:cNvPr id="82" name="TextBox 81"/>
            <p:cNvSpPr txBox="1"/>
            <p:nvPr/>
          </p:nvSpPr>
          <p:spPr>
            <a:xfrm>
              <a:off x="19432901" y="5064463"/>
              <a:ext cx="4231229" cy="735286"/>
            </a:xfrm>
            <a:prstGeom prst="rect">
              <a:avLst/>
            </a:prstGeom>
            <a:noFill/>
            <a:ln cap="rnd">
              <a:noFill/>
              <a:prstDash val="lgDash"/>
              <a:round/>
            </a:ln>
            <a:effectLst>
              <a:glow>
                <a:schemeClr val="bg1"/>
              </a:glow>
              <a:softEdge rad="0"/>
            </a:effectLst>
          </p:spPr>
          <p:txBody>
            <a:bodyPr wrap="square" rtlCol="0">
              <a:spAutoFit/>
            </a:bodyPr>
            <a:lstStyle/>
            <a:p>
              <a:pPr algn="ctr"/>
              <a:r>
                <a:rPr lang="nb-NO" sz="2779" b="1">
                  <a:latin typeface="Segoe UI" pitchFamily="34" charset="0"/>
                  <a:ea typeface="Segoe UI" pitchFamily="34" charset="0"/>
                  <a:cs typeface="Segoe UI" pitchFamily="34" charset="0"/>
                </a:rPr>
                <a:t>OPERATION</a:t>
              </a:r>
              <a:endParaRPr lang="en-US" sz="2779" b="1" dirty="0">
                <a:latin typeface="Segoe UI" pitchFamily="34" charset="0"/>
                <a:ea typeface="Segoe UI" pitchFamily="34" charset="0"/>
                <a:cs typeface="Segoe UI" pitchFamily="34" charset="0"/>
              </a:endParaRPr>
            </a:p>
          </p:txBody>
        </p:sp>
      </p:grpSp>
      <p:sp>
        <p:nvSpPr>
          <p:cNvPr id="74" name="Title 1"/>
          <p:cNvSpPr txBox="1">
            <a:spLocks/>
          </p:cNvSpPr>
          <p:nvPr/>
        </p:nvSpPr>
        <p:spPr>
          <a:xfrm>
            <a:off x="675005" y="1855487"/>
            <a:ext cx="20271782" cy="1587800"/>
          </a:xfrm>
          <a:prstGeom prst="rect">
            <a:avLst/>
          </a:prstGeom>
          <a:noFill/>
        </p:spPr>
        <p:txBody>
          <a:bodyPr vert="horz" lIns="0" tIns="0" rIns="0" bIns="0" rtlCol="0" anchor="ctr">
            <a:noAutofit/>
          </a:bodyPr>
          <a:lstStyle>
            <a:defPPr>
              <a:defRPr lang="en-US"/>
            </a:defPPr>
            <a:lvl1pPr marL="0" algn="l" defTabSz="4214257" rtl="0" eaLnBrk="1" latinLnBrk="0" hangingPunct="1">
              <a:defRPr sz="8300" kern="1200">
                <a:solidFill>
                  <a:schemeClr val="tx1"/>
                </a:solidFill>
                <a:latin typeface="+mn-lt"/>
                <a:ea typeface="+mn-ea"/>
                <a:cs typeface="+mn-cs"/>
              </a:defRPr>
            </a:lvl1pPr>
            <a:lvl2pPr marL="2107128" algn="l" defTabSz="4214257" rtl="0" eaLnBrk="1" latinLnBrk="0" hangingPunct="1">
              <a:defRPr sz="8300" kern="1200">
                <a:solidFill>
                  <a:schemeClr val="tx1"/>
                </a:solidFill>
                <a:latin typeface="+mn-lt"/>
                <a:ea typeface="+mn-ea"/>
                <a:cs typeface="+mn-cs"/>
              </a:defRPr>
            </a:lvl2pPr>
            <a:lvl3pPr marL="4214257" algn="l" defTabSz="4214257" rtl="0" eaLnBrk="1" latinLnBrk="0" hangingPunct="1">
              <a:defRPr sz="8300" kern="1200">
                <a:solidFill>
                  <a:schemeClr val="tx1"/>
                </a:solidFill>
                <a:latin typeface="+mn-lt"/>
                <a:ea typeface="+mn-ea"/>
                <a:cs typeface="+mn-cs"/>
              </a:defRPr>
            </a:lvl3pPr>
            <a:lvl4pPr marL="6321385" algn="l" defTabSz="4214257" rtl="0" eaLnBrk="1" latinLnBrk="0" hangingPunct="1">
              <a:defRPr sz="8300" kern="1200">
                <a:solidFill>
                  <a:schemeClr val="tx1"/>
                </a:solidFill>
                <a:latin typeface="+mn-lt"/>
                <a:ea typeface="+mn-ea"/>
                <a:cs typeface="+mn-cs"/>
              </a:defRPr>
            </a:lvl4pPr>
            <a:lvl5pPr marL="8428514" algn="l" defTabSz="4214257" rtl="0" eaLnBrk="1" latinLnBrk="0" hangingPunct="1">
              <a:defRPr sz="8300" kern="1200">
                <a:solidFill>
                  <a:schemeClr val="tx1"/>
                </a:solidFill>
                <a:latin typeface="+mn-lt"/>
                <a:ea typeface="+mn-ea"/>
                <a:cs typeface="+mn-cs"/>
              </a:defRPr>
            </a:lvl5pPr>
            <a:lvl6pPr marL="10535642" algn="l" defTabSz="4214257" rtl="0" eaLnBrk="1" latinLnBrk="0" hangingPunct="1">
              <a:defRPr sz="8300" kern="1200">
                <a:solidFill>
                  <a:schemeClr val="tx1"/>
                </a:solidFill>
                <a:latin typeface="+mn-lt"/>
                <a:ea typeface="+mn-ea"/>
                <a:cs typeface="+mn-cs"/>
              </a:defRPr>
            </a:lvl6pPr>
            <a:lvl7pPr marL="12642771" algn="l" defTabSz="4214257" rtl="0" eaLnBrk="1" latinLnBrk="0" hangingPunct="1">
              <a:defRPr sz="8300" kern="1200">
                <a:solidFill>
                  <a:schemeClr val="tx1"/>
                </a:solidFill>
                <a:latin typeface="+mn-lt"/>
                <a:ea typeface="+mn-ea"/>
                <a:cs typeface="+mn-cs"/>
              </a:defRPr>
            </a:lvl7pPr>
            <a:lvl8pPr marL="14749899" algn="l" defTabSz="4214257" rtl="0" eaLnBrk="1" latinLnBrk="0" hangingPunct="1">
              <a:defRPr sz="8300" kern="1200">
                <a:solidFill>
                  <a:schemeClr val="tx1"/>
                </a:solidFill>
                <a:latin typeface="+mn-lt"/>
                <a:ea typeface="+mn-ea"/>
                <a:cs typeface="+mn-cs"/>
              </a:defRPr>
            </a:lvl8pPr>
            <a:lvl9pPr marL="16857027" algn="l" defTabSz="4214257" rtl="0" eaLnBrk="1" latinLnBrk="0" hangingPunct="1">
              <a:defRPr sz="8300" kern="1200">
                <a:solidFill>
                  <a:schemeClr val="tx1"/>
                </a:solidFill>
                <a:latin typeface="+mn-lt"/>
                <a:ea typeface="+mn-ea"/>
                <a:cs typeface="+mn-cs"/>
              </a:defRPr>
            </a:lvl9pPr>
          </a:lstStyle>
          <a:p>
            <a:pPr algn="ctr"/>
            <a:r>
              <a:rPr lang="pt-BR" sz="2838" b="1">
                <a:solidFill>
                  <a:schemeClr val="bg1"/>
                </a:solidFill>
                <a:latin typeface="Segoe UI" pitchFamily="34" charset="0"/>
                <a:ea typeface="Segoe UI" pitchFamily="34" charset="0"/>
                <a:cs typeface="Segoe UI" pitchFamily="34" charset="0"/>
              </a:rPr>
              <a:t>Executor: Dinh Nguyen Gia Phu </a:t>
            </a:r>
            <a:r>
              <a:rPr lang="en-US" sz="2838" b="1">
                <a:solidFill>
                  <a:schemeClr val="bg1"/>
                </a:solidFill>
                <a:latin typeface="Segoe UI" pitchFamily="34" charset="0"/>
                <a:ea typeface="Segoe UI" pitchFamily="34" charset="0"/>
                <a:cs typeface="Segoe UI" pitchFamily="34" charset="0"/>
              </a:rPr>
              <a:t>– Advised Mr. Thieu Quang Tri</a:t>
            </a:r>
          </a:p>
          <a:p>
            <a:pPr algn="ctr"/>
            <a:endParaRPr lang="en-US" sz="2838" b="1">
              <a:solidFill>
                <a:schemeClr val="bg1"/>
              </a:solidFill>
              <a:latin typeface="Segoe UI" pitchFamily="34" charset="0"/>
              <a:ea typeface="Segoe UI" pitchFamily="34" charset="0"/>
              <a:cs typeface="Segoe UI" pitchFamily="34" charset="0"/>
            </a:endParaRPr>
          </a:p>
          <a:p>
            <a:pPr algn="ctr"/>
            <a:r>
              <a:rPr lang="en-US" sz="2838" b="1">
                <a:solidFill>
                  <a:schemeClr val="bg1"/>
                </a:solidFill>
                <a:latin typeface="Segoe UI" pitchFamily="34" charset="0"/>
                <a:ea typeface="Segoe UI" pitchFamily="34" charset="0"/>
                <a:cs typeface="Segoe UI" pitchFamily="34" charset="0"/>
              </a:rPr>
              <a:t>AUTOMATICAL AND CONTROL ENGINEERING, FACULTY OF ELECTRICAL ENGINEERING, TON DUC THANG UNIVERSITY</a:t>
            </a:r>
            <a:endParaRPr lang="en-US" sz="2838" b="1" dirty="0">
              <a:solidFill>
                <a:schemeClr val="bg1"/>
              </a:solidFill>
              <a:latin typeface="Segoe UI" pitchFamily="34" charset="0"/>
              <a:ea typeface="Segoe UI" pitchFamily="34" charset="0"/>
              <a:cs typeface="Segoe UI" pitchFamily="34" charset="0"/>
            </a:endParaRPr>
          </a:p>
        </p:txBody>
      </p:sp>
      <p:sp>
        <p:nvSpPr>
          <p:cNvPr id="8" name="TextBox 7"/>
          <p:cNvSpPr txBox="1"/>
          <p:nvPr/>
        </p:nvSpPr>
        <p:spPr>
          <a:xfrm>
            <a:off x="763904" y="4202337"/>
            <a:ext cx="9525000" cy="3618748"/>
          </a:xfrm>
          <a:prstGeom prst="rect">
            <a:avLst/>
          </a:prstGeom>
          <a:noFill/>
        </p:spPr>
        <p:txBody>
          <a:bodyPr wrap="square" rtlCol="0">
            <a:spAutoFit/>
          </a:bodyPr>
          <a:lstStyle/>
          <a:p>
            <a:pPr algn="just">
              <a:lnSpc>
                <a:spcPct val="150000"/>
              </a:lnSpc>
            </a:pPr>
            <a:r>
              <a:rPr lang="en-US" sz="2600">
                <a:latin typeface="Segoe UI" pitchFamily="34" charset="0"/>
                <a:ea typeface="Segoe UI" pitchFamily="34" charset="0"/>
                <a:cs typeface="Segoe UI" pitchFamily="34" charset="0"/>
              </a:rPr>
              <a:t>The dynamic weighing system described in this study is intended for easy integration into an extensive amount of industrial conveyor applications. The ability to accurately measure product weight on the move can benefit many manufacturing and distribution processes that currently rely on intermittent static weighing.</a:t>
            </a:r>
            <a:endParaRPr lang="en-US" sz="2600" dirty="0">
              <a:latin typeface="Segoe UI" pitchFamily="34" charset="0"/>
              <a:ea typeface="Segoe UI" pitchFamily="34" charset="0"/>
              <a:cs typeface="Segoe UI" pitchFamily="34" charset="0"/>
            </a:endParaRPr>
          </a:p>
        </p:txBody>
      </p:sp>
      <p:sp>
        <p:nvSpPr>
          <p:cNvPr id="11" name="TextBox 10"/>
          <p:cNvSpPr txBox="1"/>
          <p:nvPr/>
        </p:nvSpPr>
        <p:spPr>
          <a:xfrm>
            <a:off x="10866581" y="4236127"/>
            <a:ext cx="9507318" cy="3618748"/>
          </a:xfrm>
          <a:prstGeom prst="rect">
            <a:avLst/>
          </a:prstGeom>
          <a:noFill/>
        </p:spPr>
        <p:txBody>
          <a:bodyPr wrap="square" rtlCol="0">
            <a:spAutoFit/>
          </a:bodyPr>
          <a:lstStyle/>
          <a:p>
            <a:pPr marL="405445" indent="-405445" algn="just">
              <a:lnSpc>
                <a:spcPct val="150000"/>
              </a:lnSpc>
              <a:buFont typeface="Arial" panose="020B0604020202020204" pitchFamily="34" charset="0"/>
              <a:buChar char="•"/>
            </a:pPr>
            <a:r>
              <a:rPr lang="en-US" sz="2600">
                <a:latin typeface="Segoe UI" pitchFamily="34" charset="0"/>
                <a:ea typeface="Segoe UI" pitchFamily="34" charset="0"/>
                <a:cs typeface="Segoe UI" pitchFamily="34" charset="0"/>
              </a:rPr>
              <a:t>Using encoder pulses to calculate conveyor velocity.</a:t>
            </a:r>
          </a:p>
          <a:p>
            <a:pPr marL="405445" indent="-405445" algn="just">
              <a:lnSpc>
                <a:spcPct val="150000"/>
              </a:lnSpc>
              <a:buFont typeface="Arial" panose="020B0604020202020204" pitchFamily="34" charset="0"/>
              <a:buChar char="•"/>
            </a:pPr>
            <a:r>
              <a:rPr lang="en-US" sz="2600">
                <a:latin typeface="Segoe UI" pitchFamily="34" charset="0"/>
                <a:ea typeface="Segoe UI" pitchFamily="34" charset="0"/>
                <a:cs typeface="Segoe UI" pitchFamily="34" charset="0"/>
              </a:rPr>
              <a:t>Implementing variable speed motor control through an L298N driver.</a:t>
            </a:r>
          </a:p>
          <a:p>
            <a:pPr marL="405445" indent="-405445" algn="just">
              <a:lnSpc>
                <a:spcPct val="150000"/>
              </a:lnSpc>
              <a:buFont typeface="Arial" panose="020B0604020202020204" pitchFamily="34" charset="0"/>
              <a:buChar char="•"/>
            </a:pPr>
            <a:r>
              <a:rPr lang="en-US" sz="2600">
                <a:latin typeface="Segoe UI" pitchFamily="34" charset="0"/>
                <a:ea typeface="Segoe UI" pitchFamily="34" charset="0"/>
                <a:cs typeface="Segoe UI" pitchFamily="34" charset="0"/>
              </a:rPr>
              <a:t>Displaying weight and speed values on an LCD module.</a:t>
            </a:r>
          </a:p>
          <a:p>
            <a:pPr marL="405445" indent="-405445" algn="just">
              <a:lnSpc>
                <a:spcPct val="150000"/>
              </a:lnSpc>
              <a:buFont typeface="Arial" panose="020B0604020202020204" pitchFamily="34" charset="0"/>
              <a:buChar char="•"/>
            </a:pPr>
            <a:r>
              <a:rPr lang="en-US" sz="2600">
                <a:latin typeface="Segoe UI" pitchFamily="34" charset="0"/>
                <a:ea typeface="Segoe UI" pitchFamily="34" charset="0"/>
                <a:cs typeface="Segoe UI" pitchFamily="34" charset="0"/>
              </a:rPr>
              <a:t>Meeting target accuracy and precision metrics based on testing.</a:t>
            </a:r>
            <a:endParaRPr lang="en-US" sz="2600" dirty="0">
              <a:latin typeface="Segoe UI" pitchFamily="34" charset="0"/>
              <a:ea typeface="Segoe UI" pitchFamily="34" charset="0"/>
              <a:cs typeface="Segoe UI" pitchFamily="34" charset="0"/>
            </a:endParaRPr>
          </a:p>
        </p:txBody>
      </p:sp>
      <p:sp>
        <p:nvSpPr>
          <p:cNvPr id="13" name="TextBox 12"/>
          <p:cNvSpPr txBox="1"/>
          <p:nvPr/>
        </p:nvSpPr>
        <p:spPr>
          <a:xfrm>
            <a:off x="7720012" y="8965406"/>
            <a:ext cx="12620879" cy="4273670"/>
          </a:xfrm>
          <a:prstGeom prst="rect">
            <a:avLst/>
          </a:prstGeom>
          <a:noFill/>
        </p:spPr>
        <p:txBody>
          <a:bodyPr wrap="square" rtlCol="0">
            <a:spAutoFit/>
          </a:bodyPr>
          <a:lstStyle/>
          <a:p>
            <a:pPr marL="337871" indent="-337871" algn="just">
              <a:lnSpc>
                <a:spcPct val="150000"/>
              </a:lnSpc>
              <a:buFont typeface="Arial" pitchFamily="34" charset="0"/>
              <a:buChar char="•"/>
            </a:pPr>
            <a:r>
              <a:rPr lang="en-US" sz="2300">
                <a:latin typeface="Segoe UI" pitchFamily="34" charset="0"/>
                <a:ea typeface="Segoe UI" pitchFamily="34" charset="0"/>
                <a:cs typeface="Segoe UI" pitchFamily="34" charset="0"/>
              </a:rPr>
              <a:t>The system is built around a conveyor belt that is powered by a 24VDC motor and whose speed is controlled by an L298N module. A 400 pulse per revolution encoder provides A and B channels to the Arduino to provide speed feedback. </a:t>
            </a:r>
          </a:p>
          <a:p>
            <a:pPr marL="337871" indent="-337871" algn="just">
              <a:lnSpc>
                <a:spcPct val="150000"/>
              </a:lnSpc>
              <a:buFont typeface="Arial" pitchFamily="34" charset="0"/>
              <a:buChar char="•"/>
            </a:pPr>
            <a:r>
              <a:rPr lang="en-US" sz="2300">
                <a:latin typeface="Segoe UI" pitchFamily="34" charset="0"/>
                <a:ea typeface="Segoe UI" pitchFamily="34" charset="0"/>
                <a:cs typeface="Segoe UI" pitchFamily="34" charset="0"/>
              </a:rPr>
              <a:t>To measure the weight of objects moving over the sensor, a load cell mounted beneath the conveyor belt provides connectivity to the Arduino.</a:t>
            </a:r>
          </a:p>
          <a:p>
            <a:pPr marL="337871" indent="-337871" algn="just">
              <a:lnSpc>
                <a:spcPct val="150000"/>
              </a:lnSpc>
              <a:buFont typeface="Arial" pitchFamily="34" charset="0"/>
              <a:buChar char="•"/>
            </a:pPr>
            <a:r>
              <a:rPr lang="en-US" sz="2300">
                <a:latin typeface="Segoe UI" pitchFamily="34" charset="0"/>
                <a:ea typeface="Segoe UI" pitchFamily="34" charset="0"/>
                <a:cs typeface="Segoe UI" pitchFamily="34" charset="0"/>
              </a:rPr>
              <a:t>The Arduino Uno acquires both the load cell weight data and encoder pulse counts to calculate the real-time weight and speed of products on the moving conveyor belt. </a:t>
            </a:r>
          </a:p>
          <a:p>
            <a:pPr marL="337871" indent="-337871" algn="just">
              <a:lnSpc>
                <a:spcPct val="150000"/>
              </a:lnSpc>
              <a:buFont typeface="Arial" pitchFamily="34" charset="0"/>
              <a:buChar char="•"/>
            </a:pPr>
            <a:r>
              <a:rPr lang="en-US" sz="1800">
                <a:effectLst/>
                <a:latin typeface="Times New Roman" panose="02020603050405020304" pitchFamily="18" charset="0"/>
                <a:ea typeface="Times New Roman" panose="02020603050405020304" pitchFamily="18" charset="0"/>
              </a:rPr>
              <a:t> </a:t>
            </a:r>
            <a:r>
              <a:rPr lang="en-US" sz="2300">
                <a:latin typeface="Segoe UI" pitchFamily="34" charset="0"/>
                <a:cs typeface="Segoe UI" pitchFamily="34" charset="0"/>
              </a:rPr>
              <a:t>The measured speed and weight are shown on an LCD display for monitoring by an operator.</a:t>
            </a:r>
            <a:endParaRPr lang="vi-VN" sz="2300" dirty="0">
              <a:latin typeface="Segoe UI" pitchFamily="34" charset="0"/>
              <a:ea typeface="Segoe UI" pitchFamily="34" charset="0"/>
              <a:cs typeface="Segoe UI" pitchFamily="34" charset="0"/>
            </a:endParaRPr>
          </a:p>
        </p:txBody>
      </p:sp>
      <p:sp>
        <p:nvSpPr>
          <p:cNvPr id="30" name="TextBox 29"/>
          <p:cNvSpPr txBox="1"/>
          <p:nvPr/>
        </p:nvSpPr>
        <p:spPr>
          <a:xfrm>
            <a:off x="801052" y="25183212"/>
            <a:ext cx="9448800" cy="4218912"/>
          </a:xfrm>
          <a:prstGeom prst="rect">
            <a:avLst/>
          </a:prstGeom>
          <a:noFill/>
        </p:spPr>
        <p:txBody>
          <a:bodyPr wrap="square" rtlCol="0">
            <a:spAutoFit/>
          </a:bodyPr>
          <a:lstStyle/>
          <a:p>
            <a:pPr marL="405445" indent="-405445" algn="just">
              <a:lnSpc>
                <a:spcPct val="150000"/>
              </a:lnSpc>
              <a:buFont typeface="Arial" panose="020B0604020202020204" pitchFamily="34" charset="0"/>
              <a:buChar char="•"/>
            </a:pPr>
            <a:r>
              <a:rPr lang="en-US" sz="2600">
                <a:latin typeface="Segoe UI" pitchFamily="34" charset="0"/>
                <a:ea typeface="Segoe UI" pitchFamily="34" charset="0"/>
                <a:cs typeface="Segoe UI" pitchFamily="34" charset="0"/>
              </a:rPr>
              <a:t>The circuit is accurate and runs stably.</a:t>
            </a:r>
          </a:p>
          <a:p>
            <a:pPr marL="405445" indent="-405445" algn="just">
              <a:lnSpc>
                <a:spcPct val="150000"/>
              </a:lnSpc>
              <a:buFont typeface="Arial" panose="020B0604020202020204" pitchFamily="34" charset="0"/>
              <a:buChar char="•"/>
            </a:pPr>
            <a:r>
              <a:rPr lang="en-US" sz="2600">
                <a:latin typeface="Segoe UI" pitchFamily="34" charset="0"/>
                <a:ea typeface="Segoe UI" pitchFamily="34" charset="0"/>
                <a:cs typeface="Segoe UI" pitchFamily="34" charset="0"/>
              </a:rPr>
              <a:t>Low design and construction costs.</a:t>
            </a:r>
          </a:p>
          <a:p>
            <a:pPr marL="405445" indent="-405445" algn="just">
              <a:lnSpc>
                <a:spcPct val="150000"/>
              </a:lnSpc>
              <a:buFont typeface="Arial" panose="020B0604020202020204" pitchFamily="34" charset="0"/>
              <a:buChar char="•"/>
            </a:pPr>
            <a:r>
              <a:rPr lang="en-US" sz="2600">
                <a:latin typeface="Segoe UI" pitchFamily="34" charset="0"/>
                <a:ea typeface="Segoe UI" pitchFamily="34" charset="0"/>
                <a:cs typeface="Segoe UI" pitchFamily="34" charset="0"/>
              </a:rPr>
              <a:t>Allows flexible control of conveyor motor speed with 4 speed levels.</a:t>
            </a:r>
          </a:p>
          <a:p>
            <a:pPr marL="405445" indent="-405445" algn="just">
              <a:lnSpc>
                <a:spcPct val="150000"/>
              </a:lnSpc>
              <a:buFont typeface="Arial" panose="020B0604020202020204" pitchFamily="34" charset="0"/>
              <a:buChar char="•"/>
            </a:pPr>
            <a:r>
              <a:rPr lang="en-US" sz="2600">
                <a:latin typeface="Segoe UI" pitchFamily="34" charset="0"/>
                <a:ea typeface="Segoe UI" pitchFamily="34" charset="0"/>
                <a:cs typeface="Segoe UI" pitchFamily="34" charset="0"/>
              </a:rPr>
              <a:t>Accurately measure product weight through load cell scales when standing still.</a:t>
            </a:r>
          </a:p>
          <a:p>
            <a:pPr marL="405445" indent="-405445" algn="just">
              <a:lnSpc>
                <a:spcPct val="150000"/>
              </a:lnSpc>
              <a:buFont typeface="Arial" panose="020B0604020202020204" pitchFamily="34" charset="0"/>
              <a:buChar char="•"/>
            </a:pPr>
            <a:r>
              <a:rPr lang="en-US" sz="2600">
                <a:latin typeface="Segoe UI" pitchFamily="34" charset="0"/>
                <a:ea typeface="Segoe UI" pitchFamily="34" charset="0"/>
                <a:cs typeface="Segoe UI" pitchFamily="34" charset="0"/>
              </a:rPr>
              <a:t>Monitor conveyor motor operating speed through encoder.</a:t>
            </a:r>
          </a:p>
        </p:txBody>
      </p:sp>
      <p:sp>
        <p:nvSpPr>
          <p:cNvPr id="5" name="Rectangle 4"/>
          <p:cNvSpPr/>
          <p:nvPr/>
        </p:nvSpPr>
        <p:spPr>
          <a:xfrm>
            <a:off x="10920412" y="27008971"/>
            <a:ext cx="9655144" cy="2462213"/>
          </a:xfrm>
          <a:prstGeom prst="rect">
            <a:avLst/>
          </a:prstGeom>
        </p:spPr>
        <p:txBody>
          <a:bodyPr wrap="square">
            <a:spAutoFit/>
          </a:bodyPr>
          <a:lstStyle/>
          <a:p>
            <a:r>
              <a:rPr lang="en-US" sz="2200" dirty="0">
                <a:latin typeface="Segoe UI" panose="020B0502040204020203" pitchFamily="34" charset="0"/>
                <a:cs typeface="Segoe UI" panose="020B0502040204020203" pitchFamily="34" charset="0"/>
              </a:rPr>
              <a:t>[</a:t>
            </a:r>
            <a:r>
              <a:rPr lang="en-US" sz="2200">
                <a:latin typeface="Segoe UI" panose="020B0502040204020203" pitchFamily="34" charset="0"/>
                <a:cs typeface="Segoe UI" panose="020B0502040204020203" pitchFamily="34" charset="0"/>
              </a:rPr>
              <a:t>1] Nguyen, H. (2022) Encoder là gì? Những điều Cần Biết Về encoder. Ứng dụng encoder là gì ?, Prosensor. Available at: https://prosensor.vn/encoder-la-gi-nhung-dieu-can-biet-ve-encoder</a:t>
            </a:r>
            <a:endParaRPr lang="en-US" sz="2200" dirty="0">
              <a:latin typeface="Segoe UI" panose="020B0502040204020203" pitchFamily="34" charset="0"/>
              <a:cs typeface="Segoe UI" panose="020B0502040204020203" pitchFamily="34" charset="0"/>
            </a:endParaRPr>
          </a:p>
          <a:p>
            <a:r>
              <a:rPr lang="en-US" sz="2200" dirty="0">
                <a:latin typeface="Segoe UI" panose="020B0502040204020203" pitchFamily="34" charset="0"/>
                <a:cs typeface="Segoe UI" panose="020B0502040204020203" pitchFamily="34" charset="0"/>
              </a:rPr>
              <a:t>[</a:t>
            </a:r>
            <a:r>
              <a:rPr lang="en-US" sz="2200">
                <a:latin typeface="Segoe UI" panose="020B0502040204020203" pitchFamily="34" charset="0"/>
                <a:cs typeface="Segoe UI" panose="020B0502040204020203" pitchFamily="34" charset="0"/>
              </a:rPr>
              <a:t>2]</a:t>
            </a:r>
            <a:r>
              <a:rPr lang="en-US" sz="2200">
                <a:effectLst/>
                <a:latin typeface="Segoe UI" panose="020B0502040204020203" pitchFamily="34" charset="0"/>
                <a:cs typeface="Segoe UI" panose="020B0502040204020203" pitchFamily="34" charset="0"/>
              </a:rPr>
              <a:t>  Staff, L.E. (2022) </a:t>
            </a:r>
            <a:r>
              <a:rPr lang="en-US" sz="2200" i="1">
                <a:effectLst/>
                <a:latin typeface="Segoe UI" panose="020B0502040204020203" pitchFamily="34" charset="0"/>
                <a:cs typeface="Segoe UI" panose="020B0502040204020203" pitchFamily="34" charset="0"/>
              </a:rPr>
              <a:t>In-depth: Interface L298n DC Motor driver module with Arduino</a:t>
            </a:r>
            <a:r>
              <a:rPr lang="en-US" sz="2200">
                <a:effectLst/>
                <a:latin typeface="Segoe UI" panose="020B0502040204020203" pitchFamily="34" charset="0"/>
                <a:cs typeface="Segoe UI" panose="020B0502040204020203" pitchFamily="34" charset="0"/>
              </a:rPr>
              <a:t>, </a:t>
            </a:r>
            <a:r>
              <a:rPr lang="en-US" sz="2200" i="1">
                <a:effectLst/>
                <a:latin typeface="Segoe UI" panose="020B0502040204020203" pitchFamily="34" charset="0"/>
                <a:cs typeface="Segoe UI" panose="020B0502040204020203" pitchFamily="34" charset="0"/>
              </a:rPr>
              <a:t>Last Minute Engineers</a:t>
            </a:r>
            <a:r>
              <a:rPr lang="en-US" sz="2200">
                <a:effectLst/>
                <a:latin typeface="Segoe UI" panose="020B0502040204020203" pitchFamily="34" charset="0"/>
                <a:cs typeface="Segoe UI" panose="020B0502040204020203" pitchFamily="34" charset="0"/>
              </a:rPr>
              <a:t>. Available at: https://lastminuteengineers.com/l298n-dc-stepper-driver-arduino-tutorial/ (Accessed: 05 December 2023). </a:t>
            </a:r>
          </a:p>
        </p:txBody>
      </p:sp>
      <p:sp>
        <p:nvSpPr>
          <p:cNvPr id="72" name="TextBox 71"/>
          <p:cNvSpPr txBox="1"/>
          <p:nvPr/>
        </p:nvSpPr>
        <p:spPr>
          <a:xfrm>
            <a:off x="9273198" y="14503210"/>
            <a:ext cx="10715878" cy="9755876"/>
          </a:xfrm>
          <a:prstGeom prst="rect">
            <a:avLst/>
          </a:prstGeom>
          <a:noFill/>
        </p:spPr>
        <p:txBody>
          <a:bodyPr wrap="square" rtlCol="0">
            <a:spAutoFit/>
          </a:bodyPr>
          <a:lstStyle/>
          <a:p>
            <a:pPr algn="just">
              <a:lnSpc>
                <a:spcPct val="150000"/>
              </a:lnSpc>
            </a:pPr>
            <a:r>
              <a:rPr lang="en-US" sz="3100" b="1">
                <a:latin typeface="Segoe UI" panose="020B0502040204020203" pitchFamily="34" charset="0"/>
                <a:ea typeface="Segoe UI" panose="020B0502040204020203" pitchFamily="34" charset="0"/>
                <a:cs typeface="Segoe UI" panose="020B0502040204020203" pitchFamily="34" charset="0"/>
              </a:rPr>
              <a:t>Advantage:</a:t>
            </a:r>
          </a:p>
          <a:p>
            <a:pPr marL="342900" marR="0" lvl="0" indent="-342900">
              <a:lnSpc>
                <a:spcPct val="107000"/>
              </a:lnSpc>
              <a:spcBef>
                <a:spcPts val="0"/>
              </a:spcBef>
              <a:spcAft>
                <a:spcPts val="0"/>
              </a:spcAft>
              <a:buFont typeface="Symbol" panose="05050102010706020507" pitchFamily="18" charset="2"/>
              <a:buChar char=""/>
            </a:pPr>
            <a:r>
              <a:rPr lang="en-US" sz="3100">
                <a:effectLst/>
                <a:latin typeface="Segoe UI" panose="020B0502040204020203" pitchFamily="34" charset="0"/>
                <a:ea typeface="Times New Roman" panose="02020603050405020304" pitchFamily="18" charset="0"/>
                <a:cs typeface="Segoe UI" panose="020B0502040204020203" pitchFamily="34" charset="0"/>
              </a:rPr>
              <a:t>Good repeatability and stability.</a:t>
            </a:r>
          </a:p>
          <a:p>
            <a:pPr marL="342900" marR="0" lvl="0" indent="-342900">
              <a:lnSpc>
                <a:spcPct val="107000"/>
              </a:lnSpc>
              <a:spcBef>
                <a:spcPts val="0"/>
              </a:spcBef>
              <a:spcAft>
                <a:spcPts val="0"/>
              </a:spcAft>
              <a:buFont typeface="Symbol" panose="05050102010706020507" pitchFamily="18" charset="2"/>
              <a:buChar char=""/>
            </a:pPr>
            <a:r>
              <a:rPr lang="en-US" sz="3100">
                <a:effectLst/>
                <a:latin typeface="Segoe UI" panose="020B0502040204020203" pitchFamily="34" charset="0"/>
                <a:ea typeface="Times New Roman" panose="02020603050405020304" pitchFamily="18" charset="0"/>
                <a:cs typeface="Segoe UI" panose="020B0502040204020203" pitchFamily="34" charset="0"/>
              </a:rPr>
              <a:t>Able to operate continuously for long periods.</a:t>
            </a:r>
          </a:p>
          <a:p>
            <a:pPr marL="342900" marR="0" lvl="0" indent="-342900">
              <a:lnSpc>
                <a:spcPct val="107000"/>
              </a:lnSpc>
              <a:spcBef>
                <a:spcPts val="0"/>
              </a:spcBef>
              <a:spcAft>
                <a:spcPts val="0"/>
              </a:spcAft>
              <a:buFont typeface="Symbol" panose="05050102010706020507" pitchFamily="18" charset="2"/>
              <a:buChar char=""/>
            </a:pPr>
            <a:r>
              <a:rPr lang="en-US" sz="3100">
                <a:effectLst/>
                <a:latin typeface="Segoe UI" panose="020B0502040204020203" pitchFamily="34" charset="0"/>
                <a:ea typeface="Times New Roman" panose="02020603050405020304" pitchFamily="18" charset="0"/>
                <a:cs typeface="Segoe UI" panose="020B0502040204020203" pitchFamily="34" charset="0"/>
              </a:rPr>
              <a:t>Low power consumption.</a:t>
            </a:r>
          </a:p>
          <a:p>
            <a:pPr marL="342900" marR="0" lvl="0" indent="-342900">
              <a:lnSpc>
                <a:spcPct val="107000"/>
              </a:lnSpc>
              <a:spcBef>
                <a:spcPts val="0"/>
              </a:spcBef>
              <a:spcAft>
                <a:spcPts val="0"/>
              </a:spcAft>
              <a:buFont typeface="Symbol" panose="05050102010706020507" pitchFamily="18" charset="2"/>
              <a:buChar char=""/>
            </a:pPr>
            <a:r>
              <a:rPr lang="en-US" sz="3100">
                <a:effectLst/>
                <a:latin typeface="Segoe UI" panose="020B0502040204020203" pitchFamily="34" charset="0"/>
                <a:ea typeface="Times New Roman" panose="02020603050405020304" pitchFamily="18" charset="0"/>
                <a:cs typeface="Segoe UI" panose="020B0502040204020203" pitchFamily="34" charset="0"/>
              </a:rPr>
              <a:t>Real-time monitoring of weight and speed.</a:t>
            </a:r>
          </a:p>
          <a:p>
            <a:pPr marL="342900" marR="0" lvl="0" indent="-342900">
              <a:lnSpc>
                <a:spcPct val="107000"/>
              </a:lnSpc>
              <a:spcBef>
                <a:spcPts val="0"/>
              </a:spcBef>
              <a:spcAft>
                <a:spcPts val="0"/>
              </a:spcAft>
              <a:buFont typeface="Symbol" panose="05050102010706020507" pitchFamily="18" charset="2"/>
              <a:buChar char=""/>
            </a:pPr>
            <a:r>
              <a:rPr lang="en-US" sz="3100">
                <a:effectLst/>
                <a:latin typeface="Segoe UI" panose="020B0502040204020203" pitchFamily="34" charset="0"/>
                <a:ea typeface="Times New Roman" panose="02020603050405020304" pitchFamily="18" charset="0"/>
                <a:cs typeface="Segoe UI" panose="020B0502040204020203" pitchFamily="34" charset="0"/>
              </a:rPr>
              <a:t>Adjustable belt speed with multiple levels.</a:t>
            </a:r>
          </a:p>
          <a:p>
            <a:pPr marL="342900" marR="0" lvl="0" indent="-342900">
              <a:lnSpc>
                <a:spcPct val="107000"/>
              </a:lnSpc>
              <a:spcBef>
                <a:spcPts val="0"/>
              </a:spcBef>
              <a:spcAft>
                <a:spcPts val="0"/>
              </a:spcAft>
              <a:buFont typeface="Symbol" panose="05050102010706020507" pitchFamily="18" charset="2"/>
              <a:buChar char=""/>
            </a:pPr>
            <a:r>
              <a:rPr lang="en-US" sz="3100">
                <a:effectLst/>
                <a:latin typeface="Segoe UI" panose="020B0502040204020203" pitchFamily="34" charset="0"/>
                <a:ea typeface="Times New Roman" panose="02020603050405020304" pitchFamily="18" charset="0"/>
                <a:cs typeface="Segoe UI" panose="020B0502040204020203" pitchFamily="34" charset="0"/>
              </a:rPr>
              <a:t>Accurate weight measurement when standing still.</a:t>
            </a:r>
          </a:p>
          <a:p>
            <a:pPr marL="342900" marR="0" lvl="0" indent="-342900">
              <a:lnSpc>
                <a:spcPct val="107000"/>
              </a:lnSpc>
              <a:spcBef>
                <a:spcPts val="0"/>
              </a:spcBef>
              <a:spcAft>
                <a:spcPts val="800"/>
              </a:spcAft>
              <a:buFont typeface="Symbol" panose="05050102010706020507" pitchFamily="18" charset="2"/>
              <a:buChar char=""/>
            </a:pPr>
            <a:r>
              <a:rPr lang="en-US" sz="3100">
                <a:effectLst/>
                <a:latin typeface="Segoe UI" panose="020B0502040204020203" pitchFamily="34" charset="0"/>
                <a:ea typeface="Times New Roman" panose="02020603050405020304" pitchFamily="18" charset="0"/>
                <a:cs typeface="Segoe UI" panose="020B0502040204020203" pitchFamily="34" charset="0"/>
              </a:rPr>
              <a:t>Simple integration using Arduino and common components.</a:t>
            </a:r>
            <a:endParaRPr lang="en-US" sz="3100" b="1">
              <a:latin typeface="Segoe UI" panose="020B0502040204020203" pitchFamily="34" charset="0"/>
              <a:ea typeface="Segoe UI" panose="020B0502040204020203" pitchFamily="34" charset="0"/>
              <a:cs typeface="Segoe UI" panose="020B0502040204020203" pitchFamily="34" charset="0"/>
            </a:endParaRPr>
          </a:p>
          <a:p>
            <a:pPr lvl="0" algn="just">
              <a:lnSpc>
                <a:spcPct val="150000"/>
              </a:lnSpc>
            </a:pPr>
            <a:r>
              <a:rPr lang="en-US" sz="3100" b="1">
                <a:latin typeface="Segoe UI" panose="020B0502040204020203" pitchFamily="34" charset="0"/>
                <a:cs typeface="Segoe UI" panose="020B0502040204020203" pitchFamily="34" charset="0"/>
              </a:rPr>
              <a:t>Disadvantage:</a:t>
            </a:r>
            <a:endParaRPr lang="en-US" sz="3100" b="1" dirty="0">
              <a:latin typeface="Segoe UI" panose="020B0502040204020203" pitchFamily="34" charset="0"/>
              <a:cs typeface="Segoe UI" panose="020B0502040204020203"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3100">
                <a:effectLst/>
                <a:latin typeface="Segoe UI" panose="020B0502040204020203" pitchFamily="34" charset="0"/>
                <a:ea typeface="Times New Roman" panose="02020603050405020304" pitchFamily="18" charset="0"/>
                <a:cs typeface="Segoe UI" panose="020B0502040204020203" pitchFamily="34" charset="0"/>
              </a:rPr>
              <a:t>Limited weight range (0-1kg).</a:t>
            </a:r>
          </a:p>
          <a:p>
            <a:pPr marL="342900" marR="0" lvl="0" indent="-342900" algn="just">
              <a:lnSpc>
                <a:spcPct val="107000"/>
              </a:lnSpc>
              <a:spcBef>
                <a:spcPts val="0"/>
              </a:spcBef>
              <a:spcAft>
                <a:spcPts val="0"/>
              </a:spcAft>
              <a:buFont typeface="Symbol" panose="05050102010706020507" pitchFamily="18" charset="2"/>
              <a:buChar char=""/>
            </a:pPr>
            <a:r>
              <a:rPr lang="en-US" sz="3100">
                <a:effectLst/>
                <a:latin typeface="Segoe UI" panose="020B0502040204020203" pitchFamily="34" charset="0"/>
                <a:ea typeface="Times New Roman" panose="02020603050405020304" pitchFamily="18" charset="0"/>
                <a:cs typeface="Segoe UI" panose="020B0502040204020203" pitchFamily="34" charset="0"/>
              </a:rPr>
              <a:t>Speed range could be larger (currently 0-90 rpm).</a:t>
            </a:r>
          </a:p>
          <a:p>
            <a:pPr marL="342900" marR="0" lvl="0" indent="-342900" algn="just">
              <a:lnSpc>
                <a:spcPct val="107000"/>
              </a:lnSpc>
              <a:spcBef>
                <a:spcPts val="0"/>
              </a:spcBef>
              <a:spcAft>
                <a:spcPts val="0"/>
              </a:spcAft>
              <a:buFont typeface="Symbol" panose="05050102010706020507" pitchFamily="18" charset="2"/>
              <a:buChar char=""/>
            </a:pPr>
            <a:r>
              <a:rPr lang="en-US" sz="3100">
                <a:effectLst/>
                <a:latin typeface="Segoe UI" panose="020B0502040204020203" pitchFamily="34" charset="0"/>
                <a:ea typeface="Times New Roman" panose="02020603050405020304" pitchFamily="18" charset="0"/>
                <a:cs typeface="Segoe UI" panose="020B0502040204020203" pitchFamily="34" charset="0"/>
              </a:rPr>
              <a:t>No wireless connectivity or remote monitoring.</a:t>
            </a:r>
          </a:p>
          <a:p>
            <a:pPr marL="342900" marR="0" lvl="0" indent="-342900" algn="just">
              <a:lnSpc>
                <a:spcPct val="107000"/>
              </a:lnSpc>
              <a:spcBef>
                <a:spcPts val="0"/>
              </a:spcBef>
              <a:spcAft>
                <a:spcPts val="0"/>
              </a:spcAft>
              <a:buFont typeface="Symbol" panose="05050102010706020507" pitchFamily="18" charset="2"/>
              <a:buChar char=""/>
            </a:pPr>
            <a:r>
              <a:rPr lang="en-US" sz="3100">
                <a:effectLst/>
                <a:latin typeface="Segoe UI" panose="020B0502040204020203" pitchFamily="34" charset="0"/>
                <a:ea typeface="Times New Roman" panose="02020603050405020304" pitchFamily="18" charset="0"/>
                <a:cs typeface="Segoe UI" panose="020B0502040204020203" pitchFamily="34" charset="0"/>
              </a:rPr>
              <a:t>No built-in data storage.</a:t>
            </a:r>
          </a:p>
          <a:p>
            <a:pPr marL="342900" marR="0" lvl="0" indent="-342900" algn="just">
              <a:lnSpc>
                <a:spcPct val="107000"/>
              </a:lnSpc>
              <a:spcBef>
                <a:spcPts val="0"/>
              </a:spcBef>
              <a:spcAft>
                <a:spcPts val="0"/>
              </a:spcAft>
              <a:buFont typeface="Symbol" panose="05050102010706020507" pitchFamily="18" charset="2"/>
              <a:buChar char=""/>
            </a:pPr>
            <a:r>
              <a:rPr lang="en-US" sz="3100">
                <a:effectLst/>
                <a:latin typeface="Segoe UI" panose="020B0502040204020203" pitchFamily="34" charset="0"/>
                <a:ea typeface="Times New Roman" panose="02020603050405020304" pitchFamily="18" charset="0"/>
                <a:cs typeface="Segoe UI" panose="020B0502040204020203" pitchFamily="34" charset="0"/>
              </a:rPr>
              <a:t>Enclosure is probably lacking for industrial environments.</a:t>
            </a:r>
          </a:p>
          <a:p>
            <a:pPr marL="342900" marR="0" lvl="0" indent="-342900" algn="just">
              <a:lnSpc>
                <a:spcPct val="107000"/>
              </a:lnSpc>
              <a:spcBef>
                <a:spcPts val="0"/>
              </a:spcBef>
              <a:spcAft>
                <a:spcPts val="0"/>
              </a:spcAft>
              <a:buFont typeface="Symbol" panose="05050102010706020507" pitchFamily="18" charset="2"/>
              <a:buChar char=""/>
            </a:pPr>
            <a:r>
              <a:rPr lang="en-US" sz="3100">
                <a:effectLst/>
                <a:latin typeface="Segoe UI" panose="020B0502040204020203" pitchFamily="34" charset="0"/>
                <a:ea typeface="Times New Roman" panose="02020603050405020304" pitchFamily="18" charset="0"/>
                <a:cs typeface="Segoe UI" panose="020B0502040204020203" pitchFamily="34" charset="0"/>
              </a:rPr>
              <a:t>Vibration can potentially affect the weight stability.</a:t>
            </a:r>
          </a:p>
          <a:p>
            <a:pPr marL="342900" marR="0" lvl="0" indent="-342900" algn="just">
              <a:lnSpc>
                <a:spcPct val="107000"/>
              </a:lnSpc>
              <a:spcBef>
                <a:spcPts val="0"/>
              </a:spcBef>
              <a:spcAft>
                <a:spcPts val="800"/>
              </a:spcAft>
              <a:buFont typeface="Symbol" panose="05050102010706020507" pitchFamily="18" charset="2"/>
              <a:buChar char=""/>
            </a:pPr>
            <a:r>
              <a:rPr lang="en-US" sz="3100">
                <a:effectLst/>
                <a:latin typeface="Segoe UI" panose="020B0502040204020203" pitchFamily="34" charset="0"/>
                <a:ea typeface="Times New Roman" panose="02020603050405020304" pitchFamily="18" charset="0"/>
                <a:cs typeface="Segoe UI" panose="020B0502040204020203" pitchFamily="34" charset="0"/>
              </a:rPr>
              <a:t>Only displays data on a LCD screen, cannot interface to computer or cloud directly.</a:t>
            </a:r>
          </a:p>
        </p:txBody>
      </p:sp>
      <p:grpSp>
        <p:nvGrpSpPr>
          <p:cNvPr id="3" name="Group 2"/>
          <p:cNvGrpSpPr/>
          <p:nvPr/>
        </p:nvGrpSpPr>
        <p:grpSpPr>
          <a:xfrm>
            <a:off x="955893" y="732758"/>
            <a:ext cx="19471838" cy="1603248"/>
            <a:chOff x="1166812" y="549094"/>
            <a:chExt cx="19471838" cy="1603248"/>
          </a:xfrm>
        </p:grpSpPr>
        <p:pic>
          <p:nvPicPr>
            <p:cNvPr id="73" name="Picture 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6812" y="659606"/>
              <a:ext cx="2620046" cy="1446824"/>
            </a:xfrm>
            <a:prstGeom prst="rect">
              <a:avLst/>
            </a:prstGeom>
            <a:effectLst>
              <a:glow rad="660400">
                <a:schemeClr val="bg1"/>
              </a:glow>
            </a:effectLst>
          </p:spPr>
        </p:pic>
        <p:pic>
          <p:nvPicPr>
            <p:cNvPr id="2" name="Picture 1"/>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7828394" y="549094"/>
              <a:ext cx="2810256" cy="1603248"/>
            </a:xfrm>
            <a:prstGeom prst="rect">
              <a:avLst/>
            </a:prstGeom>
            <a:effectLst>
              <a:glow rad="660400">
                <a:schemeClr val="bg1"/>
              </a:glow>
            </a:effectLst>
          </p:spPr>
        </p:pic>
      </p:grpSp>
      <p:pic>
        <p:nvPicPr>
          <p:cNvPr id="10" name="Picture 9">
            <a:extLst>
              <a:ext uri="{FF2B5EF4-FFF2-40B4-BE49-F238E27FC236}">
                <a16:creationId xmlns:a16="http://schemas.microsoft.com/office/drawing/2014/main" id="{8718DFCE-A85F-EE5F-1A43-77951F295FB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200000">
            <a:off x="2246112" y="7763836"/>
            <a:ext cx="4109315" cy="6729664"/>
          </a:xfrm>
          <a:prstGeom prst="rect">
            <a:avLst/>
          </a:prstGeom>
        </p:spPr>
      </p:pic>
      <p:pic>
        <p:nvPicPr>
          <p:cNvPr id="7" name="Picture 6">
            <a:extLst>
              <a:ext uri="{FF2B5EF4-FFF2-40B4-BE49-F238E27FC236}">
                <a16:creationId xmlns:a16="http://schemas.microsoft.com/office/drawing/2014/main" id="{4CC8E1FC-2A0A-00BE-2C2A-96E576FD7A1F}"/>
              </a:ext>
            </a:extLst>
          </p:cNvPr>
          <p:cNvPicPr>
            <a:picLocks/>
          </p:cNvPicPr>
          <p:nvPr/>
        </p:nvPicPr>
        <p:blipFill>
          <a:blip r:embed="rId7"/>
          <a:stretch>
            <a:fillRect/>
          </a:stretch>
        </p:blipFill>
        <p:spPr>
          <a:xfrm>
            <a:off x="1169055" y="14922533"/>
            <a:ext cx="7744968" cy="4507992"/>
          </a:xfrm>
          <a:prstGeom prst="rect">
            <a:avLst/>
          </a:prstGeom>
        </p:spPr>
      </p:pic>
      <p:pic>
        <p:nvPicPr>
          <p:cNvPr id="9" name="Picture 8">
            <a:extLst>
              <a:ext uri="{FF2B5EF4-FFF2-40B4-BE49-F238E27FC236}">
                <a16:creationId xmlns:a16="http://schemas.microsoft.com/office/drawing/2014/main" id="{90163ACB-293C-FEEC-C9AF-9D845297AC09}"/>
              </a:ext>
            </a:extLst>
          </p:cNvPr>
          <p:cNvPicPr>
            <a:picLocks/>
          </p:cNvPicPr>
          <p:nvPr/>
        </p:nvPicPr>
        <p:blipFill>
          <a:blip r:embed="rId8"/>
          <a:stretch>
            <a:fillRect/>
          </a:stretch>
        </p:blipFill>
        <p:spPr>
          <a:xfrm>
            <a:off x="1169055" y="19600953"/>
            <a:ext cx="7744968" cy="4507992"/>
          </a:xfrm>
          <a:prstGeom prst="rect">
            <a:avLst/>
          </a:prstGeom>
        </p:spPr>
      </p:pic>
    </p:spTree>
    <p:extLst>
      <p:ext uri="{BB962C8B-B14F-4D97-AF65-F5344CB8AC3E}">
        <p14:creationId xmlns:p14="http://schemas.microsoft.com/office/powerpoint/2010/main" val="1754217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5908</TotalTime>
  <Words>515</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Segoe UI</vt:lpstr>
      <vt:lpstr>Symbol</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Saroj Kumar Patra</dc:creator>
  <cp:lastModifiedBy>Nguyễn Gia Phú Đinh</cp:lastModifiedBy>
  <cp:revision>516</cp:revision>
  <cp:lastPrinted>2013-10-02T13:19:19Z</cp:lastPrinted>
  <dcterms:created xsi:type="dcterms:W3CDTF">2013-09-24T09:05:59Z</dcterms:created>
  <dcterms:modified xsi:type="dcterms:W3CDTF">2023-12-06T07:28:45Z</dcterms:modified>
</cp:coreProperties>
</file>