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8482-A3BF-6191-5082-76A20E5A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BAEA-7BAE-23FC-958B-DE93E5BE5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D6E8-7CF2-7974-7B11-9215A9AD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A929-A5B7-80FA-FAC8-51D4510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7835-3896-227D-EBE0-8586DC07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1452-D52F-FAB8-1FFB-072A429F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F8DD-CC90-08C2-F495-04F1E4C0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B449-1031-5F46-0A20-1AD7489E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3D9B-57E5-12E3-B983-52E073F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2C90-0A7E-12F5-3ABA-DA3E7588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C3C5E-E375-3B67-DDF2-BCD05EC6A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9B343-9323-8AC3-33C0-06A9B407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46F1-AFC0-6AF6-D018-5C4BEEEB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D589-2475-F33D-26E4-BEAEFFD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1991-569F-0E89-00C0-DB04939B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FA7-98F9-6F33-F44F-A8ED1C1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493F-80CB-CDFD-1FCB-4A793BC2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8151-3BFB-4E95-D2FE-2F5489DE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FD23-B40A-C6CA-DB1F-E0B829E1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D3CA-6C0A-76AB-9791-FBB2D8F7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44BA-EF81-1A79-F4FF-3B8FBF4D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9EFA-2EA5-2893-5E15-136C4F52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8E2B-DFEE-21D4-B72D-97B60DB3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A793-3BC6-E652-DB6A-07DD45B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8866-0213-5B5F-2E2F-E4E5635A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AE5C-2594-EE3E-56D8-BE80F1C8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444D-DF3B-BA1B-B3FB-D319FA3E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5CFBF-629E-206E-0D14-1D83D28B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7EEA2-10D9-77D2-FBA5-2CB4A9B3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7066-8116-A6D8-0459-ACA8666B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E609-CC1C-C90E-B77F-9AA54C9A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5AC5-0233-DC5E-913E-D617464D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9924-F68D-6F22-221D-9392196F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58F8-5D47-1198-0697-640CF2BF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9FFA1-470B-3BEB-C057-F8C943E48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C046F-A4FA-21F4-FEDE-31A56C798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BB1CB-77AF-8BD3-A9E3-0DCB13B6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C1182-C78E-2619-BFE3-DD333566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B336-54E8-0C9E-4BD0-90B2B2B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C1ED-33EF-C297-6014-DA051357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72923-1C25-7D8A-9954-6E1CEC05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33AC-F483-18AB-16F1-224A2D2A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8C9A4-708A-522D-CF6B-397C0B3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CFD60-EBFD-CCFE-EB7B-A81F7446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30187-178B-72D0-7D35-DD4B65A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7C6D5-7195-7570-9706-7854955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AD4F-D595-5677-B5C6-6BAE89E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2729-A79A-8123-B27B-0885E7CE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74F7-3FDA-8E73-944C-5C1195DF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6638-8E67-A7AF-792C-47A4DD9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3FD5-7937-E21F-A587-81C784D2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DCD3B-9238-3ABE-78AE-DD1475E6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1D0-F66F-6BA4-5ABA-3081C1CC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B82AD-52E6-A3AF-57A1-5A2FAE39E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E4B4-CAD3-005D-2A26-778977F2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1067-7B73-98D7-425F-69B825C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606DB-1832-930C-D67B-E03EFC5C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0CC04-87FC-2DBF-D90A-CFE8CF1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EA923-9CEA-C9B7-3B4A-30693B2C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1143-E19E-775C-8DEA-47F3262F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1F44-7E5B-3FBD-5ED1-F66E7E617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2A29-FC09-42E9-B441-6CF505CADF2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4953-F3D1-22A3-E225-0CE26622C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3746-F8E1-85A0-F397-CBBF7E30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A3F4-2621-4E7E-ADB0-3283BE14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05E2C4-5E4D-3476-C040-A98264541EA8}"/>
              </a:ext>
            </a:extLst>
          </p:cNvPr>
          <p:cNvGrpSpPr/>
          <p:nvPr/>
        </p:nvGrpSpPr>
        <p:grpSpPr>
          <a:xfrm>
            <a:off x="2794560" y="911119"/>
            <a:ext cx="6602880" cy="5203595"/>
            <a:chOff x="2794560" y="911119"/>
            <a:chExt cx="6602880" cy="52035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5B617A-D783-E951-516F-772463ABC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560" y="911119"/>
              <a:ext cx="6602880" cy="520359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9A81C9-3987-5347-6FAB-68C55A2EB219}"/>
                </a:ext>
              </a:extLst>
            </p:cNvPr>
            <p:cNvSpPr txBox="1"/>
            <p:nvPr/>
          </p:nvSpPr>
          <p:spPr>
            <a:xfrm>
              <a:off x="4903551" y="1108953"/>
              <a:ext cx="24610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18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6CDC49-BC71-1ED1-BA7B-9A34C6C46636}"/>
              </a:ext>
            </a:extLst>
          </p:cNvPr>
          <p:cNvGrpSpPr/>
          <p:nvPr/>
        </p:nvGrpSpPr>
        <p:grpSpPr>
          <a:xfrm>
            <a:off x="2506493" y="691696"/>
            <a:ext cx="7179013" cy="5474607"/>
            <a:chOff x="2506493" y="691696"/>
            <a:chExt cx="7179013" cy="54746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953ADF-3339-8377-7A26-DFB2DCEA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493" y="691696"/>
              <a:ext cx="7179013" cy="547460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C527BB-42EC-BD60-A2A6-38525A69D467}"/>
                </a:ext>
              </a:extLst>
            </p:cNvPr>
            <p:cNvSpPr txBox="1"/>
            <p:nvPr/>
          </p:nvSpPr>
          <p:spPr>
            <a:xfrm>
              <a:off x="4725210" y="875489"/>
              <a:ext cx="274157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37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84180F4-F7C6-BAB6-B264-829A1844246D}"/>
              </a:ext>
            </a:extLst>
          </p:cNvPr>
          <p:cNvGrpSpPr/>
          <p:nvPr/>
        </p:nvGrpSpPr>
        <p:grpSpPr>
          <a:xfrm>
            <a:off x="2382394" y="1090078"/>
            <a:ext cx="7427211" cy="4969758"/>
            <a:chOff x="2382394" y="1090078"/>
            <a:chExt cx="7427211" cy="4969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D65C4B-5239-DF1D-6A77-118AA22E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394" y="1090078"/>
              <a:ext cx="7427211" cy="496975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BD2C5-6154-9D88-3429-612B40F1D226}"/>
                </a:ext>
              </a:extLst>
            </p:cNvPr>
            <p:cNvSpPr txBox="1"/>
            <p:nvPr/>
          </p:nvSpPr>
          <p:spPr>
            <a:xfrm>
              <a:off x="4865451" y="1303506"/>
              <a:ext cx="24610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L298N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7CBEC7B-20ED-F4DD-408F-B33A943C6A8C}"/>
              </a:ext>
            </a:extLst>
          </p:cNvPr>
          <p:cNvGrpSpPr/>
          <p:nvPr/>
        </p:nvGrpSpPr>
        <p:grpSpPr>
          <a:xfrm>
            <a:off x="2407009" y="736485"/>
            <a:ext cx="7563842" cy="5775168"/>
            <a:chOff x="2407009" y="736485"/>
            <a:chExt cx="7563842" cy="57751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4EFDC3-DD78-5DE7-9E95-B4E9F3A5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009" y="736485"/>
              <a:ext cx="7563842" cy="577516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4BFA1B-B769-BAC9-002C-8FBB685D2396}"/>
                </a:ext>
              </a:extLst>
            </p:cNvPr>
            <p:cNvSpPr txBox="1"/>
            <p:nvPr/>
          </p:nvSpPr>
          <p:spPr>
            <a:xfrm>
              <a:off x="4676167" y="1001949"/>
              <a:ext cx="32093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6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817EB0-AC74-1B6A-EA8C-92172CABE16C}"/>
              </a:ext>
            </a:extLst>
          </p:cNvPr>
          <p:cNvGrpSpPr/>
          <p:nvPr/>
        </p:nvGrpSpPr>
        <p:grpSpPr>
          <a:xfrm>
            <a:off x="1443587" y="868458"/>
            <a:ext cx="9304826" cy="5121084"/>
            <a:chOff x="1443587" y="868458"/>
            <a:chExt cx="9304826" cy="51210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9716C4-533E-4D94-DEC9-BF43C98C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587" y="868458"/>
              <a:ext cx="9304826" cy="5121084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92E37-94F9-72E0-13D0-C9FC648F2179}"/>
                </a:ext>
              </a:extLst>
            </p:cNvPr>
            <p:cNvSpPr txBox="1"/>
            <p:nvPr/>
          </p:nvSpPr>
          <p:spPr>
            <a:xfrm>
              <a:off x="4670088" y="1070042"/>
              <a:ext cx="318013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LOADCELL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4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8FAF-34A0-8C60-D11A-12000EEF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754148"/>
            <a:ext cx="6866215" cy="5349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BD277-2BF5-317D-6C8A-A87C8F3AF36B}"/>
              </a:ext>
            </a:extLst>
          </p:cNvPr>
          <p:cNvSpPr txBox="1"/>
          <p:nvPr/>
        </p:nvSpPr>
        <p:spPr>
          <a:xfrm>
            <a:off x="3931595" y="1011676"/>
            <a:ext cx="4328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MAIN PROCESSING BLOCK</a:t>
            </a:r>
          </a:p>
        </p:txBody>
      </p:sp>
    </p:spTree>
    <p:extLst>
      <p:ext uri="{BB962C8B-B14F-4D97-AF65-F5344CB8AC3E}">
        <p14:creationId xmlns:p14="http://schemas.microsoft.com/office/powerpoint/2010/main" val="19574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42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CCA867-082B-3A83-CBF7-E8A2008A6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7517" r="8458" b="6025"/>
          <a:stretch/>
        </p:blipFill>
        <p:spPr>
          <a:xfrm>
            <a:off x="0" y="3807191"/>
            <a:ext cx="5364480" cy="3154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8E616-6BB5-C6F4-520D-18D5FF818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4" t="12328" r="17303" b="7001"/>
          <a:stretch/>
        </p:blipFill>
        <p:spPr>
          <a:xfrm>
            <a:off x="7968205" y="3935900"/>
            <a:ext cx="4223795" cy="2943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9BBEB-1352-3A3F-8661-D311E4E638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8476" r="21333" b="6811"/>
          <a:stretch/>
        </p:blipFill>
        <p:spPr>
          <a:xfrm>
            <a:off x="4964752" y="2072562"/>
            <a:ext cx="3725539" cy="3091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E7F2B-18C3-7430-3DD4-9E36397271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t="5589" r="18662" b="6810"/>
          <a:stretch/>
        </p:blipFill>
        <p:spPr>
          <a:xfrm>
            <a:off x="7809288" y="161957"/>
            <a:ext cx="4074160" cy="3196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068CF-44FD-AFB8-283C-F734AB7C6B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8204" r="20118" b="7082"/>
          <a:stretch/>
        </p:blipFill>
        <p:spPr>
          <a:xfrm>
            <a:off x="0" y="-1"/>
            <a:ext cx="3275635" cy="259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730DA-A006-8FF9-04E7-1D47DCA702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6810" r="15800"/>
          <a:stretch/>
        </p:blipFill>
        <p:spPr>
          <a:xfrm>
            <a:off x="2585571" y="767630"/>
            <a:ext cx="3391679" cy="2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7B48A-25F4-09D7-AD02-370884C9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87" y="742717"/>
            <a:ext cx="5837426" cy="53725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92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Gia Phú Đinh</dc:creator>
  <cp:lastModifiedBy>Nguyễn Gia Phú Đinh</cp:lastModifiedBy>
  <cp:revision>9</cp:revision>
  <dcterms:created xsi:type="dcterms:W3CDTF">2023-11-28T03:43:26Z</dcterms:created>
  <dcterms:modified xsi:type="dcterms:W3CDTF">2024-09-10T04:16:44Z</dcterms:modified>
</cp:coreProperties>
</file>