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87" r:id="rId1"/>
  </p:sldMasterIdLst>
  <p:notesMasterIdLst>
    <p:notesMasterId r:id="rId14"/>
  </p:notesMasterIdLst>
  <p:handoutMasterIdLst>
    <p:handoutMasterId r:id="rId15"/>
  </p:handoutMasterIdLst>
  <p:sldIdLst>
    <p:sldId id="256" r:id="rId2"/>
    <p:sldId id="257" r:id="rId3"/>
    <p:sldId id="266" r:id="rId4"/>
    <p:sldId id="261" r:id="rId5"/>
    <p:sldId id="260" r:id="rId6"/>
    <p:sldId id="262" r:id="rId7"/>
    <p:sldId id="267" r:id="rId8"/>
    <p:sldId id="268" r:id="rId9"/>
    <p:sldId id="269" r:id="rId10"/>
    <p:sldId id="264" r:id="rId11"/>
    <p:sldId id="265"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60012"/>
    <a:srgbClr val="666666"/>
    <a:srgbClr val="FF0000"/>
    <a:srgbClr val="FFFFFF"/>
    <a:srgbClr val="E1E1E1"/>
    <a:srgbClr val="EEEEEF"/>
    <a:srgbClr val="7271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2" autoAdjust="0"/>
    <p:restoredTop sz="93883" autoAdjust="0"/>
  </p:normalViewPr>
  <p:slideViewPr>
    <p:cSldViewPr snapToGrid="0">
      <p:cViewPr>
        <p:scale>
          <a:sx n="50" d="100"/>
          <a:sy n="50" d="100"/>
        </p:scale>
        <p:origin x="844" y="424"/>
      </p:cViewPr>
      <p:guideLst>
        <p:guide orient="horz" pos="2205"/>
        <p:guide pos="3840"/>
      </p:guideLst>
    </p:cSldViewPr>
  </p:slideViewPr>
  <p:outlineViewPr>
    <p:cViewPr>
      <p:scale>
        <a:sx n="20" d="100"/>
        <a:sy n="20"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8" d="100"/>
          <a:sy n="98" d="100"/>
        </p:scale>
        <p:origin x="328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AB5074-22B4-4BAA-90CF-F09B99342087}" type="datetimeFigureOut">
              <a:rPr kumimoji="1" lang="ja-JP" altLang="en-US" smtClean="0"/>
              <a:t>2024/6/28</a:t>
            </a:fld>
            <a:endParaRPr kumimoji="1" lang="ja-JP" altLang="en-US"/>
          </a:p>
        </p:txBody>
      </p:sp>
      <p:sp>
        <p:nvSpPr>
          <p:cNvPr id="4" name="Footer Placeholde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Tree>
    <p:extLst>
      <p:ext uri="{BB962C8B-B14F-4D97-AF65-F5344CB8AC3E}">
        <p14:creationId xmlns:p14="http://schemas.microsoft.com/office/powerpoint/2010/main" val="4274420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EAFD7E-42DE-4578-9698-4D44CA4D1EC7}" type="datetimeFigureOut">
              <a:rPr kumimoji="1" lang="ja-JP" altLang="en-US" smtClean="0"/>
              <a:t>2024/6/28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p>
        </p:txBody>
      </p:sp>
      <p:sp>
        <p:nvSpPr>
          <p:cNvPr id="6" name="Footer Placeholde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ACAE1-F7C7-40A2-AB1E-F699848D1216}" type="slidenum">
              <a:rPr kumimoji="1" lang="ja-JP" altLang="en-US" smtClean="0"/>
              <a:t>‹#›</a:t>
            </a:fld>
            <a:endParaRPr kumimoji="1" lang="ja-JP" altLang="en-US"/>
          </a:p>
        </p:txBody>
      </p:sp>
    </p:spTree>
    <p:extLst>
      <p:ext uri="{BB962C8B-B14F-4D97-AF65-F5344CB8AC3E}">
        <p14:creationId xmlns:p14="http://schemas.microsoft.com/office/powerpoint/2010/main" val="31976596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78ACAE1-F7C7-40A2-AB1E-F699848D1216}" type="slidenum">
              <a:rPr kumimoji="1" lang="ja-JP" altLang="en-US" smtClean="0"/>
              <a:t>1</a:t>
            </a:fld>
            <a:endParaRPr kumimoji="1" lang="ja-JP" altLang="en-US"/>
          </a:p>
        </p:txBody>
      </p:sp>
    </p:spTree>
    <p:extLst>
      <p:ext uri="{BB962C8B-B14F-4D97-AF65-F5344CB8AC3E}">
        <p14:creationId xmlns:p14="http://schemas.microsoft.com/office/powerpoint/2010/main" val="143036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500" dirty="0" smtClean="0"/>
              <a:t>Sử dụng Ethernet (TCP/IP hoặc UDP)</a:t>
            </a:r>
          </a:p>
          <a:p>
            <a:r>
              <a:rPr lang="vi-VN" sz="500" dirty="0" smtClean="0"/>
              <a:t>Cả Q03 và FX5UC đều hỗ trợ giao tiếp Ethernet. Bạn có thể sử dụng giao thức TCP/IP hoặc UDP để truyền thông giữa hai PLC.</a:t>
            </a:r>
          </a:p>
          <a:p>
            <a:r>
              <a:rPr lang="vi-VN" sz="500" dirty="0" smtClean="0"/>
              <a:t>Bước 1: Kết nối vật lý:</a:t>
            </a:r>
          </a:p>
          <a:p>
            <a:r>
              <a:rPr lang="vi-VN" sz="500" dirty="0" smtClean="0"/>
              <a:t>Kết nối các cổng Ethernet của Q03 và FX5UC vào cùng một mạng LAN hoặc thông qua một bộ chuyển đổi mạng (switch).</a:t>
            </a:r>
          </a:p>
          <a:p>
            <a:r>
              <a:rPr lang="vi-VN" sz="500" dirty="0" smtClean="0"/>
              <a:t>Bước 2: Cấu hình IP:</a:t>
            </a:r>
          </a:p>
          <a:p>
            <a:r>
              <a:rPr lang="vi-VN" sz="500" dirty="0" smtClean="0"/>
              <a:t>Đặt địa chỉ IP tĩnh cho cả hai PLC trong cùng một dải mạng.</a:t>
            </a:r>
          </a:p>
          <a:p>
            <a:r>
              <a:rPr lang="vi-VN" sz="500" dirty="0" smtClean="0"/>
              <a:t>Bước 3: Cấu hình truyền thông:</a:t>
            </a:r>
          </a:p>
          <a:p>
            <a:r>
              <a:rPr lang="vi-VN" sz="500" dirty="0" smtClean="0"/>
              <a:t>Trong phần mềm GX Works2 (cho Q03) và GX Works3 (cho FX5UC), thiết lập các tham số truyền thông Ethernet, bao gồm địa chỉ IP đích, cổng giao tiếp, và các thông số liên quan khác.</a:t>
            </a:r>
          </a:p>
          <a:p>
            <a:r>
              <a:rPr lang="vi-VN" sz="500" dirty="0" smtClean="0"/>
              <a:t>Sử dụng các khối hàm (function block) như "Ethernet Open", "Ethernet Send", và "Ethernet Receive" để quản lý truyền thông.</a:t>
            </a:r>
          </a:p>
          <a:p>
            <a:endParaRPr lang="vi-VN" sz="500" dirty="0" smtClean="0"/>
          </a:p>
          <a:p>
            <a:endParaRPr lang="en-AU" sz="500" dirty="0"/>
          </a:p>
        </p:txBody>
      </p:sp>
      <p:sp>
        <p:nvSpPr>
          <p:cNvPr id="4" name="Slide Number Placeholder 3"/>
          <p:cNvSpPr>
            <a:spLocks noGrp="1"/>
          </p:cNvSpPr>
          <p:nvPr>
            <p:ph type="sldNum" sz="quarter" idx="10"/>
          </p:nvPr>
        </p:nvSpPr>
        <p:spPr/>
        <p:txBody>
          <a:bodyPr/>
          <a:lstStyle/>
          <a:p>
            <a:fld id="{578ACAE1-F7C7-40A2-AB1E-F699848D1216}" type="slidenum">
              <a:rPr kumimoji="1" lang="ja-JP" altLang="en-US" smtClean="0"/>
              <a:t>4</a:t>
            </a:fld>
            <a:endParaRPr kumimoji="1" lang="ja-JP" altLang="en-US"/>
          </a:p>
        </p:txBody>
      </p:sp>
    </p:spTree>
    <p:extLst>
      <p:ext uri="{BB962C8B-B14F-4D97-AF65-F5344CB8AC3E}">
        <p14:creationId xmlns:p14="http://schemas.microsoft.com/office/powerpoint/2010/main" val="2296106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smtClean="0"/>
              <a:t>4. Mạng lưới điều khiển và giám sát</a:t>
            </a:r>
          </a:p>
          <a:p>
            <a:r>
              <a:rPr lang="vi-VN" dirty="0" smtClean="0"/>
              <a:t>RS485 được sử dụng trong các mạng lưới điều khiển và giám sát để truyền dữ liệu từ các thiết bị hiện trường đến các thiết bị điều khiển trung tâm hoặc máy tính. Mạng RS485 có thể bao gồm nhiều thiết bị, và mỗi thiết bị có thể được định danh duy nhất.</a:t>
            </a:r>
          </a:p>
          <a:p>
            <a:r>
              <a:rPr lang="vi-VN" b="1" dirty="0" smtClean="0"/>
              <a:t>8. Ứng dụng trong môi trường nhiễu điện từ</a:t>
            </a:r>
          </a:p>
          <a:p>
            <a:r>
              <a:rPr lang="vi-VN" dirty="0" smtClean="0"/>
              <a:t>Do khả năng chống nhiễu tốt, RS485 thường được sử dụng trong các môi trường công nghiệp có nhiễu điện từ cao. Đặc điểm này giúp đảm bảo truyền thông ổn định và đáng tin cậy trong môi trường khắc nghiệt.</a:t>
            </a:r>
          </a:p>
          <a:p>
            <a:r>
              <a:rPr lang="vi-VN" b="1" dirty="0" smtClean="0"/>
              <a:t>2.Khả năng đa điểm</a:t>
            </a:r>
            <a:r>
              <a:rPr lang="vi-VN" dirty="0" smtClean="0"/>
              <a:t>:</a:t>
            </a:r>
          </a:p>
          <a:p>
            <a:r>
              <a:rPr lang="vi-VN" dirty="0" smtClean="0"/>
              <a:t>RS485 cho phép nhiều thiết bị (lên đến 32 thiết bị) kết nối trên cùng một đường truyền. Điều này giúp thiết lập mạng lưới truyền thông đa điểm dễ dàng và linh hoạt.</a:t>
            </a:r>
          </a:p>
          <a:p>
            <a:endParaRPr lang="vi-VN" dirty="0" smtClean="0"/>
          </a:p>
          <a:p>
            <a:endParaRPr lang="en-AU" dirty="0"/>
          </a:p>
        </p:txBody>
      </p:sp>
      <p:sp>
        <p:nvSpPr>
          <p:cNvPr id="4" name="Slide Number Placeholder 3"/>
          <p:cNvSpPr>
            <a:spLocks noGrp="1"/>
          </p:cNvSpPr>
          <p:nvPr>
            <p:ph type="sldNum" sz="quarter" idx="10"/>
          </p:nvPr>
        </p:nvSpPr>
        <p:spPr/>
        <p:txBody>
          <a:bodyPr/>
          <a:lstStyle/>
          <a:p>
            <a:fld id="{578ACAE1-F7C7-40A2-AB1E-F699848D1216}" type="slidenum">
              <a:rPr kumimoji="1" lang="ja-JP" altLang="en-US" smtClean="0"/>
              <a:t>7</a:t>
            </a:fld>
            <a:endParaRPr kumimoji="1" lang="ja-JP" altLang="en-US"/>
          </a:p>
        </p:txBody>
      </p:sp>
    </p:spTree>
    <p:extLst>
      <p:ext uri="{BB962C8B-B14F-4D97-AF65-F5344CB8AC3E}">
        <p14:creationId xmlns:p14="http://schemas.microsoft.com/office/powerpoint/2010/main" val="36545094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Title Slide">
    <p:spTree>
      <p:nvGrpSpPr>
        <p:cNvPr id="1" name=""/>
        <p:cNvGrpSpPr/>
        <p:nvPr/>
      </p:nvGrpSpPr>
      <p:grpSpPr>
        <a:xfrm>
          <a:off x="0" y="0"/>
          <a:ext cx="0" cy="0"/>
          <a:chOff x="0" y="0"/>
          <a:chExt cx="0" cy="0"/>
        </a:xfrm>
      </p:grpSpPr>
      <p:sp>
        <p:nvSpPr>
          <p:cNvPr id="170" name="Title Underline">
            <a:extLst>
              <a:ext uri="{FF2B5EF4-FFF2-40B4-BE49-F238E27FC236}">
                <a16:creationId xmlns:a16="http://schemas.microsoft.com/office/drawing/2014/main" id="{57F0773B-3625-4975-A07B-7A9592075490}"/>
              </a:ext>
            </a:extLst>
          </p:cNvPr>
          <p:cNvSpPr/>
          <p:nvPr userDrawn="1"/>
        </p:nvSpPr>
        <p:spPr>
          <a:xfrm>
            <a:off x="2915944" y="3507237"/>
            <a:ext cx="6355028" cy="18000"/>
          </a:xfrm>
          <a:prstGeom prst="rect">
            <a:avLst/>
          </a:prstGeom>
          <a:solidFill>
            <a:srgbClr val="E6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Title">
            <a:extLst>
              <a:ext uri="{FF2B5EF4-FFF2-40B4-BE49-F238E27FC236}">
                <a16:creationId xmlns:a16="http://schemas.microsoft.com/office/drawing/2014/main" id="{E4B3B5D7-8E6A-4435-9945-7A8C0355B0A1}"/>
              </a:ext>
            </a:extLst>
          </p:cNvPr>
          <p:cNvSpPr>
            <a:spLocks noGrp="1"/>
          </p:cNvSpPr>
          <p:nvPr>
            <p:ph type="ctrTitle"/>
          </p:nvPr>
        </p:nvSpPr>
        <p:spPr>
          <a:xfrm>
            <a:off x="2463957" y="1754981"/>
            <a:ext cx="7264086" cy="1762371"/>
          </a:xfrm>
        </p:spPr>
        <p:txBody>
          <a:bodyPr lIns="0" rIns="0" bIns="180000" anchor="b"/>
          <a:lstStyle>
            <a:lvl1pPr algn="ctr">
              <a:defRPr sz="2800" b="1" spc="600">
                <a:solidFill>
                  <a:schemeClr val="tx1"/>
                </a:solidFill>
              </a:defRPr>
            </a:lvl1pPr>
          </a:lstStyle>
          <a:p>
            <a:r>
              <a:rPr lang="en-US" altLang="ja-JP"/>
              <a:t>Click to edit Master title style</a:t>
            </a:r>
            <a:endParaRPr lang="en-US"/>
          </a:p>
        </p:txBody>
      </p:sp>
      <p:sp>
        <p:nvSpPr>
          <p:cNvPr id="169" name="Subtitle">
            <a:extLst>
              <a:ext uri="{FF2B5EF4-FFF2-40B4-BE49-F238E27FC236}">
                <a16:creationId xmlns:a16="http://schemas.microsoft.com/office/drawing/2014/main" id="{9A94B132-E571-4B76-B786-06500F34080C}"/>
              </a:ext>
            </a:extLst>
          </p:cNvPr>
          <p:cNvSpPr>
            <a:spLocks noGrp="1"/>
          </p:cNvSpPr>
          <p:nvPr>
            <p:ph type="subTitle" idx="1"/>
          </p:nvPr>
        </p:nvSpPr>
        <p:spPr>
          <a:xfrm>
            <a:off x="2462972" y="3517352"/>
            <a:ext cx="7266057" cy="1018648"/>
          </a:xfrm>
          <a:custGeom>
            <a:avLst/>
            <a:gdLst>
              <a:gd name="connsiteX0" fmla="*/ 0 w 7266057"/>
              <a:gd name="connsiteY0" fmla="*/ 0 h 1018648"/>
              <a:gd name="connsiteX1" fmla="*/ 451972 w 7266057"/>
              <a:gd name="connsiteY1" fmla="*/ 0 h 1018648"/>
              <a:gd name="connsiteX2" fmla="*/ 451972 w 7266057"/>
              <a:gd name="connsiteY2" fmla="*/ 5130 h 1018648"/>
              <a:gd name="connsiteX3" fmla="*/ 6805972 w 7266057"/>
              <a:gd name="connsiteY3" fmla="*/ 5130 h 1018648"/>
              <a:gd name="connsiteX4" fmla="*/ 6805972 w 7266057"/>
              <a:gd name="connsiteY4" fmla="*/ 0 h 1018648"/>
              <a:gd name="connsiteX5" fmla="*/ 7264086 w 7266057"/>
              <a:gd name="connsiteY5" fmla="*/ 0 h 1018648"/>
              <a:gd name="connsiteX6" fmla="*/ 7264086 w 7266057"/>
              <a:gd name="connsiteY6" fmla="*/ 907968 h 1018648"/>
              <a:gd name="connsiteX7" fmla="*/ 7266057 w 7266057"/>
              <a:gd name="connsiteY7" fmla="*/ 907968 h 1018648"/>
              <a:gd name="connsiteX8" fmla="*/ 7266057 w 7266057"/>
              <a:gd name="connsiteY8" fmla="*/ 1018648 h 1018648"/>
              <a:gd name="connsiteX9" fmla="*/ 1972 w 7266057"/>
              <a:gd name="connsiteY9" fmla="*/ 1018648 h 1018648"/>
              <a:gd name="connsiteX10" fmla="*/ 1972 w 7266057"/>
              <a:gd name="connsiteY10" fmla="*/ 1011600 h 1018648"/>
              <a:gd name="connsiteX11" fmla="*/ 0 w 7266057"/>
              <a:gd name="connsiteY11" fmla="*/ 1011600 h 101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66057" h="1018648">
                <a:moveTo>
                  <a:pt x="0" y="0"/>
                </a:moveTo>
                <a:lnTo>
                  <a:pt x="451972" y="0"/>
                </a:lnTo>
                <a:lnTo>
                  <a:pt x="451972" y="5130"/>
                </a:lnTo>
                <a:lnTo>
                  <a:pt x="6805972" y="5130"/>
                </a:lnTo>
                <a:lnTo>
                  <a:pt x="6805972" y="0"/>
                </a:lnTo>
                <a:lnTo>
                  <a:pt x="7264086" y="0"/>
                </a:lnTo>
                <a:lnTo>
                  <a:pt x="7264086" y="907968"/>
                </a:lnTo>
                <a:lnTo>
                  <a:pt x="7266057" y="907968"/>
                </a:lnTo>
                <a:lnTo>
                  <a:pt x="7266057" y="1018648"/>
                </a:lnTo>
                <a:lnTo>
                  <a:pt x="1972" y="1018648"/>
                </a:lnTo>
                <a:lnTo>
                  <a:pt x="1972" y="1011600"/>
                </a:lnTo>
                <a:lnTo>
                  <a:pt x="0" y="1011600"/>
                </a:lnTo>
                <a:close/>
              </a:path>
            </a:pathLst>
          </a:custGeom>
          <a:noFill/>
        </p:spPr>
        <p:txBody>
          <a:bodyPr wrap="square" lIns="0" tIns="187200" rIns="0" bIns="0">
            <a:noAutofit/>
          </a:bodyPr>
          <a:lstStyle>
            <a:lvl1pPr marL="0" indent="0" algn="ctr">
              <a:buNone/>
              <a:defRPr sz="1050" b="1" spc="25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dirty="0"/>
              <a:t>Click to edit Master subtitle style</a:t>
            </a:r>
            <a:endParaRPr lang="en-US" dirty="0"/>
          </a:p>
        </p:txBody>
      </p:sp>
      <p:sp>
        <p:nvSpPr>
          <p:cNvPr id="7" name="Date Placeholder">
            <a:extLst>
              <a:ext uri="{FF2B5EF4-FFF2-40B4-BE49-F238E27FC236}">
                <a16:creationId xmlns:a16="http://schemas.microsoft.com/office/drawing/2014/main" id="{9CD19999-8436-458C-AB86-E943F50FE19B}"/>
              </a:ext>
            </a:extLst>
          </p:cNvPr>
          <p:cNvSpPr>
            <a:spLocks noGrp="1"/>
          </p:cNvSpPr>
          <p:nvPr>
            <p:ph type="dt" sz="half" idx="10"/>
          </p:nvPr>
        </p:nvSpPr>
        <p:spPr>
          <a:xfrm>
            <a:off x="2463600" y="4536000"/>
            <a:ext cx="7264800" cy="741600"/>
          </a:xfrm>
          <a:noFill/>
        </p:spPr>
        <p:txBody>
          <a:bodyPr vert="horz" wrap="square" lIns="0" tIns="0" rIns="0" bIns="435600" rtlCol="0" anchor="b" anchorCtr="1">
            <a:noAutofit/>
          </a:bodyPr>
          <a:lstStyle>
            <a:lvl1pPr>
              <a:defRPr kumimoji="1" lang="ja-JP" altLang="en-US" sz="900" b="1" spc="250" baseline="0" dirty="0">
                <a:solidFill>
                  <a:schemeClr val="tx1"/>
                </a:solidFill>
                <a:latin typeface="+mj-lt"/>
                <a:ea typeface="+mj-ea"/>
              </a:defRPr>
            </a:lvl1pPr>
          </a:lstStyle>
          <a:p>
            <a:pPr algn="ctr" defTabSz="914400"/>
            <a:endParaRPr lang="ja-JP" altLang="en-US" dirty="0"/>
          </a:p>
        </p:txBody>
      </p:sp>
      <p:sp>
        <p:nvSpPr>
          <p:cNvPr id="8" name="Footer Placeholder">
            <a:extLst>
              <a:ext uri="{FF2B5EF4-FFF2-40B4-BE49-F238E27FC236}">
                <a16:creationId xmlns:a16="http://schemas.microsoft.com/office/drawing/2014/main" id="{83859027-8173-4FD6-888F-20D2ED0E86F1}"/>
              </a:ext>
            </a:extLst>
          </p:cNvPr>
          <p:cNvSpPr>
            <a:spLocks noGrp="1"/>
          </p:cNvSpPr>
          <p:nvPr>
            <p:ph type="ftr" sz="quarter" idx="11"/>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10" name="Slide Number Placeholder">
            <a:extLst>
              <a:ext uri="{FF2B5EF4-FFF2-40B4-BE49-F238E27FC236}">
                <a16:creationId xmlns:a16="http://schemas.microsoft.com/office/drawing/2014/main" id="{1402BD7D-001D-4DC6-B43B-F6E5BE60710F}"/>
              </a:ext>
            </a:extLst>
          </p:cNvPr>
          <p:cNvSpPr>
            <a:spLocks noGrp="1"/>
          </p:cNvSpPr>
          <p:nvPr>
            <p:ph type="sldNum" sz="quarter" idx="12"/>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dirty="0"/>
          </a:p>
        </p:txBody>
      </p:sp>
      <p:pic>
        <p:nvPicPr>
          <p:cNvPr id="3" name="Picture 2" descr="A picture containing graphics, graphic design, font, clipart&#10;&#10;Description automatically generated">
            <a:extLst>
              <a:ext uri="{FF2B5EF4-FFF2-40B4-BE49-F238E27FC236}">
                <a16:creationId xmlns:a16="http://schemas.microsoft.com/office/drawing/2014/main" id="{A6705C2C-EFD9-594D-E3BF-0312970C17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9447" y="67149"/>
            <a:ext cx="1538027" cy="592945"/>
          </a:xfrm>
          <a:prstGeom prst="rect">
            <a:avLst/>
          </a:prstGeom>
        </p:spPr>
      </p:pic>
    </p:spTree>
    <p:extLst>
      <p:ext uri="{BB962C8B-B14F-4D97-AF65-F5344CB8AC3E}">
        <p14:creationId xmlns:p14="http://schemas.microsoft.com/office/powerpoint/2010/main" val="1636936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userDrawn="1">
  <p:cSld name="Section Header">
    <p:spTree>
      <p:nvGrpSpPr>
        <p:cNvPr id="1" name=""/>
        <p:cNvGrpSpPr/>
        <p:nvPr/>
      </p:nvGrpSpPr>
      <p:grpSpPr>
        <a:xfrm>
          <a:off x="0" y="0"/>
          <a:ext cx="0" cy="0"/>
          <a:chOff x="0" y="0"/>
          <a:chExt cx="0" cy="0"/>
        </a:xfrm>
      </p:grpSpPr>
      <p:sp>
        <p:nvSpPr>
          <p:cNvPr id="102" name="Slide Number Divider">
            <a:extLst>
              <a:ext uri="{FF2B5EF4-FFF2-40B4-BE49-F238E27FC236}">
                <a16:creationId xmlns:a16="http://schemas.microsoft.com/office/drawing/2014/main" id="{C82729AC-3AB4-4121-B074-F2628E09569F}"/>
              </a:ext>
            </a:extLst>
          </p:cNvPr>
          <p:cNvSpPr/>
          <p:nvPr userDrawn="1"/>
        </p:nvSpPr>
        <p:spPr>
          <a:xfrm>
            <a:off x="11606802" y="6588000"/>
            <a:ext cx="10800" cy="270535"/>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dirty="0"/>
          </a:p>
        </p:txBody>
      </p:sp>
      <p:sp>
        <p:nvSpPr>
          <p:cNvPr id="156" name="Title Horizontal Line">
            <a:extLst>
              <a:ext uri="{FF2B5EF4-FFF2-40B4-BE49-F238E27FC236}">
                <a16:creationId xmlns:a16="http://schemas.microsoft.com/office/drawing/2014/main" id="{712DA39A-B955-4703-BE61-1D3FD1799FE6}"/>
              </a:ext>
            </a:extLst>
          </p:cNvPr>
          <p:cNvSpPr/>
          <p:nvPr userDrawn="1"/>
        </p:nvSpPr>
        <p:spPr>
          <a:xfrm>
            <a:off x="3929451" y="3478279"/>
            <a:ext cx="5338800" cy="18000"/>
          </a:xfrm>
          <a:prstGeom prst="rect">
            <a:avLst/>
          </a:prstGeom>
          <a:solidFill>
            <a:srgbClr val="E60012"/>
          </a:solid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Title Vertical Line">
            <a:extLst>
              <a:ext uri="{FF2B5EF4-FFF2-40B4-BE49-F238E27FC236}">
                <a16:creationId xmlns:a16="http://schemas.microsoft.com/office/drawing/2014/main" id="{6AB87A7E-286F-473F-A080-CEBFDA151751}"/>
              </a:ext>
            </a:extLst>
          </p:cNvPr>
          <p:cNvSpPr/>
          <p:nvPr userDrawn="1"/>
        </p:nvSpPr>
        <p:spPr>
          <a:xfrm>
            <a:off x="3929451" y="2909479"/>
            <a:ext cx="10800" cy="1026000"/>
          </a:xfrm>
          <a:prstGeom prst="rect">
            <a:avLst/>
          </a:prstGeom>
          <a:solidFill>
            <a:srgbClr val="E60012"/>
          </a:solid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Section Title">
            <a:extLst>
              <a:ext uri="{FF2B5EF4-FFF2-40B4-BE49-F238E27FC236}">
                <a16:creationId xmlns:a16="http://schemas.microsoft.com/office/drawing/2014/main" id="{8349BEEE-4B99-41EF-A249-77073F703F18}"/>
              </a:ext>
            </a:extLst>
          </p:cNvPr>
          <p:cNvSpPr>
            <a:spLocks noGrp="1"/>
          </p:cNvSpPr>
          <p:nvPr>
            <p:ph type="title"/>
          </p:nvPr>
        </p:nvSpPr>
        <p:spPr>
          <a:xfrm>
            <a:off x="3931551" y="2282146"/>
            <a:ext cx="5794814" cy="1204836"/>
          </a:xfrm>
          <a:custGeom>
            <a:avLst/>
            <a:gdLst>
              <a:gd name="connsiteX0" fmla="*/ 0 w 5794814"/>
              <a:gd name="connsiteY0" fmla="*/ 0 h 1204836"/>
              <a:gd name="connsiteX1" fmla="*/ 5794814 w 5794814"/>
              <a:gd name="connsiteY1" fmla="*/ 0 h 1204836"/>
              <a:gd name="connsiteX2" fmla="*/ 5794814 w 5794814"/>
              <a:gd name="connsiteY2" fmla="*/ 1204836 h 1204836"/>
              <a:gd name="connsiteX3" fmla="*/ 5336700 w 5794814"/>
              <a:gd name="connsiteY3" fmla="*/ 1204836 h 1204836"/>
              <a:gd name="connsiteX4" fmla="*/ 5336700 w 5794814"/>
              <a:gd name="connsiteY4" fmla="*/ 1195836 h 1204836"/>
              <a:gd name="connsiteX5" fmla="*/ 8700 w 5794814"/>
              <a:gd name="connsiteY5" fmla="*/ 1195836 h 1204836"/>
              <a:gd name="connsiteX6" fmla="*/ 8700 w 5794814"/>
              <a:gd name="connsiteY6" fmla="*/ 626654 h 1204836"/>
              <a:gd name="connsiteX7" fmla="*/ 0 w 5794814"/>
              <a:gd name="connsiteY7" fmla="*/ 626654 h 120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94814" h="1204836">
                <a:moveTo>
                  <a:pt x="0" y="0"/>
                </a:moveTo>
                <a:lnTo>
                  <a:pt x="5794814" y="0"/>
                </a:lnTo>
                <a:lnTo>
                  <a:pt x="5794814" y="1204836"/>
                </a:lnTo>
                <a:lnTo>
                  <a:pt x="5336700" y="1204836"/>
                </a:lnTo>
                <a:lnTo>
                  <a:pt x="5336700" y="1195836"/>
                </a:lnTo>
                <a:lnTo>
                  <a:pt x="8700" y="1195836"/>
                </a:lnTo>
                <a:lnTo>
                  <a:pt x="8700" y="626654"/>
                </a:lnTo>
                <a:lnTo>
                  <a:pt x="0" y="626654"/>
                </a:lnTo>
                <a:close/>
              </a:path>
            </a:pathLst>
          </a:custGeom>
          <a:noFill/>
        </p:spPr>
        <p:txBody>
          <a:bodyPr wrap="square" lIns="432000" tIns="180000" rIns="453600" bIns="180000" anchor="b">
            <a:noAutofit/>
          </a:bodyPr>
          <a:lstStyle>
            <a:lvl1pPr>
              <a:defRPr sz="2000" spc="600">
                <a:solidFill>
                  <a:schemeClr val="tx1"/>
                </a:solidFill>
                <a:latin typeface="+mj-lt"/>
                <a:ea typeface="+mj-ea"/>
              </a:defRPr>
            </a:lvl1pPr>
          </a:lstStyle>
          <a:p>
            <a:r>
              <a:rPr lang="en-US" altLang="ja-JP"/>
              <a:t>Click to edit Master title style</a:t>
            </a:r>
            <a:endParaRPr lang="en-US"/>
          </a:p>
        </p:txBody>
      </p:sp>
      <p:sp>
        <p:nvSpPr>
          <p:cNvPr id="59" name="Section Subtitle">
            <a:extLst>
              <a:ext uri="{FF2B5EF4-FFF2-40B4-BE49-F238E27FC236}">
                <a16:creationId xmlns:a16="http://schemas.microsoft.com/office/drawing/2014/main" id="{5C8B0C52-F3F4-4225-B286-BE0490A48D8B}"/>
              </a:ext>
            </a:extLst>
          </p:cNvPr>
          <p:cNvSpPr>
            <a:spLocks noGrp="1"/>
          </p:cNvSpPr>
          <p:nvPr>
            <p:ph type="body" idx="1"/>
          </p:nvPr>
        </p:nvSpPr>
        <p:spPr>
          <a:xfrm>
            <a:off x="3931551" y="3486982"/>
            <a:ext cx="5794814" cy="1102482"/>
          </a:xfrm>
          <a:custGeom>
            <a:avLst/>
            <a:gdLst>
              <a:gd name="connsiteX0" fmla="*/ 5336700 w 5794814"/>
              <a:gd name="connsiteY0" fmla="*/ 0 h 1102482"/>
              <a:gd name="connsiteX1" fmla="*/ 5794814 w 5794814"/>
              <a:gd name="connsiteY1" fmla="*/ 0 h 1102482"/>
              <a:gd name="connsiteX2" fmla="*/ 5794814 w 5794814"/>
              <a:gd name="connsiteY2" fmla="*/ 1102482 h 1102482"/>
              <a:gd name="connsiteX3" fmla="*/ 0 w 5794814"/>
              <a:gd name="connsiteY3" fmla="*/ 1102482 h 1102482"/>
              <a:gd name="connsiteX4" fmla="*/ 0 w 5794814"/>
              <a:gd name="connsiteY4" fmla="*/ 447818 h 1102482"/>
              <a:gd name="connsiteX5" fmla="*/ 8700 w 5794814"/>
              <a:gd name="connsiteY5" fmla="*/ 447818 h 1102482"/>
              <a:gd name="connsiteX6" fmla="*/ 8700 w 5794814"/>
              <a:gd name="connsiteY6" fmla="*/ 8618 h 1102482"/>
              <a:gd name="connsiteX7" fmla="*/ 5336700 w 5794814"/>
              <a:gd name="connsiteY7" fmla="*/ 8618 h 110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94814" h="1102482">
                <a:moveTo>
                  <a:pt x="5336700" y="0"/>
                </a:moveTo>
                <a:lnTo>
                  <a:pt x="5794814" y="0"/>
                </a:lnTo>
                <a:lnTo>
                  <a:pt x="5794814" y="1102482"/>
                </a:lnTo>
                <a:lnTo>
                  <a:pt x="0" y="1102482"/>
                </a:lnTo>
                <a:lnTo>
                  <a:pt x="0" y="447818"/>
                </a:lnTo>
                <a:lnTo>
                  <a:pt x="8700" y="447818"/>
                </a:lnTo>
                <a:lnTo>
                  <a:pt x="8700" y="8618"/>
                </a:lnTo>
                <a:lnTo>
                  <a:pt x="5336700" y="8618"/>
                </a:lnTo>
                <a:close/>
              </a:path>
            </a:pathLst>
          </a:custGeom>
          <a:noFill/>
        </p:spPr>
        <p:txBody>
          <a:bodyPr wrap="square" lIns="432000" tIns="187200" rIns="453600" bIns="187200">
            <a:noAutofit/>
          </a:bodyPr>
          <a:lstStyle>
            <a:lvl1pPr marL="0" indent="0">
              <a:buNone/>
              <a:defRPr sz="900" b="1" spc="250" baseline="0">
                <a:solidFill>
                  <a:schemeClr val="tx1"/>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ja-JP" dirty="0"/>
              <a:t>Click to edit Master text styles</a:t>
            </a:r>
          </a:p>
        </p:txBody>
      </p:sp>
      <p:sp>
        <p:nvSpPr>
          <p:cNvPr id="56" name="Section Number Placeholder">
            <a:extLst>
              <a:ext uri="{FF2B5EF4-FFF2-40B4-BE49-F238E27FC236}">
                <a16:creationId xmlns:a16="http://schemas.microsoft.com/office/drawing/2014/main" id="{F2C4A677-63E8-4B94-BD52-592ED1A69059}"/>
              </a:ext>
            </a:extLst>
          </p:cNvPr>
          <p:cNvSpPr>
            <a:spLocks noGrp="1"/>
          </p:cNvSpPr>
          <p:nvPr>
            <p:ph type="body" sz="quarter" idx="13" hasCustomPrompt="1"/>
          </p:nvPr>
        </p:nvSpPr>
        <p:spPr>
          <a:xfrm>
            <a:off x="2466000" y="2282146"/>
            <a:ext cx="1468437" cy="2306638"/>
          </a:xfrm>
          <a:custGeom>
            <a:avLst/>
            <a:gdLst>
              <a:gd name="connsiteX0" fmla="*/ 0 w 1468437"/>
              <a:gd name="connsiteY0" fmla="*/ 0 h 2306638"/>
              <a:gd name="connsiteX1" fmla="*/ 1468437 w 1468437"/>
              <a:gd name="connsiteY1" fmla="*/ 0 h 2306638"/>
              <a:gd name="connsiteX2" fmla="*/ 1468437 w 1468437"/>
              <a:gd name="connsiteY2" fmla="*/ 625975 h 2306638"/>
              <a:gd name="connsiteX3" fmla="*/ 1467012 w 1468437"/>
              <a:gd name="connsiteY3" fmla="*/ 625975 h 2306638"/>
              <a:gd name="connsiteX4" fmla="*/ 1467012 w 1468437"/>
              <a:gd name="connsiteY4" fmla="*/ 1651975 h 2306638"/>
              <a:gd name="connsiteX5" fmla="*/ 1468437 w 1468437"/>
              <a:gd name="connsiteY5" fmla="*/ 1651975 h 2306638"/>
              <a:gd name="connsiteX6" fmla="*/ 1468437 w 1468437"/>
              <a:gd name="connsiteY6" fmla="*/ 2306638 h 2306638"/>
              <a:gd name="connsiteX7" fmla="*/ 0 w 1468437"/>
              <a:gd name="connsiteY7" fmla="*/ 2306638 h 2306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8437" h="2306638">
                <a:moveTo>
                  <a:pt x="0" y="0"/>
                </a:moveTo>
                <a:lnTo>
                  <a:pt x="1468437" y="0"/>
                </a:lnTo>
                <a:lnTo>
                  <a:pt x="1468437" y="625975"/>
                </a:lnTo>
                <a:lnTo>
                  <a:pt x="1467012" y="625975"/>
                </a:lnTo>
                <a:lnTo>
                  <a:pt x="1467012" y="1651975"/>
                </a:lnTo>
                <a:lnTo>
                  <a:pt x="1468437" y="1651975"/>
                </a:lnTo>
                <a:lnTo>
                  <a:pt x="1468437" y="2306638"/>
                </a:lnTo>
                <a:lnTo>
                  <a:pt x="0" y="2306638"/>
                </a:lnTo>
                <a:close/>
              </a:path>
            </a:pathLst>
          </a:custGeom>
          <a:noFill/>
        </p:spPr>
        <p:txBody>
          <a:bodyPr wrap="square" lIns="0" tIns="0" rIns="0" bIns="61200" anchor="ctr">
            <a:noAutofit/>
          </a:bodyPr>
          <a:lstStyle>
            <a:lvl1pPr marL="0" indent="0" algn="ctr">
              <a:buNone/>
              <a:defRPr sz="6800" b="1">
                <a:solidFill>
                  <a:schemeClr val="tx1"/>
                </a:solidFill>
              </a:defRPr>
            </a:lvl1pPr>
          </a:lstStyle>
          <a:p>
            <a:pPr lvl="0"/>
            <a:r>
              <a:rPr kumimoji="1" lang="en-US" altLang="ja-JP"/>
              <a:t>#</a:t>
            </a:r>
            <a:endParaRPr kumimoji="1" lang="ja-JP" altLang="en-US"/>
          </a:p>
        </p:txBody>
      </p:sp>
      <p:sp>
        <p:nvSpPr>
          <p:cNvPr id="2" name="Date Placeholder">
            <a:extLst>
              <a:ext uri="{FF2B5EF4-FFF2-40B4-BE49-F238E27FC236}">
                <a16:creationId xmlns:a16="http://schemas.microsoft.com/office/drawing/2014/main" id="{F1EA5B21-E06E-43AB-B47C-4D6C04C27A3D}"/>
              </a:ext>
            </a:extLst>
          </p:cNvPr>
          <p:cNvSpPr>
            <a:spLocks noGrp="1"/>
          </p:cNvSpPr>
          <p:nvPr>
            <p:ph type="dt" sz="half" idx="14"/>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6" name="Footer Placeholder">
            <a:extLst>
              <a:ext uri="{FF2B5EF4-FFF2-40B4-BE49-F238E27FC236}">
                <a16:creationId xmlns:a16="http://schemas.microsoft.com/office/drawing/2014/main" id="{3CBCE4AD-4260-4BF0-BC17-729D37D61B2B}"/>
              </a:ext>
            </a:extLst>
          </p:cNvPr>
          <p:cNvSpPr>
            <a:spLocks noGrp="1"/>
          </p:cNvSpPr>
          <p:nvPr>
            <p:ph type="ftr" sz="quarter" idx="15"/>
          </p:nvPr>
        </p:nvSpPr>
        <p:spPr/>
        <p:txBody>
          <a:bodyPr vert="horz" lIns="0" tIns="0" rIns="0" bIns="0" rtlCol="0" anchor="ctr"/>
          <a:lstStyle>
            <a:lvl1pPr>
              <a:defRPr lang="ja-JP" altLang="en-US" dirty="0"/>
            </a:lvl1pPr>
          </a:lstStyle>
          <a:p>
            <a:pPr defTabSz="914400">
              <a:lnSpc>
                <a:spcPct val="130000"/>
              </a:lnSpc>
            </a:pPr>
            <a:endParaRPr lang="ja-JP" altLang="en-US"/>
          </a:p>
        </p:txBody>
      </p:sp>
      <p:sp>
        <p:nvSpPr>
          <p:cNvPr id="7" name="Slide Number Placeholder">
            <a:extLst>
              <a:ext uri="{FF2B5EF4-FFF2-40B4-BE49-F238E27FC236}">
                <a16:creationId xmlns:a16="http://schemas.microsoft.com/office/drawing/2014/main" id="{DCF9D6EB-9E08-45A3-A0E0-07339959E954}"/>
              </a:ext>
            </a:extLst>
          </p:cNvPr>
          <p:cNvSpPr>
            <a:spLocks noGrp="1"/>
          </p:cNvSpPr>
          <p:nvPr>
            <p:ph type="sldNum" sz="quarter" idx="16"/>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dirty="0"/>
          </a:p>
        </p:txBody>
      </p:sp>
      <p:pic>
        <p:nvPicPr>
          <p:cNvPr id="5" name="Picture 4" descr="A picture containing graphics, graphic design, font, clipart&#10;&#10;Description automatically generated">
            <a:extLst>
              <a:ext uri="{FF2B5EF4-FFF2-40B4-BE49-F238E27FC236}">
                <a16:creationId xmlns:a16="http://schemas.microsoft.com/office/drawing/2014/main" id="{DFD1DC0D-0531-7C33-20D2-BB72B23BB36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56174" y="70646"/>
            <a:ext cx="1071187" cy="412966"/>
          </a:xfrm>
          <a:prstGeom prst="rect">
            <a:avLst/>
          </a:prstGeom>
        </p:spPr>
      </p:pic>
    </p:spTree>
    <p:extLst>
      <p:ext uri="{BB962C8B-B14F-4D97-AF65-F5344CB8AC3E}">
        <p14:creationId xmlns:p14="http://schemas.microsoft.com/office/powerpoint/2010/main" val="1388676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Picture">
    <p:spTree>
      <p:nvGrpSpPr>
        <p:cNvPr id="1" name=""/>
        <p:cNvGrpSpPr/>
        <p:nvPr/>
      </p:nvGrpSpPr>
      <p:grpSpPr>
        <a:xfrm>
          <a:off x="0" y="0"/>
          <a:ext cx="0" cy="0"/>
          <a:chOff x="0" y="0"/>
          <a:chExt cx="0" cy="0"/>
        </a:xfrm>
      </p:grpSpPr>
      <p:sp>
        <p:nvSpPr>
          <p:cNvPr id="297" name="Slide Number Divider with 0.1pt Outline">
            <a:extLst>
              <a:ext uri="{FF2B5EF4-FFF2-40B4-BE49-F238E27FC236}">
                <a16:creationId xmlns:a16="http://schemas.microsoft.com/office/drawing/2014/main" id="{807A1811-80F4-4D9F-9094-5963C0E22943}"/>
              </a:ext>
            </a:extLst>
          </p:cNvPr>
          <p:cNvSpPr/>
          <p:nvPr userDrawn="1"/>
        </p:nvSpPr>
        <p:spPr>
          <a:xfrm>
            <a:off x="11606802" y="6588000"/>
            <a:ext cx="10800" cy="270535"/>
          </a:xfrm>
          <a:prstGeom prst="rect">
            <a:avLst/>
          </a:prstGeom>
          <a:solidFill>
            <a:srgbClr val="000000"/>
          </a:solidFill>
          <a:ln w="127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dirty="0"/>
          </a:p>
        </p:txBody>
      </p:sp>
      <p:sp>
        <p:nvSpPr>
          <p:cNvPr id="96" name="Title Horizontal Line with 0.1pt Outline">
            <a:extLst>
              <a:ext uri="{FF2B5EF4-FFF2-40B4-BE49-F238E27FC236}">
                <a16:creationId xmlns:a16="http://schemas.microsoft.com/office/drawing/2014/main" id="{66836E8A-99DE-4312-B075-64D9F959C8F3}"/>
              </a:ext>
            </a:extLst>
          </p:cNvPr>
          <p:cNvSpPr/>
          <p:nvPr userDrawn="1"/>
        </p:nvSpPr>
        <p:spPr>
          <a:xfrm>
            <a:off x="3929451" y="3478279"/>
            <a:ext cx="5338800" cy="18000"/>
          </a:xfrm>
          <a:prstGeom prst="rect">
            <a:avLst/>
          </a:prstGeom>
          <a:solidFill>
            <a:srgbClr val="E60012"/>
          </a:solidFill>
          <a:ln w="1270">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92" name="Title Vertical Line with 0.1pt Outline">
            <a:extLst>
              <a:ext uri="{FF2B5EF4-FFF2-40B4-BE49-F238E27FC236}">
                <a16:creationId xmlns:a16="http://schemas.microsoft.com/office/drawing/2014/main" id="{521A18F6-D907-4706-9FB9-D8BB361FAE75}"/>
              </a:ext>
            </a:extLst>
          </p:cNvPr>
          <p:cNvSpPr/>
          <p:nvPr userDrawn="1"/>
        </p:nvSpPr>
        <p:spPr>
          <a:xfrm>
            <a:off x="3929451" y="2909479"/>
            <a:ext cx="10800" cy="1026000"/>
          </a:xfrm>
          <a:prstGeom prst="rect">
            <a:avLst/>
          </a:prstGeom>
          <a:solidFill>
            <a:srgbClr val="E60012"/>
          </a:solidFill>
          <a:ln w="1270">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Section Title">
            <a:extLst>
              <a:ext uri="{FF2B5EF4-FFF2-40B4-BE49-F238E27FC236}">
                <a16:creationId xmlns:a16="http://schemas.microsoft.com/office/drawing/2014/main" id="{81F2343B-A77E-495C-8AD7-D3524655DA3A}"/>
              </a:ext>
            </a:extLst>
          </p:cNvPr>
          <p:cNvSpPr>
            <a:spLocks noGrp="1"/>
          </p:cNvSpPr>
          <p:nvPr>
            <p:ph type="title"/>
          </p:nvPr>
        </p:nvSpPr>
        <p:spPr>
          <a:xfrm>
            <a:off x="3931551" y="2282146"/>
            <a:ext cx="5794814" cy="1204836"/>
          </a:xfrm>
          <a:custGeom>
            <a:avLst/>
            <a:gdLst>
              <a:gd name="connsiteX0" fmla="*/ 0 w 5794814"/>
              <a:gd name="connsiteY0" fmla="*/ 0 h 1204836"/>
              <a:gd name="connsiteX1" fmla="*/ 5794814 w 5794814"/>
              <a:gd name="connsiteY1" fmla="*/ 0 h 1204836"/>
              <a:gd name="connsiteX2" fmla="*/ 5794814 w 5794814"/>
              <a:gd name="connsiteY2" fmla="*/ 1204836 h 1204836"/>
              <a:gd name="connsiteX3" fmla="*/ 5336700 w 5794814"/>
              <a:gd name="connsiteY3" fmla="*/ 1204836 h 1204836"/>
              <a:gd name="connsiteX4" fmla="*/ 5336700 w 5794814"/>
              <a:gd name="connsiteY4" fmla="*/ 1196133 h 1204836"/>
              <a:gd name="connsiteX5" fmla="*/ 5336700 w 5794814"/>
              <a:gd name="connsiteY5" fmla="*/ 1195836 h 1204836"/>
              <a:gd name="connsiteX6" fmla="*/ 8700 w 5794814"/>
              <a:gd name="connsiteY6" fmla="*/ 1195836 h 1204836"/>
              <a:gd name="connsiteX7" fmla="*/ 8700 w 5794814"/>
              <a:gd name="connsiteY7" fmla="*/ 627333 h 1204836"/>
              <a:gd name="connsiteX8" fmla="*/ 8700 w 5794814"/>
              <a:gd name="connsiteY8" fmla="*/ 626654 h 1204836"/>
              <a:gd name="connsiteX9" fmla="*/ 0 w 5794814"/>
              <a:gd name="connsiteY9" fmla="*/ 626654 h 120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94814" h="1204836">
                <a:moveTo>
                  <a:pt x="0" y="0"/>
                </a:moveTo>
                <a:lnTo>
                  <a:pt x="5794814" y="0"/>
                </a:lnTo>
                <a:lnTo>
                  <a:pt x="5794814" y="1204836"/>
                </a:lnTo>
                <a:lnTo>
                  <a:pt x="5336700" y="1204836"/>
                </a:lnTo>
                <a:lnTo>
                  <a:pt x="5336700" y="1196133"/>
                </a:lnTo>
                <a:lnTo>
                  <a:pt x="5336700" y="1195836"/>
                </a:lnTo>
                <a:lnTo>
                  <a:pt x="8700" y="1195836"/>
                </a:lnTo>
                <a:lnTo>
                  <a:pt x="8700" y="627333"/>
                </a:lnTo>
                <a:lnTo>
                  <a:pt x="8700" y="626654"/>
                </a:lnTo>
                <a:lnTo>
                  <a:pt x="0" y="626654"/>
                </a:lnTo>
                <a:close/>
              </a:path>
            </a:pathLst>
          </a:custGeom>
          <a:solidFill>
            <a:schemeClr val="bg1">
              <a:alpha val="45000"/>
            </a:schemeClr>
          </a:solidFill>
        </p:spPr>
        <p:txBody>
          <a:bodyPr wrap="square" lIns="432000" tIns="180000" rIns="453600" bIns="180000" anchor="b">
            <a:noAutofit/>
          </a:bodyPr>
          <a:lstStyle>
            <a:lvl1pPr>
              <a:defRPr sz="2000" spc="600">
                <a:solidFill>
                  <a:schemeClr val="tx1"/>
                </a:solidFill>
                <a:latin typeface="+mj-lt"/>
                <a:ea typeface="+mj-ea"/>
              </a:defRPr>
            </a:lvl1pPr>
          </a:lstStyle>
          <a:p>
            <a:r>
              <a:rPr lang="en-US" altLang="ja-JP"/>
              <a:t>Click to edit Master title style</a:t>
            </a:r>
            <a:endParaRPr lang="en-US"/>
          </a:p>
        </p:txBody>
      </p:sp>
      <p:sp>
        <p:nvSpPr>
          <p:cNvPr id="101" name="Section Subtitle">
            <a:extLst>
              <a:ext uri="{FF2B5EF4-FFF2-40B4-BE49-F238E27FC236}">
                <a16:creationId xmlns:a16="http://schemas.microsoft.com/office/drawing/2014/main" id="{58F6F071-E982-4C94-B1BC-D8B9BE5A9C45}"/>
              </a:ext>
            </a:extLst>
          </p:cNvPr>
          <p:cNvSpPr>
            <a:spLocks noGrp="1"/>
          </p:cNvSpPr>
          <p:nvPr>
            <p:ph type="body" idx="1"/>
          </p:nvPr>
        </p:nvSpPr>
        <p:spPr>
          <a:xfrm>
            <a:off x="3931551" y="3486982"/>
            <a:ext cx="5794814" cy="1102482"/>
          </a:xfrm>
          <a:custGeom>
            <a:avLst/>
            <a:gdLst>
              <a:gd name="connsiteX0" fmla="*/ 5336700 w 5794814"/>
              <a:gd name="connsiteY0" fmla="*/ 0 h 1102482"/>
              <a:gd name="connsiteX1" fmla="*/ 5794814 w 5794814"/>
              <a:gd name="connsiteY1" fmla="*/ 0 h 1102482"/>
              <a:gd name="connsiteX2" fmla="*/ 5794814 w 5794814"/>
              <a:gd name="connsiteY2" fmla="*/ 1102482 h 1102482"/>
              <a:gd name="connsiteX3" fmla="*/ 0 w 5794814"/>
              <a:gd name="connsiteY3" fmla="*/ 1102482 h 1102482"/>
              <a:gd name="connsiteX4" fmla="*/ 0 w 5794814"/>
              <a:gd name="connsiteY4" fmla="*/ 448497 h 1102482"/>
              <a:gd name="connsiteX5" fmla="*/ 8700 w 5794814"/>
              <a:gd name="connsiteY5" fmla="*/ 448497 h 1102482"/>
              <a:gd name="connsiteX6" fmla="*/ 8700 w 5794814"/>
              <a:gd name="connsiteY6" fmla="*/ 447818 h 1102482"/>
              <a:gd name="connsiteX7" fmla="*/ 8700 w 5794814"/>
              <a:gd name="connsiteY7" fmla="*/ 9297 h 1102482"/>
              <a:gd name="connsiteX8" fmla="*/ 5336700 w 5794814"/>
              <a:gd name="connsiteY8" fmla="*/ 9297 h 1102482"/>
              <a:gd name="connsiteX9" fmla="*/ 5336700 w 5794814"/>
              <a:gd name="connsiteY9" fmla="*/ 8618 h 110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94814" h="1102482">
                <a:moveTo>
                  <a:pt x="5336700" y="0"/>
                </a:moveTo>
                <a:lnTo>
                  <a:pt x="5794814" y="0"/>
                </a:lnTo>
                <a:lnTo>
                  <a:pt x="5794814" y="1102482"/>
                </a:lnTo>
                <a:lnTo>
                  <a:pt x="0" y="1102482"/>
                </a:lnTo>
                <a:lnTo>
                  <a:pt x="0" y="448497"/>
                </a:lnTo>
                <a:lnTo>
                  <a:pt x="8700" y="448497"/>
                </a:lnTo>
                <a:lnTo>
                  <a:pt x="8700" y="447818"/>
                </a:lnTo>
                <a:lnTo>
                  <a:pt x="8700" y="9297"/>
                </a:lnTo>
                <a:lnTo>
                  <a:pt x="5336700" y="9297"/>
                </a:lnTo>
                <a:lnTo>
                  <a:pt x="5336700" y="8618"/>
                </a:lnTo>
                <a:close/>
              </a:path>
            </a:pathLst>
          </a:custGeom>
          <a:solidFill>
            <a:schemeClr val="bg1">
              <a:alpha val="45000"/>
            </a:schemeClr>
          </a:solidFill>
        </p:spPr>
        <p:txBody>
          <a:bodyPr wrap="square" lIns="432000" tIns="187200" rIns="453600" bIns="187200">
            <a:noAutofit/>
          </a:bodyPr>
          <a:lstStyle>
            <a:lvl1pPr marL="0" indent="0">
              <a:buNone/>
              <a:defRPr sz="900" b="1" spc="250" baseline="0">
                <a:solidFill>
                  <a:schemeClr val="tx1"/>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ja-JP" dirty="0"/>
              <a:t>Click to edit Master text styles</a:t>
            </a:r>
          </a:p>
        </p:txBody>
      </p:sp>
      <p:sp>
        <p:nvSpPr>
          <p:cNvPr id="91" name="Section Number Placeholder">
            <a:extLst>
              <a:ext uri="{FF2B5EF4-FFF2-40B4-BE49-F238E27FC236}">
                <a16:creationId xmlns:a16="http://schemas.microsoft.com/office/drawing/2014/main" id="{36003A69-F09F-4B1F-9E7D-43B5741CEDA5}"/>
              </a:ext>
            </a:extLst>
          </p:cNvPr>
          <p:cNvSpPr>
            <a:spLocks noGrp="1"/>
          </p:cNvSpPr>
          <p:nvPr>
            <p:ph type="body" sz="quarter" idx="13" hasCustomPrompt="1"/>
          </p:nvPr>
        </p:nvSpPr>
        <p:spPr>
          <a:xfrm>
            <a:off x="2466000" y="2282146"/>
            <a:ext cx="1468437" cy="2306638"/>
          </a:xfrm>
          <a:custGeom>
            <a:avLst/>
            <a:gdLst>
              <a:gd name="connsiteX0" fmla="*/ 0 w 1468437"/>
              <a:gd name="connsiteY0" fmla="*/ 0 h 2306638"/>
              <a:gd name="connsiteX1" fmla="*/ 1468437 w 1468437"/>
              <a:gd name="connsiteY1" fmla="*/ 0 h 2306638"/>
              <a:gd name="connsiteX2" fmla="*/ 1468437 w 1468437"/>
              <a:gd name="connsiteY2" fmla="*/ 625975 h 2306638"/>
              <a:gd name="connsiteX3" fmla="*/ 1467012 w 1468437"/>
              <a:gd name="connsiteY3" fmla="*/ 625975 h 2306638"/>
              <a:gd name="connsiteX4" fmla="*/ 1467012 w 1468437"/>
              <a:gd name="connsiteY4" fmla="*/ 627333 h 2306638"/>
              <a:gd name="connsiteX5" fmla="*/ 1463451 w 1468437"/>
              <a:gd name="connsiteY5" fmla="*/ 627333 h 2306638"/>
              <a:gd name="connsiteX6" fmla="*/ 1463451 w 1468437"/>
              <a:gd name="connsiteY6" fmla="*/ 1653333 h 2306638"/>
              <a:gd name="connsiteX7" fmla="*/ 1467012 w 1468437"/>
              <a:gd name="connsiteY7" fmla="*/ 1653333 h 2306638"/>
              <a:gd name="connsiteX8" fmla="*/ 1468437 w 1468437"/>
              <a:gd name="connsiteY8" fmla="*/ 1653333 h 2306638"/>
              <a:gd name="connsiteX9" fmla="*/ 1468437 w 1468437"/>
              <a:gd name="connsiteY9" fmla="*/ 2306638 h 2306638"/>
              <a:gd name="connsiteX10" fmla="*/ 0 w 1468437"/>
              <a:gd name="connsiteY10" fmla="*/ 2306638 h 2306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68437" h="2306638">
                <a:moveTo>
                  <a:pt x="0" y="0"/>
                </a:moveTo>
                <a:lnTo>
                  <a:pt x="1468437" y="0"/>
                </a:lnTo>
                <a:lnTo>
                  <a:pt x="1468437" y="625975"/>
                </a:lnTo>
                <a:lnTo>
                  <a:pt x="1467012" y="625975"/>
                </a:lnTo>
                <a:lnTo>
                  <a:pt x="1467012" y="627333"/>
                </a:lnTo>
                <a:lnTo>
                  <a:pt x="1463451" y="627333"/>
                </a:lnTo>
                <a:lnTo>
                  <a:pt x="1463451" y="1653333"/>
                </a:lnTo>
                <a:lnTo>
                  <a:pt x="1467012" y="1653333"/>
                </a:lnTo>
                <a:lnTo>
                  <a:pt x="1468437" y="1653333"/>
                </a:lnTo>
                <a:lnTo>
                  <a:pt x="1468437" y="2306638"/>
                </a:lnTo>
                <a:lnTo>
                  <a:pt x="0" y="2306638"/>
                </a:lnTo>
                <a:close/>
              </a:path>
            </a:pathLst>
          </a:custGeom>
          <a:solidFill>
            <a:schemeClr val="bg1">
              <a:alpha val="45000"/>
            </a:schemeClr>
          </a:solidFill>
        </p:spPr>
        <p:txBody>
          <a:bodyPr wrap="square" lIns="0" tIns="0" rIns="0" bIns="61200" anchor="ctr">
            <a:noAutofit/>
          </a:bodyPr>
          <a:lstStyle>
            <a:lvl1pPr marL="0" indent="0" algn="ctr">
              <a:buNone/>
              <a:defRPr sz="6800" b="1">
                <a:solidFill>
                  <a:schemeClr val="tx1"/>
                </a:solidFill>
              </a:defRPr>
            </a:lvl1pPr>
          </a:lstStyle>
          <a:p>
            <a:pPr lvl="0"/>
            <a:r>
              <a:rPr kumimoji="1" lang="en-US" altLang="ja-JP"/>
              <a:t>#</a:t>
            </a:r>
            <a:endParaRPr kumimoji="1" lang="ja-JP" altLang="en-US"/>
          </a:p>
        </p:txBody>
      </p:sp>
      <p:sp>
        <p:nvSpPr>
          <p:cNvPr id="2" name="Date Placeholder">
            <a:extLst>
              <a:ext uri="{FF2B5EF4-FFF2-40B4-BE49-F238E27FC236}">
                <a16:creationId xmlns:a16="http://schemas.microsoft.com/office/drawing/2014/main" id="{7D220BD1-A4FC-4EB3-AB48-B9528C7E0240}"/>
              </a:ext>
            </a:extLst>
          </p:cNvPr>
          <p:cNvSpPr>
            <a:spLocks noGrp="1"/>
          </p:cNvSpPr>
          <p:nvPr>
            <p:ph type="dt" sz="half" idx="19"/>
          </p:nvPr>
        </p:nvSpPr>
        <p:spPr/>
        <p:txBody>
          <a:bodyPr vert="horz" lIns="0" tIns="0" rIns="0" bIns="0" rtlCol="0" anchor="ctr"/>
          <a:lstStyle>
            <a:lvl1pPr>
              <a:defRPr lang="ja-JP" altLang="en-US">
                <a:solidFill>
                  <a:srgbClr val="000000"/>
                </a:solidFill>
              </a:defRPr>
            </a:lvl1pPr>
          </a:lstStyle>
          <a:p>
            <a:pPr defTabSz="914400">
              <a:lnSpc>
                <a:spcPct val="130000"/>
              </a:lnSpc>
            </a:pPr>
            <a:endParaRPr lang="ja-JP" altLang="en-US"/>
          </a:p>
        </p:txBody>
      </p:sp>
      <p:sp>
        <p:nvSpPr>
          <p:cNvPr id="3" name="Footer Placeholder">
            <a:extLst>
              <a:ext uri="{FF2B5EF4-FFF2-40B4-BE49-F238E27FC236}">
                <a16:creationId xmlns:a16="http://schemas.microsoft.com/office/drawing/2014/main" id="{74CCC3BC-57AD-428F-8B59-6C9B8D38A2AB}"/>
              </a:ext>
            </a:extLst>
          </p:cNvPr>
          <p:cNvSpPr>
            <a:spLocks noGrp="1"/>
          </p:cNvSpPr>
          <p:nvPr>
            <p:ph type="ftr" sz="quarter" idx="20"/>
          </p:nvPr>
        </p:nvSpPr>
        <p:spPr/>
        <p:txBody>
          <a:bodyPr vert="horz" lIns="0" tIns="0" rIns="0" bIns="0" rtlCol="0" anchor="ctr"/>
          <a:lstStyle>
            <a:lvl1pPr>
              <a:defRPr lang="ja-JP" altLang="en-US" dirty="0">
                <a:solidFill>
                  <a:srgbClr val="000000"/>
                </a:solidFill>
              </a:defRPr>
            </a:lvl1pPr>
          </a:lstStyle>
          <a:p>
            <a:pPr defTabSz="914400">
              <a:lnSpc>
                <a:spcPct val="130000"/>
              </a:lnSpc>
            </a:pPr>
            <a:endParaRPr lang="ja-JP" altLang="en-US"/>
          </a:p>
        </p:txBody>
      </p:sp>
      <p:sp>
        <p:nvSpPr>
          <p:cNvPr id="7" name="Slide Number Placeholder">
            <a:extLst>
              <a:ext uri="{FF2B5EF4-FFF2-40B4-BE49-F238E27FC236}">
                <a16:creationId xmlns:a16="http://schemas.microsoft.com/office/drawing/2014/main" id="{4F9579D6-25CD-4BB7-AD2F-64BE4E2FFBAE}"/>
              </a:ext>
            </a:extLst>
          </p:cNvPr>
          <p:cNvSpPr>
            <a:spLocks noGrp="1"/>
          </p:cNvSpPr>
          <p:nvPr>
            <p:ph type="sldNum" sz="quarter" idx="21"/>
          </p:nvPr>
        </p:nvSpPr>
        <p:spPr/>
        <p:txBody>
          <a:bodyPr vert="horz" lIns="0" tIns="0" rIns="0" bIns="0" rtlCol="0" anchor="ctr"/>
          <a:lstStyle>
            <a:lvl1pPr>
              <a:defRPr lang="en-US" altLang="ja-JP" smtClean="0">
                <a:solidFill>
                  <a:srgbClr val="000000"/>
                </a:solidFill>
              </a:defRPr>
            </a:lvl1pPr>
          </a:lstStyle>
          <a:p>
            <a:pPr algn="r" defTabSz="914400"/>
            <a:fld id="{FE1C4BCE-2E77-4226-B375-D90E70797D62}" type="slidenum">
              <a:rPr lang="en-US" altLang="ja-JP" smtClean="0"/>
              <a:pPr algn="r" defTabSz="914400"/>
              <a:t>‹#›</a:t>
            </a:fld>
            <a:endParaRPr lang="ja-JP" altLang="en-US" dirty="0"/>
          </a:p>
        </p:txBody>
      </p:sp>
      <p:pic>
        <p:nvPicPr>
          <p:cNvPr id="5" name="Picture 4" descr="A picture containing graphics, graphic design, font, clipart&#10;&#10;Description automatically generated">
            <a:extLst>
              <a:ext uri="{FF2B5EF4-FFF2-40B4-BE49-F238E27FC236}">
                <a16:creationId xmlns:a16="http://schemas.microsoft.com/office/drawing/2014/main" id="{A3A563E2-9108-11D3-7852-DE37C518321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9447" y="67149"/>
            <a:ext cx="1538027" cy="592945"/>
          </a:xfrm>
          <a:prstGeom prst="rect">
            <a:avLst/>
          </a:prstGeom>
        </p:spPr>
      </p:pic>
    </p:spTree>
    <p:extLst>
      <p:ext uri="{BB962C8B-B14F-4D97-AF65-F5344CB8AC3E}">
        <p14:creationId xmlns:p14="http://schemas.microsoft.com/office/powerpoint/2010/main" val="4205181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ubsection Header">
    <p:spTree>
      <p:nvGrpSpPr>
        <p:cNvPr id="1" name=""/>
        <p:cNvGrpSpPr/>
        <p:nvPr/>
      </p:nvGrpSpPr>
      <p:grpSpPr>
        <a:xfrm>
          <a:off x="0" y="0"/>
          <a:ext cx="0" cy="0"/>
          <a:chOff x="0" y="0"/>
          <a:chExt cx="0" cy="0"/>
        </a:xfrm>
      </p:grpSpPr>
      <p:sp>
        <p:nvSpPr>
          <p:cNvPr id="100" name="Slide Number Divider">
            <a:extLst>
              <a:ext uri="{FF2B5EF4-FFF2-40B4-BE49-F238E27FC236}">
                <a16:creationId xmlns:a16="http://schemas.microsoft.com/office/drawing/2014/main" id="{07D078B6-A871-4DBD-8F58-8CB3D5789ACF}"/>
              </a:ext>
            </a:extLst>
          </p:cNvPr>
          <p:cNvSpPr/>
          <p:nvPr userDrawn="1"/>
        </p:nvSpPr>
        <p:spPr>
          <a:xfrm>
            <a:off x="11606802" y="6588000"/>
            <a:ext cx="10800" cy="270535"/>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dirty="0"/>
          </a:p>
        </p:txBody>
      </p:sp>
      <p:sp>
        <p:nvSpPr>
          <p:cNvPr id="106" name="Section Title">
            <a:extLst>
              <a:ext uri="{FF2B5EF4-FFF2-40B4-BE49-F238E27FC236}">
                <a16:creationId xmlns:a16="http://schemas.microsoft.com/office/drawing/2014/main" id="{C573BABD-9EDB-40AF-AAEC-0BB6002B511C}"/>
              </a:ext>
            </a:extLst>
          </p:cNvPr>
          <p:cNvSpPr>
            <a:spLocks noGrp="1"/>
          </p:cNvSpPr>
          <p:nvPr>
            <p:ph type="title"/>
          </p:nvPr>
        </p:nvSpPr>
        <p:spPr>
          <a:xfrm>
            <a:off x="5151083" y="3164553"/>
            <a:ext cx="4575763" cy="537924"/>
          </a:xfrm>
        </p:spPr>
        <p:txBody>
          <a:bodyPr lIns="536400" tIns="0" rIns="0" bIns="0" anchor="t"/>
          <a:lstStyle>
            <a:lvl1pPr>
              <a:defRPr sz="2500" spc="650" baseline="0">
                <a:solidFill>
                  <a:schemeClr val="tx1"/>
                </a:solidFill>
                <a:latin typeface="+mj-lt"/>
                <a:ea typeface="+mj-ea"/>
              </a:defRPr>
            </a:lvl1pPr>
          </a:lstStyle>
          <a:p>
            <a:r>
              <a:rPr lang="en-US" altLang="ja-JP" dirty="0"/>
              <a:t>Click to edit Master title style</a:t>
            </a:r>
            <a:endParaRPr lang="en-US" dirty="0"/>
          </a:p>
        </p:txBody>
      </p:sp>
      <p:sp>
        <p:nvSpPr>
          <p:cNvPr id="104" name="Section Subtitle">
            <a:extLst>
              <a:ext uri="{FF2B5EF4-FFF2-40B4-BE49-F238E27FC236}">
                <a16:creationId xmlns:a16="http://schemas.microsoft.com/office/drawing/2014/main" id="{6731605F-20B3-4777-97C7-6C19BC75E605}"/>
              </a:ext>
            </a:extLst>
          </p:cNvPr>
          <p:cNvSpPr>
            <a:spLocks noGrp="1"/>
          </p:cNvSpPr>
          <p:nvPr>
            <p:ph type="body" idx="17"/>
          </p:nvPr>
        </p:nvSpPr>
        <p:spPr>
          <a:xfrm>
            <a:off x="5151082" y="2799296"/>
            <a:ext cx="4575764" cy="363600"/>
          </a:xfrm>
        </p:spPr>
        <p:txBody>
          <a:bodyPr lIns="565200" tIns="0" rIns="0" bIns="79200" anchor="b">
            <a:normAutofit/>
          </a:bodyP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050" b="1" spc="300" baseline="0">
                <a:solidFill>
                  <a:srgbClr val="E60012"/>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lang="en-US" altLang="ja-JP" dirty="0"/>
              <a:t>Click to edit Master text styles</a:t>
            </a:r>
          </a:p>
        </p:txBody>
      </p:sp>
      <p:sp>
        <p:nvSpPr>
          <p:cNvPr id="67" name="Section Number Placeholder">
            <a:extLst>
              <a:ext uri="{FF2B5EF4-FFF2-40B4-BE49-F238E27FC236}">
                <a16:creationId xmlns:a16="http://schemas.microsoft.com/office/drawing/2014/main" id="{86A3DECA-A830-4DBD-BADC-EC9AF0590626}"/>
              </a:ext>
            </a:extLst>
          </p:cNvPr>
          <p:cNvSpPr>
            <a:spLocks noGrp="1"/>
          </p:cNvSpPr>
          <p:nvPr>
            <p:ph type="body" sz="quarter" idx="18" hasCustomPrompt="1"/>
          </p:nvPr>
        </p:nvSpPr>
        <p:spPr>
          <a:xfrm>
            <a:off x="3569115" y="2799296"/>
            <a:ext cx="1581968" cy="903181"/>
          </a:xfrm>
          <a:noFill/>
        </p:spPr>
        <p:txBody>
          <a:bodyPr lIns="0" tIns="0" rIns="0" bIns="61200" anchor="ctr">
            <a:noAutofit/>
          </a:bodyPr>
          <a:lstStyle>
            <a:lvl1pPr marL="0" indent="0" algn="ctr">
              <a:buNone/>
              <a:defRPr sz="3600" b="1">
                <a:solidFill>
                  <a:schemeClr val="tx1"/>
                </a:solidFill>
                <a:latin typeface="+mj-lt"/>
                <a:ea typeface="+mj-ea"/>
              </a:defRPr>
            </a:lvl1pPr>
          </a:lstStyle>
          <a:p>
            <a:pPr lvl="0"/>
            <a:r>
              <a:rPr kumimoji="1" lang="en-US" altLang="ja-JP"/>
              <a:t>#</a:t>
            </a:r>
            <a:endParaRPr kumimoji="1" lang="ja-JP" altLang="en-US"/>
          </a:p>
        </p:txBody>
      </p:sp>
      <p:sp>
        <p:nvSpPr>
          <p:cNvPr id="4" name="Date Placeholder">
            <a:extLst>
              <a:ext uri="{FF2B5EF4-FFF2-40B4-BE49-F238E27FC236}">
                <a16:creationId xmlns:a16="http://schemas.microsoft.com/office/drawing/2014/main" id="{21F134BB-5EFC-4CE8-8443-BD64E833B038}"/>
              </a:ext>
            </a:extLst>
          </p:cNvPr>
          <p:cNvSpPr>
            <a:spLocks noGrp="1"/>
          </p:cNvSpPr>
          <p:nvPr>
            <p:ph type="dt" sz="half" idx="14"/>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8" name="Footer Placeholder">
            <a:extLst>
              <a:ext uri="{FF2B5EF4-FFF2-40B4-BE49-F238E27FC236}">
                <a16:creationId xmlns:a16="http://schemas.microsoft.com/office/drawing/2014/main" id="{A42754D0-7C59-4629-9B28-C9B494220662}"/>
              </a:ext>
            </a:extLst>
          </p:cNvPr>
          <p:cNvSpPr>
            <a:spLocks noGrp="1"/>
          </p:cNvSpPr>
          <p:nvPr>
            <p:ph type="ftr" sz="quarter" idx="15"/>
          </p:nvPr>
        </p:nvSpPr>
        <p:spPr/>
        <p:txBody>
          <a:bodyPr vert="horz" lIns="0" tIns="0" rIns="0" bIns="0" rtlCol="0" anchor="ctr"/>
          <a:lstStyle>
            <a:lvl1pPr>
              <a:defRPr lang="ja-JP" altLang="en-US" dirty="0"/>
            </a:lvl1pPr>
          </a:lstStyle>
          <a:p>
            <a:pPr defTabSz="914400">
              <a:lnSpc>
                <a:spcPct val="130000"/>
              </a:lnSpc>
            </a:pPr>
            <a:endParaRPr lang="ja-JP" altLang="en-US"/>
          </a:p>
        </p:txBody>
      </p:sp>
      <p:sp>
        <p:nvSpPr>
          <p:cNvPr id="9" name="Slide Number Placeholder">
            <a:extLst>
              <a:ext uri="{FF2B5EF4-FFF2-40B4-BE49-F238E27FC236}">
                <a16:creationId xmlns:a16="http://schemas.microsoft.com/office/drawing/2014/main" id="{F7D548B2-EBAE-4A41-8F54-B5EA65E54E8D}"/>
              </a:ext>
            </a:extLst>
          </p:cNvPr>
          <p:cNvSpPr>
            <a:spLocks noGrp="1"/>
          </p:cNvSpPr>
          <p:nvPr>
            <p:ph type="sldNum" sz="quarter" idx="16"/>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dirty="0"/>
          </a:p>
        </p:txBody>
      </p:sp>
      <p:pic>
        <p:nvPicPr>
          <p:cNvPr id="3" name="Picture 2" descr="A picture containing graphics, graphic design, font, clipart&#10;&#10;Description automatically generated">
            <a:extLst>
              <a:ext uri="{FF2B5EF4-FFF2-40B4-BE49-F238E27FC236}">
                <a16:creationId xmlns:a16="http://schemas.microsoft.com/office/drawing/2014/main" id="{C2BD34B9-BA90-50FB-1EFB-B8F9BF517D9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9447" y="67149"/>
            <a:ext cx="1538027" cy="592945"/>
          </a:xfrm>
          <a:prstGeom prst="rect">
            <a:avLst/>
          </a:prstGeom>
        </p:spPr>
      </p:pic>
    </p:spTree>
    <p:extLst>
      <p:ext uri="{BB962C8B-B14F-4D97-AF65-F5344CB8AC3E}">
        <p14:creationId xmlns:p14="http://schemas.microsoft.com/office/powerpoint/2010/main" val="2608131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bsection Header with Picture">
    <p:spTree>
      <p:nvGrpSpPr>
        <p:cNvPr id="1" name=""/>
        <p:cNvGrpSpPr/>
        <p:nvPr/>
      </p:nvGrpSpPr>
      <p:grpSpPr>
        <a:xfrm>
          <a:off x="0" y="0"/>
          <a:ext cx="0" cy="0"/>
          <a:chOff x="0" y="0"/>
          <a:chExt cx="0" cy="0"/>
        </a:xfrm>
      </p:grpSpPr>
      <p:sp>
        <p:nvSpPr>
          <p:cNvPr id="210" name="Slide Number Divider with 0.1pt Outline">
            <a:extLst>
              <a:ext uri="{FF2B5EF4-FFF2-40B4-BE49-F238E27FC236}">
                <a16:creationId xmlns:a16="http://schemas.microsoft.com/office/drawing/2014/main" id="{77F96468-0D41-44E3-A826-CBA2BBB008EA}"/>
              </a:ext>
            </a:extLst>
          </p:cNvPr>
          <p:cNvSpPr/>
          <p:nvPr userDrawn="1"/>
        </p:nvSpPr>
        <p:spPr>
          <a:xfrm>
            <a:off x="11606802" y="6588000"/>
            <a:ext cx="10800" cy="270535"/>
          </a:xfrm>
          <a:prstGeom prst="rect">
            <a:avLst/>
          </a:prstGeom>
          <a:solidFill>
            <a:srgbClr val="000000"/>
          </a:solidFill>
          <a:ln w="127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dirty="0"/>
          </a:p>
        </p:txBody>
      </p:sp>
      <p:sp>
        <p:nvSpPr>
          <p:cNvPr id="90" name="Section Title">
            <a:extLst>
              <a:ext uri="{FF2B5EF4-FFF2-40B4-BE49-F238E27FC236}">
                <a16:creationId xmlns:a16="http://schemas.microsoft.com/office/drawing/2014/main" id="{E2EF5ACD-618B-4007-93C2-5774E9F5BE42}"/>
              </a:ext>
            </a:extLst>
          </p:cNvPr>
          <p:cNvSpPr>
            <a:spLocks noGrp="1"/>
          </p:cNvSpPr>
          <p:nvPr>
            <p:ph type="title"/>
          </p:nvPr>
        </p:nvSpPr>
        <p:spPr>
          <a:xfrm>
            <a:off x="5151083" y="3164553"/>
            <a:ext cx="4575763" cy="537924"/>
          </a:xfrm>
        </p:spPr>
        <p:txBody>
          <a:bodyPr lIns="536400" tIns="0" rIns="0" bIns="0" anchor="t"/>
          <a:lstStyle>
            <a:lvl1pPr>
              <a:defRPr sz="2500" spc="650" baseline="0">
                <a:solidFill>
                  <a:schemeClr val="tx1"/>
                </a:solidFill>
                <a:latin typeface="+mj-lt"/>
                <a:ea typeface="+mj-ea"/>
              </a:defRPr>
            </a:lvl1pPr>
          </a:lstStyle>
          <a:p>
            <a:r>
              <a:rPr lang="en-US" altLang="ja-JP" dirty="0"/>
              <a:t>Click to edit Master title style</a:t>
            </a:r>
            <a:endParaRPr lang="en-US" dirty="0"/>
          </a:p>
        </p:txBody>
      </p:sp>
      <p:sp>
        <p:nvSpPr>
          <p:cNvPr id="89" name="Section Subtitle">
            <a:extLst>
              <a:ext uri="{FF2B5EF4-FFF2-40B4-BE49-F238E27FC236}">
                <a16:creationId xmlns:a16="http://schemas.microsoft.com/office/drawing/2014/main" id="{195581CF-3F47-487A-B626-A244C38513FB}"/>
              </a:ext>
            </a:extLst>
          </p:cNvPr>
          <p:cNvSpPr>
            <a:spLocks noGrp="1"/>
          </p:cNvSpPr>
          <p:nvPr>
            <p:ph type="body" idx="17"/>
          </p:nvPr>
        </p:nvSpPr>
        <p:spPr>
          <a:xfrm>
            <a:off x="5151082" y="2799296"/>
            <a:ext cx="4575764" cy="363600"/>
          </a:xfrm>
        </p:spPr>
        <p:txBody>
          <a:bodyPr lIns="565200" tIns="0" rIns="0" bIns="79200" anchor="b">
            <a:normAutofit/>
          </a:bodyP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050" b="1" spc="300" baseline="0">
                <a:solidFill>
                  <a:srgbClr val="E60012"/>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lang="en-US" altLang="ja-JP" dirty="0"/>
              <a:t>Click to edit Master text styles</a:t>
            </a:r>
          </a:p>
        </p:txBody>
      </p:sp>
      <p:sp>
        <p:nvSpPr>
          <p:cNvPr id="88" name="Section Number Placeholder">
            <a:extLst>
              <a:ext uri="{FF2B5EF4-FFF2-40B4-BE49-F238E27FC236}">
                <a16:creationId xmlns:a16="http://schemas.microsoft.com/office/drawing/2014/main" id="{535BC3E6-7FCD-4D85-B547-B8873F9ABFE2}"/>
              </a:ext>
            </a:extLst>
          </p:cNvPr>
          <p:cNvSpPr>
            <a:spLocks noGrp="1"/>
          </p:cNvSpPr>
          <p:nvPr>
            <p:ph type="body" sz="quarter" idx="18" hasCustomPrompt="1"/>
          </p:nvPr>
        </p:nvSpPr>
        <p:spPr>
          <a:xfrm>
            <a:off x="3569115" y="2799296"/>
            <a:ext cx="1581968" cy="903181"/>
          </a:xfrm>
          <a:noFill/>
        </p:spPr>
        <p:txBody>
          <a:bodyPr lIns="0" tIns="0" rIns="0" bIns="61200" anchor="ctr">
            <a:noAutofit/>
          </a:bodyPr>
          <a:lstStyle>
            <a:lvl1pPr marL="0" indent="0" algn="ctr">
              <a:buNone/>
              <a:defRPr sz="3600" b="1">
                <a:solidFill>
                  <a:schemeClr val="tx1"/>
                </a:solidFill>
                <a:latin typeface="+mj-lt"/>
                <a:ea typeface="+mj-ea"/>
              </a:defRPr>
            </a:lvl1pPr>
          </a:lstStyle>
          <a:p>
            <a:pPr lvl="0"/>
            <a:r>
              <a:rPr kumimoji="1" lang="en-US" altLang="ja-JP"/>
              <a:t>#</a:t>
            </a:r>
            <a:endParaRPr kumimoji="1" lang="ja-JP" altLang="en-US"/>
          </a:p>
        </p:txBody>
      </p:sp>
      <p:sp>
        <p:nvSpPr>
          <p:cNvPr id="4" name="Date Placeholder">
            <a:extLst>
              <a:ext uri="{FF2B5EF4-FFF2-40B4-BE49-F238E27FC236}">
                <a16:creationId xmlns:a16="http://schemas.microsoft.com/office/drawing/2014/main" id="{0FBF3C95-3F81-46A6-98EF-44114F56F020}"/>
              </a:ext>
            </a:extLst>
          </p:cNvPr>
          <p:cNvSpPr>
            <a:spLocks noGrp="1"/>
          </p:cNvSpPr>
          <p:nvPr>
            <p:ph type="dt" sz="half" idx="10"/>
          </p:nvPr>
        </p:nvSpPr>
        <p:spPr/>
        <p:txBody>
          <a:bodyPr vert="horz" lIns="0" tIns="0" rIns="0" bIns="0" rtlCol="0" anchor="ctr"/>
          <a:lstStyle>
            <a:lvl1pPr>
              <a:defRPr lang="ja-JP" altLang="en-US">
                <a:solidFill>
                  <a:srgbClr val="000000"/>
                </a:solidFill>
              </a:defRPr>
            </a:lvl1pPr>
          </a:lstStyle>
          <a:p>
            <a:pPr defTabSz="914400">
              <a:lnSpc>
                <a:spcPct val="130000"/>
              </a:lnSpc>
            </a:pPr>
            <a:endParaRPr lang="ja-JP" altLang="en-US"/>
          </a:p>
        </p:txBody>
      </p:sp>
      <p:sp>
        <p:nvSpPr>
          <p:cNvPr id="8" name="Footer Placeholder">
            <a:extLst>
              <a:ext uri="{FF2B5EF4-FFF2-40B4-BE49-F238E27FC236}">
                <a16:creationId xmlns:a16="http://schemas.microsoft.com/office/drawing/2014/main" id="{FB88C09F-0233-43D7-8C2E-7E87B845C8AC}"/>
              </a:ext>
            </a:extLst>
          </p:cNvPr>
          <p:cNvSpPr>
            <a:spLocks noGrp="1"/>
          </p:cNvSpPr>
          <p:nvPr>
            <p:ph type="ftr" sz="quarter" idx="11"/>
          </p:nvPr>
        </p:nvSpPr>
        <p:spPr/>
        <p:txBody>
          <a:bodyPr vert="horz" lIns="0" tIns="0" rIns="0" bIns="0" rtlCol="0" anchor="ctr"/>
          <a:lstStyle>
            <a:lvl1pPr>
              <a:defRPr lang="ja-JP" altLang="en-US" dirty="0">
                <a:solidFill>
                  <a:srgbClr val="000000"/>
                </a:solidFill>
              </a:defRPr>
            </a:lvl1pPr>
          </a:lstStyle>
          <a:p>
            <a:pPr defTabSz="914400">
              <a:lnSpc>
                <a:spcPct val="130000"/>
              </a:lnSpc>
            </a:pPr>
            <a:endParaRPr lang="ja-JP" altLang="en-US"/>
          </a:p>
        </p:txBody>
      </p:sp>
      <p:sp>
        <p:nvSpPr>
          <p:cNvPr id="9" name="Slide Number Placeholder">
            <a:extLst>
              <a:ext uri="{FF2B5EF4-FFF2-40B4-BE49-F238E27FC236}">
                <a16:creationId xmlns:a16="http://schemas.microsoft.com/office/drawing/2014/main" id="{CB0467C2-4240-4BC1-A723-A6378A4C6416}"/>
              </a:ext>
            </a:extLst>
          </p:cNvPr>
          <p:cNvSpPr>
            <a:spLocks noGrp="1"/>
          </p:cNvSpPr>
          <p:nvPr>
            <p:ph type="sldNum" sz="quarter" idx="12"/>
          </p:nvPr>
        </p:nvSpPr>
        <p:spPr/>
        <p:txBody>
          <a:bodyPr vert="horz" lIns="0" tIns="0" rIns="0" bIns="0" rtlCol="0" anchor="ctr"/>
          <a:lstStyle>
            <a:lvl1pPr>
              <a:defRPr lang="en-US" altLang="ja-JP" smtClean="0">
                <a:solidFill>
                  <a:srgbClr val="000000"/>
                </a:solidFill>
              </a:defRPr>
            </a:lvl1pPr>
          </a:lstStyle>
          <a:p>
            <a:pPr algn="r" defTabSz="914400"/>
            <a:fld id="{FE1C4BCE-2E77-4226-B375-D90E70797D62}" type="slidenum">
              <a:rPr lang="en-US" altLang="ja-JP" smtClean="0"/>
              <a:pPr algn="r" defTabSz="914400"/>
              <a:t>‹#›</a:t>
            </a:fld>
            <a:endParaRPr lang="ja-JP" altLang="en-US" dirty="0"/>
          </a:p>
        </p:txBody>
      </p:sp>
      <p:pic>
        <p:nvPicPr>
          <p:cNvPr id="3" name="Picture 2" descr="A picture containing graphics, graphic design, font, clipart&#10;&#10;Description automatically generated">
            <a:extLst>
              <a:ext uri="{FF2B5EF4-FFF2-40B4-BE49-F238E27FC236}">
                <a16:creationId xmlns:a16="http://schemas.microsoft.com/office/drawing/2014/main" id="{96B2FCB3-118B-064F-D12A-B85889FEEF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9447" y="67149"/>
            <a:ext cx="1538027" cy="592945"/>
          </a:xfrm>
          <a:prstGeom prst="rect">
            <a:avLst/>
          </a:prstGeom>
        </p:spPr>
      </p:pic>
    </p:spTree>
    <p:extLst>
      <p:ext uri="{BB962C8B-B14F-4D97-AF65-F5344CB8AC3E}">
        <p14:creationId xmlns:p14="http://schemas.microsoft.com/office/powerpoint/2010/main" val="1373479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ing">
    <p:spTree>
      <p:nvGrpSpPr>
        <p:cNvPr id="1" name=""/>
        <p:cNvGrpSpPr/>
        <p:nvPr/>
      </p:nvGrpSpPr>
      <p:grpSpPr>
        <a:xfrm>
          <a:off x="0" y="0"/>
          <a:ext cx="0" cy="0"/>
          <a:chOff x="0" y="0"/>
          <a:chExt cx="0" cy="0"/>
        </a:xfrm>
      </p:grpSpPr>
      <p:pic>
        <p:nvPicPr>
          <p:cNvPr id="3" name="Picture 2" descr="A picture containing graphics, graphic design, font, clipart&#10;&#10;Description automatically generated">
            <a:extLst>
              <a:ext uri="{FF2B5EF4-FFF2-40B4-BE49-F238E27FC236}">
                <a16:creationId xmlns:a16="http://schemas.microsoft.com/office/drawing/2014/main" id="{E4AA3D3E-0DDA-6D75-7F02-42A35A75930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16975" y="1894996"/>
            <a:ext cx="7958050" cy="3068008"/>
          </a:xfrm>
          <a:prstGeom prst="rect">
            <a:avLst/>
          </a:prstGeom>
        </p:spPr>
      </p:pic>
    </p:spTree>
    <p:extLst>
      <p:ext uri="{BB962C8B-B14F-4D97-AF65-F5344CB8AC3E}">
        <p14:creationId xmlns:p14="http://schemas.microsoft.com/office/powerpoint/2010/main" val="207328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userDrawn="1">
  <p:cSld name="Title and Content">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78D2F2A8-C7DF-48DB-BEDC-771522B70F8C}"/>
              </a:ext>
            </a:extLst>
          </p:cNvPr>
          <p:cNvSpPr>
            <a:spLocks noGrp="1"/>
          </p:cNvSpPr>
          <p:nvPr>
            <p:ph type="title"/>
          </p:nvPr>
        </p:nvSpPr>
        <p:spPr/>
        <p:txBody>
          <a:bodyPr/>
          <a:lstStyle/>
          <a:p>
            <a:r>
              <a:rPr kumimoji="1" lang="en-US" altLang="ja-JP"/>
              <a:t>Click to edit Master title style</a:t>
            </a:r>
          </a:p>
        </p:txBody>
      </p:sp>
      <p:sp>
        <p:nvSpPr>
          <p:cNvPr id="26" name="Content Placeholder">
            <a:extLst>
              <a:ext uri="{FF2B5EF4-FFF2-40B4-BE49-F238E27FC236}">
                <a16:creationId xmlns:a16="http://schemas.microsoft.com/office/drawing/2014/main" id="{3C290BA6-E604-47E8-834E-2672972673E1}"/>
              </a:ext>
            </a:extLst>
          </p:cNvPr>
          <p:cNvSpPr>
            <a:spLocks noGrp="1"/>
          </p:cNvSpPr>
          <p:nvPr>
            <p:ph sz="quarter" idx="1"/>
          </p:nvPr>
        </p:nvSpPr>
        <p:spPr>
          <a:xfrm>
            <a:off x="431639" y="1053619"/>
            <a:ext cx="11332800" cy="5432400"/>
          </a:xfrm>
        </p:spPr>
        <p:txBody>
          <a:bodyPr/>
          <a:lstStyle/>
          <a:p>
            <a:pPr lvl="0"/>
            <a:r>
              <a:rPr kumimoji="1" lang="en-US" altLang="ja-JP" dirty="0"/>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p>
        </p:txBody>
      </p:sp>
      <p:sp>
        <p:nvSpPr>
          <p:cNvPr id="12" name="Section Number Placeholder"/>
          <p:cNvSpPr>
            <a:spLocks noGrp="1"/>
          </p:cNvSpPr>
          <p:nvPr>
            <p:ph type="body" sz="quarter" idx="14" hasCustomPrompt="1"/>
          </p:nvPr>
        </p:nvSpPr>
        <p:spPr>
          <a:xfrm>
            <a:off x="2" y="-1"/>
            <a:ext cx="1177846" cy="691200"/>
          </a:xfrm>
          <a:prstGeom prst="rect">
            <a:avLst/>
          </a:prstGeom>
        </p:spPr>
        <p:txBody>
          <a:bodyPr lIns="0" tIns="0" rIns="0" bIns="0" anchor="ctr">
            <a:normAutofit/>
          </a:bodyPr>
          <a:lstStyle>
            <a:lvl1pPr marL="0" indent="0" algn="ctr">
              <a:lnSpc>
                <a:spcPct val="130000"/>
              </a:lnSpc>
              <a:buNone/>
              <a:defRPr sz="2800" b="1" spc="100" baseline="0">
                <a:solidFill>
                  <a:schemeClr val="tx1"/>
                </a:solidFill>
                <a:latin typeface="+mj-lt"/>
                <a:ea typeface="+mj-ea"/>
              </a:defRPr>
            </a:lvl1pPr>
          </a:lstStyle>
          <a:p>
            <a:pPr lvl="0"/>
            <a:r>
              <a:rPr kumimoji="1" lang="en-US" altLang="ja-JP" dirty="0"/>
              <a:t>#</a:t>
            </a:r>
            <a:endParaRPr kumimoji="1" lang="ja-JP" altLang="en-US" dirty="0"/>
          </a:p>
        </p:txBody>
      </p:sp>
      <p:sp>
        <p:nvSpPr>
          <p:cNvPr id="33" name="Section Title Placeholder">
            <a:extLst>
              <a:ext uri="{FF2B5EF4-FFF2-40B4-BE49-F238E27FC236}">
                <a16:creationId xmlns:a16="http://schemas.microsoft.com/office/drawing/2014/main" id="{65285717-CA89-4E25-B366-4A31229362E3}"/>
              </a:ext>
            </a:extLst>
          </p:cNvPr>
          <p:cNvSpPr>
            <a:spLocks noGrp="1"/>
          </p:cNvSpPr>
          <p:nvPr>
            <p:ph type="body" sz="quarter" idx="15" hasCustomPrompt="1"/>
          </p:nvPr>
        </p:nvSpPr>
        <p:spPr>
          <a:xfrm>
            <a:off x="7310438" y="6541201"/>
            <a:ext cx="4148929" cy="266937"/>
          </a:xfrm>
          <a:prstGeom prst="rect">
            <a:avLst/>
          </a:prstGeom>
          <a:ln>
            <a:noFill/>
          </a:ln>
        </p:spPr>
        <p:txBody>
          <a:bodyPr lIns="0" tIns="0" rIns="0" bIns="0" anchor="ctr">
            <a:noAutofit/>
          </a:bodyPr>
          <a:lstStyle>
            <a:lvl1pPr marL="0" indent="0" algn="r">
              <a:lnSpc>
                <a:spcPct val="130000"/>
              </a:lnSpc>
              <a:buNone/>
              <a:defRPr sz="1000" b="0" spc="300">
                <a:solidFill>
                  <a:srgbClr val="666666"/>
                </a:solidFill>
                <a:latin typeface="+mj-lt"/>
                <a:ea typeface="+mj-ea"/>
              </a:defRPr>
            </a:lvl1pPr>
          </a:lstStyle>
          <a:p>
            <a:pPr lvl="0"/>
            <a:r>
              <a:rPr kumimoji="1" lang="en-US" altLang="ja-JP"/>
              <a:t>Section title</a:t>
            </a:r>
          </a:p>
        </p:txBody>
      </p:sp>
      <p:sp>
        <p:nvSpPr>
          <p:cNvPr id="5" name="Date Placeholder">
            <a:extLst>
              <a:ext uri="{FF2B5EF4-FFF2-40B4-BE49-F238E27FC236}">
                <a16:creationId xmlns:a16="http://schemas.microsoft.com/office/drawing/2014/main" id="{CDBC942B-DFE9-4136-8139-B7B68BD2CFAC}"/>
              </a:ext>
            </a:extLst>
          </p:cNvPr>
          <p:cNvSpPr>
            <a:spLocks noGrp="1"/>
          </p:cNvSpPr>
          <p:nvPr>
            <p:ph type="dt" sz="half" idx="20"/>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6" name="Footer Placeholder">
            <a:extLst>
              <a:ext uri="{FF2B5EF4-FFF2-40B4-BE49-F238E27FC236}">
                <a16:creationId xmlns:a16="http://schemas.microsoft.com/office/drawing/2014/main" id="{0532C597-0488-4D22-9DC0-B8E18A4BC96F}"/>
              </a:ext>
            </a:extLst>
          </p:cNvPr>
          <p:cNvSpPr>
            <a:spLocks noGrp="1"/>
          </p:cNvSpPr>
          <p:nvPr>
            <p:ph type="ftr" sz="quarter" idx="21"/>
          </p:nvPr>
        </p:nvSpPr>
        <p:spPr/>
        <p:txBody>
          <a:bodyPr vert="horz" lIns="0" tIns="0" rIns="0" bIns="0" rtlCol="0" anchor="ctr"/>
          <a:lstStyle>
            <a:lvl1pPr>
              <a:defRPr lang="ja-JP" altLang="en-US" dirty="0"/>
            </a:lvl1pPr>
          </a:lstStyle>
          <a:p>
            <a:pPr defTabSz="914400">
              <a:lnSpc>
                <a:spcPct val="130000"/>
              </a:lnSpc>
            </a:pPr>
            <a:endParaRPr lang="ja-JP" altLang="en-US"/>
          </a:p>
        </p:txBody>
      </p:sp>
      <p:sp>
        <p:nvSpPr>
          <p:cNvPr id="7" name="Slide Number Placeholder">
            <a:extLst>
              <a:ext uri="{FF2B5EF4-FFF2-40B4-BE49-F238E27FC236}">
                <a16:creationId xmlns:a16="http://schemas.microsoft.com/office/drawing/2014/main" id="{44AE72FE-FB06-4900-BADB-EF2032B7687A}"/>
              </a:ext>
            </a:extLst>
          </p:cNvPr>
          <p:cNvSpPr>
            <a:spLocks noGrp="1"/>
          </p:cNvSpPr>
          <p:nvPr>
            <p:ph type="sldNum" sz="quarter" idx="22"/>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dirty="0"/>
          </a:p>
        </p:txBody>
      </p:sp>
    </p:spTree>
    <p:extLst>
      <p:ext uri="{BB962C8B-B14F-4D97-AF65-F5344CB8AC3E}">
        <p14:creationId xmlns:p14="http://schemas.microsoft.com/office/powerpoint/2010/main" val="229777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Picture">
    <p:spTree>
      <p:nvGrpSpPr>
        <p:cNvPr id="1" name=""/>
        <p:cNvGrpSpPr/>
        <p:nvPr/>
      </p:nvGrpSpPr>
      <p:grpSpPr>
        <a:xfrm>
          <a:off x="0" y="0"/>
          <a:ext cx="0" cy="0"/>
          <a:chOff x="0" y="0"/>
          <a:chExt cx="0" cy="0"/>
        </a:xfrm>
      </p:grpSpPr>
      <p:sp>
        <p:nvSpPr>
          <p:cNvPr id="91" name="Picture Placeholder">
            <a:extLst>
              <a:ext uri="{FF2B5EF4-FFF2-40B4-BE49-F238E27FC236}">
                <a16:creationId xmlns:a16="http://schemas.microsoft.com/office/drawing/2014/main" id="{670FF8B4-0392-4912-906D-AE7CFC306235}"/>
              </a:ext>
            </a:extLst>
          </p:cNvPr>
          <p:cNvSpPr>
            <a:spLocks noGrp="1"/>
          </p:cNvSpPr>
          <p:nvPr>
            <p:ph type="pic" sz="quarter" idx="16"/>
          </p:nvPr>
        </p:nvSpPr>
        <p:spPr>
          <a:xfrm>
            <a:off x="6" y="680404"/>
            <a:ext cx="12191995" cy="6177597"/>
          </a:xfrm>
          <a:custGeom>
            <a:avLst/>
            <a:gdLst>
              <a:gd name="connsiteX0" fmla="*/ 0 w 12191995"/>
              <a:gd name="connsiteY0" fmla="*/ 0 h 6177597"/>
              <a:gd name="connsiteX1" fmla="*/ 12191995 w 12191995"/>
              <a:gd name="connsiteY1" fmla="*/ 0 h 6177597"/>
              <a:gd name="connsiteX2" fmla="*/ 12191995 w 12191995"/>
              <a:gd name="connsiteY2" fmla="*/ 6177597 h 6177597"/>
              <a:gd name="connsiteX3" fmla="*/ 11617596 w 12191995"/>
              <a:gd name="connsiteY3" fmla="*/ 6177597 h 6177597"/>
              <a:gd name="connsiteX4" fmla="*/ 11617596 w 12191995"/>
              <a:gd name="connsiteY4" fmla="*/ 5907597 h 6177597"/>
              <a:gd name="connsiteX5" fmla="*/ 11606796 w 12191995"/>
              <a:gd name="connsiteY5" fmla="*/ 5907597 h 6177597"/>
              <a:gd name="connsiteX6" fmla="*/ 11606796 w 12191995"/>
              <a:gd name="connsiteY6" fmla="*/ 6177597 h 6177597"/>
              <a:gd name="connsiteX7" fmla="*/ 0 w 12191995"/>
              <a:gd name="connsiteY7" fmla="*/ 6177597 h 617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5" h="6177597">
                <a:moveTo>
                  <a:pt x="0" y="0"/>
                </a:moveTo>
                <a:lnTo>
                  <a:pt x="12191995" y="0"/>
                </a:lnTo>
                <a:lnTo>
                  <a:pt x="12191995" y="6177597"/>
                </a:lnTo>
                <a:lnTo>
                  <a:pt x="11617596" y="6177597"/>
                </a:lnTo>
                <a:lnTo>
                  <a:pt x="11617596" y="5907597"/>
                </a:lnTo>
                <a:lnTo>
                  <a:pt x="11606796" y="5907597"/>
                </a:lnTo>
                <a:lnTo>
                  <a:pt x="11606796" y="6177597"/>
                </a:lnTo>
                <a:lnTo>
                  <a:pt x="0" y="6177597"/>
                </a:lnTo>
                <a:close/>
              </a:path>
            </a:pathLst>
          </a:custGeom>
        </p:spPr>
        <p:txBody>
          <a:bodyPr wrap="square">
            <a:noAutofit/>
          </a:bodyPr>
          <a:lstStyle/>
          <a:p>
            <a:endParaRPr kumimoji="1" lang="ja-JP" altLang="en-US"/>
          </a:p>
        </p:txBody>
      </p:sp>
      <p:sp>
        <p:nvSpPr>
          <p:cNvPr id="92" name="Slide Number Divider with 0.1pt Outline">
            <a:extLst>
              <a:ext uri="{FF2B5EF4-FFF2-40B4-BE49-F238E27FC236}">
                <a16:creationId xmlns:a16="http://schemas.microsoft.com/office/drawing/2014/main" id="{4CD6B862-B15B-45C8-9F34-37995B79669B}"/>
              </a:ext>
            </a:extLst>
          </p:cNvPr>
          <p:cNvSpPr/>
          <p:nvPr/>
        </p:nvSpPr>
        <p:spPr>
          <a:xfrm>
            <a:off x="11606802" y="6588000"/>
            <a:ext cx="10800" cy="270535"/>
          </a:xfrm>
          <a:prstGeom prst="rect">
            <a:avLst/>
          </a:prstGeom>
          <a:solidFill>
            <a:srgbClr val="000000"/>
          </a:solidFill>
          <a:ln w="127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dirty="0"/>
          </a:p>
        </p:txBody>
      </p:sp>
      <p:cxnSp>
        <p:nvCxnSpPr>
          <p:cNvPr id="8" name="Header Divider">
            <a:extLst>
              <a:ext uri="{FF2B5EF4-FFF2-40B4-BE49-F238E27FC236}">
                <a16:creationId xmlns:a16="http://schemas.microsoft.com/office/drawing/2014/main" id="{387E6CE0-3809-4DF2-8632-16B1CF260389}"/>
              </a:ext>
            </a:extLst>
          </p:cNvPr>
          <p:cNvCxnSpPr/>
          <p:nvPr userDrawn="1"/>
        </p:nvCxnSpPr>
        <p:spPr>
          <a:xfrm>
            <a:off x="0" y="689613"/>
            <a:ext cx="12192000" cy="0"/>
          </a:xfrm>
          <a:prstGeom prst="line">
            <a:avLst/>
          </a:prstGeom>
          <a:ln w="19050">
            <a:solidFill>
              <a:srgbClr val="E1E1E1"/>
            </a:solidFill>
          </a:ln>
        </p:spPr>
        <p:style>
          <a:lnRef idx="1">
            <a:schemeClr val="accent1"/>
          </a:lnRef>
          <a:fillRef idx="0">
            <a:schemeClr val="accent1"/>
          </a:fillRef>
          <a:effectRef idx="0">
            <a:schemeClr val="accent1"/>
          </a:effectRef>
          <a:fontRef idx="minor">
            <a:schemeClr val="tx1"/>
          </a:fontRef>
        </p:style>
      </p:cxnSp>
      <p:sp>
        <p:nvSpPr>
          <p:cNvPr id="7" name="Section Number Background">
            <a:extLst>
              <a:ext uri="{FF2B5EF4-FFF2-40B4-BE49-F238E27FC236}">
                <a16:creationId xmlns:a16="http://schemas.microsoft.com/office/drawing/2014/main" id="{260F5D9F-3B7E-4BA7-8EF9-3A3175A7B8DA}"/>
              </a:ext>
            </a:extLst>
          </p:cNvPr>
          <p:cNvSpPr>
            <a:spLocks noChangeAspect="1"/>
          </p:cNvSpPr>
          <p:nvPr userDrawn="1"/>
        </p:nvSpPr>
        <p:spPr>
          <a:xfrm>
            <a:off x="0" y="0"/>
            <a:ext cx="1177200" cy="689472"/>
          </a:xfrm>
          <a:prstGeom prst="rect">
            <a:avLst/>
          </a:prstGeom>
          <a:solidFill>
            <a:srgbClr val="E1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 name="Title">
            <a:extLst>
              <a:ext uri="{FF2B5EF4-FFF2-40B4-BE49-F238E27FC236}">
                <a16:creationId xmlns:a16="http://schemas.microsoft.com/office/drawing/2014/main" id="{826DC3C1-0EA2-407D-B244-D507E83CB33E}"/>
              </a:ext>
            </a:extLst>
          </p:cNvPr>
          <p:cNvSpPr>
            <a:spLocks noGrp="1"/>
          </p:cNvSpPr>
          <p:nvPr>
            <p:ph type="title"/>
          </p:nvPr>
        </p:nvSpPr>
        <p:spPr/>
        <p:txBody>
          <a:bodyPr/>
          <a:lstStyle/>
          <a:p>
            <a:r>
              <a:rPr kumimoji="1" lang="en-US" altLang="ja-JP"/>
              <a:t>Click to edit Master title style</a:t>
            </a:r>
          </a:p>
        </p:txBody>
      </p:sp>
      <p:sp>
        <p:nvSpPr>
          <p:cNvPr id="6" name="Section Number Placeholder">
            <a:extLst>
              <a:ext uri="{FF2B5EF4-FFF2-40B4-BE49-F238E27FC236}">
                <a16:creationId xmlns:a16="http://schemas.microsoft.com/office/drawing/2014/main" id="{2C0342D6-E7A1-4CA9-AC6B-F0975E5CB352}"/>
              </a:ext>
            </a:extLst>
          </p:cNvPr>
          <p:cNvSpPr>
            <a:spLocks noGrp="1"/>
          </p:cNvSpPr>
          <p:nvPr>
            <p:ph type="body" sz="quarter" idx="14" hasCustomPrompt="1"/>
          </p:nvPr>
        </p:nvSpPr>
        <p:spPr>
          <a:xfrm>
            <a:off x="2" y="-1"/>
            <a:ext cx="1177846" cy="691200"/>
          </a:xfrm>
          <a:prstGeom prst="rect">
            <a:avLst/>
          </a:prstGeom>
        </p:spPr>
        <p:txBody>
          <a:bodyPr lIns="0" tIns="0" rIns="0" bIns="0" anchor="ctr">
            <a:normAutofit/>
          </a:bodyPr>
          <a:lstStyle>
            <a:lvl1pPr marL="0" indent="0" algn="ctr">
              <a:lnSpc>
                <a:spcPct val="130000"/>
              </a:lnSpc>
              <a:buNone/>
              <a:defRPr sz="2800" b="1" spc="100" baseline="0">
                <a:solidFill>
                  <a:schemeClr val="tx1"/>
                </a:solidFill>
                <a:latin typeface="+mj-lt"/>
                <a:ea typeface="+mj-ea"/>
              </a:defRPr>
            </a:lvl1pPr>
          </a:lstStyle>
          <a:p>
            <a:pPr lvl="0"/>
            <a:r>
              <a:rPr kumimoji="1" lang="en-US" altLang="ja-JP" dirty="0"/>
              <a:t>#</a:t>
            </a:r>
            <a:endParaRPr kumimoji="1" lang="ja-JP" altLang="en-US" dirty="0"/>
          </a:p>
        </p:txBody>
      </p:sp>
      <p:sp>
        <p:nvSpPr>
          <p:cNvPr id="88" name="Section Title Placeholder">
            <a:extLst>
              <a:ext uri="{FF2B5EF4-FFF2-40B4-BE49-F238E27FC236}">
                <a16:creationId xmlns:a16="http://schemas.microsoft.com/office/drawing/2014/main" id="{547818CD-F1B4-41D9-A9F2-C48BA5CC047E}"/>
              </a:ext>
            </a:extLst>
          </p:cNvPr>
          <p:cNvSpPr>
            <a:spLocks noGrp="1"/>
          </p:cNvSpPr>
          <p:nvPr>
            <p:ph type="body" sz="quarter" idx="15" hasCustomPrompt="1"/>
          </p:nvPr>
        </p:nvSpPr>
        <p:spPr>
          <a:xfrm>
            <a:off x="7310438" y="6541201"/>
            <a:ext cx="4148929" cy="266937"/>
          </a:xfrm>
          <a:prstGeom prst="rect">
            <a:avLst/>
          </a:prstGeom>
          <a:ln>
            <a:noFill/>
          </a:ln>
        </p:spPr>
        <p:txBody>
          <a:bodyPr lIns="0" tIns="0" rIns="0" bIns="0" anchor="ctr">
            <a:noAutofit/>
          </a:bodyPr>
          <a:lstStyle>
            <a:lvl1pPr marL="0" indent="0" algn="r">
              <a:lnSpc>
                <a:spcPct val="130000"/>
              </a:lnSpc>
              <a:buNone/>
              <a:defRPr sz="1000" b="0" spc="300">
                <a:solidFill>
                  <a:srgbClr val="000000"/>
                </a:solidFill>
                <a:latin typeface="+mj-lt"/>
                <a:ea typeface="+mj-ea"/>
              </a:defRPr>
            </a:lvl1pPr>
          </a:lstStyle>
          <a:p>
            <a:pPr lvl="0"/>
            <a:r>
              <a:rPr kumimoji="1" lang="en-US" altLang="ja-JP"/>
              <a:t>Section title</a:t>
            </a:r>
          </a:p>
        </p:txBody>
      </p:sp>
      <p:sp>
        <p:nvSpPr>
          <p:cNvPr id="5" name="Date Placeholder">
            <a:extLst>
              <a:ext uri="{FF2B5EF4-FFF2-40B4-BE49-F238E27FC236}">
                <a16:creationId xmlns:a16="http://schemas.microsoft.com/office/drawing/2014/main" id="{5568E473-E119-44CE-BABA-8A7AFCB51C77}"/>
              </a:ext>
            </a:extLst>
          </p:cNvPr>
          <p:cNvSpPr>
            <a:spLocks noGrp="1"/>
          </p:cNvSpPr>
          <p:nvPr>
            <p:ph type="dt" sz="half" idx="12"/>
          </p:nvPr>
        </p:nvSpPr>
        <p:spPr/>
        <p:txBody>
          <a:bodyPr/>
          <a:lstStyle>
            <a:lvl1pPr>
              <a:defRPr>
                <a:solidFill>
                  <a:srgbClr val="000000"/>
                </a:solidFill>
              </a:defRPr>
            </a:lvl1pPr>
          </a:lstStyle>
          <a:p>
            <a:pPr defTabSz="914400">
              <a:lnSpc>
                <a:spcPct val="130000"/>
              </a:lnSpc>
            </a:pPr>
            <a:endParaRPr lang="ja-JP" altLang="en-US" dirty="0"/>
          </a:p>
        </p:txBody>
      </p:sp>
      <p:sp>
        <p:nvSpPr>
          <p:cNvPr id="4" name="Footer Placeholder">
            <a:extLst>
              <a:ext uri="{FF2B5EF4-FFF2-40B4-BE49-F238E27FC236}">
                <a16:creationId xmlns:a16="http://schemas.microsoft.com/office/drawing/2014/main" id="{4B6AFA1E-DEDE-4D02-8BE9-6404831E2584}"/>
              </a:ext>
            </a:extLst>
          </p:cNvPr>
          <p:cNvSpPr>
            <a:spLocks noGrp="1"/>
          </p:cNvSpPr>
          <p:nvPr>
            <p:ph type="ftr" sz="quarter" idx="11"/>
          </p:nvPr>
        </p:nvSpPr>
        <p:spPr/>
        <p:txBody>
          <a:bodyPr/>
          <a:lstStyle>
            <a:lvl1pPr>
              <a:defRPr>
                <a:solidFill>
                  <a:srgbClr val="000000"/>
                </a:solidFill>
              </a:defRPr>
            </a:lvl1pPr>
          </a:lstStyle>
          <a:p>
            <a:pPr defTabSz="914400">
              <a:lnSpc>
                <a:spcPct val="130000"/>
              </a:lnSpc>
            </a:pPr>
            <a:endParaRPr lang="ja-JP" altLang="en-US"/>
          </a:p>
        </p:txBody>
      </p:sp>
      <p:sp>
        <p:nvSpPr>
          <p:cNvPr id="3" name="Slide Number Placeholder">
            <a:extLst>
              <a:ext uri="{FF2B5EF4-FFF2-40B4-BE49-F238E27FC236}">
                <a16:creationId xmlns:a16="http://schemas.microsoft.com/office/drawing/2014/main" id="{65639B2E-D26F-473A-BE81-4DB7ED74E886}"/>
              </a:ext>
            </a:extLst>
          </p:cNvPr>
          <p:cNvSpPr>
            <a:spLocks noGrp="1"/>
          </p:cNvSpPr>
          <p:nvPr>
            <p:ph type="sldNum" sz="quarter" idx="10"/>
          </p:nvPr>
        </p:nvSpPr>
        <p:spPr/>
        <p:txBody>
          <a:bodyPr/>
          <a:lstStyle>
            <a:lvl1pPr>
              <a:defRPr>
                <a:solidFill>
                  <a:srgbClr val="000000"/>
                </a:solidFill>
              </a:defRPr>
            </a:lvl1pPr>
          </a:lstStyle>
          <a:p>
            <a:pPr defTabSz="914400"/>
            <a:fld id="{FE1C4BCE-2E77-4226-B375-D90E70797D62}" type="slidenum">
              <a:rPr lang="en-US" altLang="ja-JP" smtClean="0"/>
              <a:pPr defTabSz="914400"/>
              <a:t>‹#›</a:t>
            </a:fld>
            <a:endParaRPr lang="ja-JP" altLang="en-US" dirty="0"/>
          </a:p>
        </p:txBody>
      </p:sp>
      <p:pic>
        <p:nvPicPr>
          <p:cNvPr id="10" name="Picture 9" descr="A picture containing graphics, graphic design, font, clipart&#10;&#10;Description automatically generated">
            <a:extLst>
              <a:ext uri="{FF2B5EF4-FFF2-40B4-BE49-F238E27FC236}">
                <a16:creationId xmlns:a16="http://schemas.microsoft.com/office/drawing/2014/main" id="{0A71E81C-39D8-ABFF-1170-C903425C99E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9447" y="67149"/>
            <a:ext cx="1538027" cy="592945"/>
          </a:xfrm>
          <a:prstGeom prst="rect">
            <a:avLst/>
          </a:prstGeom>
        </p:spPr>
      </p:pic>
    </p:spTree>
    <p:extLst>
      <p:ext uri="{BB962C8B-B14F-4D97-AF65-F5344CB8AC3E}">
        <p14:creationId xmlns:p14="http://schemas.microsoft.com/office/powerpoint/2010/main" val="835926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icture">
    <p:spTree>
      <p:nvGrpSpPr>
        <p:cNvPr id="1" name=""/>
        <p:cNvGrpSpPr/>
        <p:nvPr/>
      </p:nvGrpSpPr>
      <p:grpSpPr>
        <a:xfrm>
          <a:off x="0" y="0"/>
          <a:ext cx="0" cy="0"/>
          <a:chOff x="0" y="0"/>
          <a:chExt cx="0" cy="0"/>
        </a:xfrm>
      </p:grpSpPr>
      <p:sp>
        <p:nvSpPr>
          <p:cNvPr id="43" name="Picture Placeholder">
            <a:extLst>
              <a:ext uri="{FF2B5EF4-FFF2-40B4-BE49-F238E27FC236}">
                <a16:creationId xmlns:a16="http://schemas.microsoft.com/office/drawing/2014/main" id="{A151316B-DD7C-42EA-82F6-6C96CF7AA068}"/>
              </a:ext>
            </a:extLst>
          </p:cNvPr>
          <p:cNvSpPr>
            <a:spLocks noGrp="1"/>
          </p:cNvSpPr>
          <p:nvPr>
            <p:ph type="pic" sz="quarter" idx="10"/>
          </p:nvPr>
        </p:nvSpPr>
        <p:spPr>
          <a:xfrm>
            <a:off x="6" y="4"/>
            <a:ext cx="12191995" cy="6857997"/>
          </a:xfrm>
          <a:custGeom>
            <a:avLst/>
            <a:gdLst>
              <a:gd name="connsiteX0" fmla="*/ 0 w 12191995"/>
              <a:gd name="connsiteY0" fmla="*/ 0 h 6857997"/>
              <a:gd name="connsiteX1" fmla="*/ 12191995 w 12191995"/>
              <a:gd name="connsiteY1" fmla="*/ 0 h 6857997"/>
              <a:gd name="connsiteX2" fmla="*/ 12191995 w 12191995"/>
              <a:gd name="connsiteY2" fmla="*/ 6857997 h 6857997"/>
              <a:gd name="connsiteX3" fmla="*/ 11617596 w 12191995"/>
              <a:gd name="connsiteY3" fmla="*/ 6857997 h 6857997"/>
              <a:gd name="connsiteX4" fmla="*/ 11617596 w 12191995"/>
              <a:gd name="connsiteY4" fmla="*/ 6587996 h 6857997"/>
              <a:gd name="connsiteX5" fmla="*/ 11606796 w 12191995"/>
              <a:gd name="connsiteY5" fmla="*/ 6587996 h 6857997"/>
              <a:gd name="connsiteX6" fmla="*/ 11606796 w 12191995"/>
              <a:gd name="connsiteY6" fmla="*/ 6857997 h 6857997"/>
              <a:gd name="connsiteX7" fmla="*/ 0 w 12191995"/>
              <a:gd name="connsiteY7"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5" h="6857997">
                <a:moveTo>
                  <a:pt x="0" y="0"/>
                </a:moveTo>
                <a:lnTo>
                  <a:pt x="12191995" y="0"/>
                </a:lnTo>
                <a:lnTo>
                  <a:pt x="12191995" y="6857997"/>
                </a:lnTo>
                <a:lnTo>
                  <a:pt x="11617596" y="6857997"/>
                </a:lnTo>
                <a:lnTo>
                  <a:pt x="11617596" y="6587996"/>
                </a:lnTo>
                <a:lnTo>
                  <a:pt x="11606796" y="6587996"/>
                </a:lnTo>
                <a:lnTo>
                  <a:pt x="11606796" y="6857997"/>
                </a:lnTo>
                <a:lnTo>
                  <a:pt x="0" y="6857997"/>
                </a:lnTo>
                <a:close/>
              </a:path>
            </a:pathLst>
          </a:custGeom>
        </p:spPr>
        <p:txBody>
          <a:bodyPr wrap="square">
            <a:noAutofit/>
          </a:bodyPr>
          <a:lstStyle/>
          <a:p>
            <a:endParaRPr kumimoji="1" lang="ja-JP" altLang="en-US"/>
          </a:p>
        </p:txBody>
      </p:sp>
      <p:sp>
        <p:nvSpPr>
          <p:cNvPr id="153" name="Slide Number Divider with 0.1pt Outline">
            <a:extLst>
              <a:ext uri="{FF2B5EF4-FFF2-40B4-BE49-F238E27FC236}">
                <a16:creationId xmlns:a16="http://schemas.microsoft.com/office/drawing/2014/main" id="{A39F0699-A345-48AC-B361-BB873B0C2D7E}"/>
              </a:ext>
            </a:extLst>
          </p:cNvPr>
          <p:cNvSpPr/>
          <p:nvPr userDrawn="1"/>
        </p:nvSpPr>
        <p:spPr>
          <a:xfrm>
            <a:off x="11606802" y="6588000"/>
            <a:ext cx="10800" cy="270535"/>
          </a:xfrm>
          <a:prstGeom prst="rect">
            <a:avLst/>
          </a:prstGeom>
          <a:solidFill>
            <a:srgbClr val="000000"/>
          </a:solidFill>
          <a:ln w="127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dirty="0"/>
          </a:p>
        </p:txBody>
      </p:sp>
      <p:sp>
        <p:nvSpPr>
          <p:cNvPr id="42" name="Section Title Placeholder">
            <a:extLst>
              <a:ext uri="{FF2B5EF4-FFF2-40B4-BE49-F238E27FC236}">
                <a16:creationId xmlns:a16="http://schemas.microsoft.com/office/drawing/2014/main" id="{5FE568B2-F138-4DDB-81AF-88B41A58DDFF}"/>
              </a:ext>
            </a:extLst>
          </p:cNvPr>
          <p:cNvSpPr>
            <a:spLocks noGrp="1"/>
          </p:cNvSpPr>
          <p:nvPr>
            <p:ph type="body" sz="quarter" idx="15" hasCustomPrompt="1"/>
          </p:nvPr>
        </p:nvSpPr>
        <p:spPr>
          <a:xfrm>
            <a:off x="7310438" y="6541201"/>
            <a:ext cx="4148929" cy="266937"/>
          </a:xfrm>
          <a:prstGeom prst="rect">
            <a:avLst/>
          </a:prstGeom>
          <a:ln>
            <a:noFill/>
          </a:ln>
        </p:spPr>
        <p:txBody>
          <a:bodyPr lIns="0" tIns="0" rIns="0" bIns="0" anchor="ctr">
            <a:noAutofit/>
          </a:bodyPr>
          <a:lstStyle>
            <a:lvl1pPr marL="0" indent="0" algn="r">
              <a:lnSpc>
                <a:spcPct val="130000"/>
              </a:lnSpc>
              <a:buNone/>
              <a:defRPr sz="1000" b="0" spc="300">
                <a:solidFill>
                  <a:srgbClr val="000000"/>
                </a:solidFill>
                <a:latin typeface="+mj-lt"/>
                <a:ea typeface="+mj-ea"/>
              </a:defRPr>
            </a:lvl1pPr>
          </a:lstStyle>
          <a:p>
            <a:pPr lvl="0"/>
            <a:r>
              <a:rPr kumimoji="1" lang="en-US" altLang="ja-JP"/>
              <a:t>Section title</a:t>
            </a:r>
          </a:p>
        </p:txBody>
      </p:sp>
      <p:sp>
        <p:nvSpPr>
          <p:cNvPr id="2" name="Date Placeholder">
            <a:extLst>
              <a:ext uri="{FF2B5EF4-FFF2-40B4-BE49-F238E27FC236}">
                <a16:creationId xmlns:a16="http://schemas.microsoft.com/office/drawing/2014/main" id="{C1FD5225-3AEB-43EF-B061-54AFA35C8F59}"/>
              </a:ext>
            </a:extLst>
          </p:cNvPr>
          <p:cNvSpPr>
            <a:spLocks noGrp="1"/>
          </p:cNvSpPr>
          <p:nvPr>
            <p:ph type="dt" sz="half" idx="16"/>
          </p:nvPr>
        </p:nvSpPr>
        <p:spPr/>
        <p:txBody>
          <a:bodyPr vert="horz" lIns="0" tIns="0" rIns="0" bIns="0" rtlCol="0" anchor="ctr"/>
          <a:lstStyle>
            <a:lvl1pPr>
              <a:defRPr lang="ja-JP" altLang="en-US">
                <a:solidFill>
                  <a:srgbClr val="000000"/>
                </a:solidFill>
              </a:defRPr>
            </a:lvl1pPr>
          </a:lstStyle>
          <a:p>
            <a:pPr defTabSz="914400">
              <a:lnSpc>
                <a:spcPct val="130000"/>
              </a:lnSpc>
            </a:pPr>
            <a:endParaRPr lang="ja-JP" altLang="en-US"/>
          </a:p>
        </p:txBody>
      </p:sp>
      <p:sp>
        <p:nvSpPr>
          <p:cNvPr id="3" name="Footer Placeholder">
            <a:extLst>
              <a:ext uri="{FF2B5EF4-FFF2-40B4-BE49-F238E27FC236}">
                <a16:creationId xmlns:a16="http://schemas.microsoft.com/office/drawing/2014/main" id="{3AA0D1C0-9443-4F0A-974A-4CDFA1BEBBDE}"/>
              </a:ext>
            </a:extLst>
          </p:cNvPr>
          <p:cNvSpPr>
            <a:spLocks noGrp="1"/>
          </p:cNvSpPr>
          <p:nvPr>
            <p:ph type="ftr" sz="quarter" idx="17"/>
          </p:nvPr>
        </p:nvSpPr>
        <p:spPr/>
        <p:txBody>
          <a:bodyPr vert="horz" lIns="0" tIns="0" rIns="0" bIns="0" rtlCol="0" anchor="ctr"/>
          <a:lstStyle>
            <a:lvl1pPr>
              <a:defRPr lang="ja-JP" altLang="en-US" dirty="0">
                <a:solidFill>
                  <a:srgbClr val="000000"/>
                </a:solidFill>
              </a:defRPr>
            </a:lvl1pPr>
          </a:lstStyle>
          <a:p>
            <a:pPr defTabSz="914400">
              <a:lnSpc>
                <a:spcPct val="130000"/>
              </a:lnSpc>
            </a:pPr>
            <a:endParaRPr lang="ja-JP" altLang="en-US"/>
          </a:p>
        </p:txBody>
      </p:sp>
      <p:sp>
        <p:nvSpPr>
          <p:cNvPr id="4" name="Slide Number Placeholder">
            <a:extLst>
              <a:ext uri="{FF2B5EF4-FFF2-40B4-BE49-F238E27FC236}">
                <a16:creationId xmlns:a16="http://schemas.microsoft.com/office/drawing/2014/main" id="{AC4DDDFD-6B29-4F59-97B9-EB81EACE258F}"/>
              </a:ext>
            </a:extLst>
          </p:cNvPr>
          <p:cNvSpPr>
            <a:spLocks noGrp="1"/>
          </p:cNvSpPr>
          <p:nvPr>
            <p:ph type="sldNum" sz="quarter" idx="18"/>
          </p:nvPr>
        </p:nvSpPr>
        <p:spPr/>
        <p:txBody>
          <a:bodyPr vert="horz" lIns="0" tIns="0" rIns="0" bIns="0" rtlCol="0" anchor="ctr"/>
          <a:lstStyle>
            <a:lvl1pPr>
              <a:defRPr lang="en-US" altLang="ja-JP" smtClean="0">
                <a:solidFill>
                  <a:srgbClr val="000000"/>
                </a:solidFill>
              </a:defRPr>
            </a:lvl1pPr>
          </a:lstStyle>
          <a:p>
            <a:pPr algn="r" defTabSz="914400"/>
            <a:fld id="{FE1C4BCE-2E77-4226-B375-D90E70797D62}" type="slidenum">
              <a:rPr lang="en-US" altLang="ja-JP" smtClean="0"/>
              <a:pPr algn="r" defTabSz="914400"/>
              <a:t>‹#›</a:t>
            </a:fld>
            <a:endParaRPr lang="ja-JP" altLang="en-US" dirty="0"/>
          </a:p>
        </p:txBody>
      </p:sp>
      <p:pic>
        <p:nvPicPr>
          <p:cNvPr id="6" name="Picture 5" descr="A picture containing graphics, graphic design, font, clipart&#10;&#10;Description automatically generated">
            <a:extLst>
              <a:ext uri="{FF2B5EF4-FFF2-40B4-BE49-F238E27FC236}">
                <a16:creationId xmlns:a16="http://schemas.microsoft.com/office/drawing/2014/main" id="{5DF052EF-773D-C351-990A-F59565E192B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9447" y="67149"/>
            <a:ext cx="1538027" cy="592945"/>
          </a:xfrm>
          <a:prstGeom prst="rect">
            <a:avLst/>
          </a:prstGeom>
        </p:spPr>
      </p:pic>
    </p:spTree>
    <p:extLst>
      <p:ext uri="{BB962C8B-B14F-4D97-AF65-F5344CB8AC3E}">
        <p14:creationId xmlns:p14="http://schemas.microsoft.com/office/powerpoint/2010/main" val="1290266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userDrawn="1">
  <p:cSld name="Two Content">
    <p:spTree>
      <p:nvGrpSpPr>
        <p:cNvPr id="1" name=""/>
        <p:cNvGrpSpPr/>
        <p:nvPr/>
      </p:nvGrpSpPr>
      <p:grpSpPr>
        <a:xfrm>
          <a:off x="0" y="0"/>
          <a:ext cx="0" cy="0"/>
          <a:chOff x="0" y="0"/>
          <a:chExt cx="0" cy="0"/>
        </a:xfrm>
      </p:grpSpPr>
      <p:sp>
        <p:nvSpPr>
          <p:cNvPr id="12" name="Title">
            <a:extLst>
              <a:ext uri="{FF2B5EF4-FFF2-40B4-BE49-F238E27FC236}">
                <a16:creationId xmlns:a16="http://schemas.microsoft.com/office/drawing/2014/main" id="{EE51C2D7-A6BE-4511-BC13-0F1741BD1C95}"/>
              </a:ext>
            </a:extLst>
          </p:cNvPr>
          <p:cNvSpPr>
            <a:spLocks noGrp="1"/>
          </p:cNvSpPr>
          <p:nvPr>
            <p:ph type="title"/>
          </p:nvPr>
        </p:nvSpPr>
        <p:spPr/>
        <p:txBody>
          <a:bodyPr/>
          <a:lstStyle/>
          <a:p>
            <a:r>
              <a:rPr kumimoji="1" lang="en-US" altLang="ja-JP"/>
              <a:t>Click to edit Master title style</a:t>
            </a:r>
          </a:p>
        </p:txBody>
      </p:sp>
      <p:sp>
        <p:nvSpPr>
          <p:cNvPr id="3" name="Content Placeholder 1"/>
          <p:cNvSpPr>
            <a:spLocks noGrp="1"/>
          </p:cNvSpPr>
          <p:nvPr>
            <p:ph sz="half" idx="1"/>
          </p:nvPr>
        </p:nvSpPr>
        <p:spPr>
          <a:xfrm>
            <a:off x="431639" y="1056386"/>
            <a:ext cx="5448539" cy="5433661"/>
          </a:xfrm>
          <a:prstGeom prst="rect">
            <a:avLst/>
          </a:prstGeom>
        </p:spPr>
        <p:txBody>
          <a:bodyPr/>
          <a:lstStyle/>
          <a:p>
            <a:pPr lvl="0"/>
            <a:r>
              <a:rPr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lang="en-US"/>
          </a:p>
        </p:txBody>
      </p:sp>
      <p:sp>
        <p:nvSpPr>
          <p:cNvPr id="4" name="Content Placeholder 2"/>
          <p:cNvSpPr>
            <a:spLocks noGrp="1"/>
          </p:cNvSpPr>
          <p:nvPr>
            <p:ph sz="half" idx="2"/>
          </p:nvPr>
        </p:nvSpPr>
        <p:spPr>
          <a:xfrm>
            <a:off x="6311820" y="1056386"/>
            <a:ext cx="5448539" cy="5433661"/>
          </a:xfrm>
          <a:prstGeom prst="rect">
            <a:avLst/>
          </a:prstGeom>
        </p:spPr>
        <p:txBody>
          <a:bodyPr/>
          <a:lstStyle/>
          <a:p>
            <a:pPr lvl="0"/>
            <a:r>
              <a:rPr lang="en-US" altLang="ja-JP" dirty="0"/>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lang="en-US" dirty="0"/>
          </a:p>
        </p:txBody>
      </p:sp>
      <p:sp>
        <p:nvSpPr>
          <p:cNvPr id="20" name="Section Number Placeholder">
            <a:extLst>
              <a:ext uri="{FF2B5EF4-FFF2-40B4-BE49-F238E27FC236}">
                <a16:creationId xmlns:a16="http://schemas.microsoft.com/office/drawing/2014/main" id="{50BAD850-F947-4439-A384-32DB07B01F5E}"/>
              </a:ext>
            </a:extLst>
          </p:cNvPr>
          <p:cNvSpPr>
            <a:spLocks noGrp="1"/>
          </p:cNvSpPr>
          <p:nvPr>
            <p:ph type="body" sz="quarter" idx="14" hasCustomPrompt="1"/>
          </p:nvPr>
        </p:nvSpPr>
        <p:spPr>
          <a:xfrm>
            <a:off x="2" y="-1"/>
            <a:ext cx="1177846" cy="691200"/>
          </a:xfrm>
          <a:prstGeom prst="rect">
            <a:avLst/>
          </a:prstGeom>
        </p:spPr>
        <p:txBody>
          <a:bodyPr lIns="0" tIns="0" rIns="0" bIns="0" anchor="ctr">
            <a:normAutofit/>
          </a:bodyPr>
          <a:lstStyle>
            <a:lvl1pPr marL="0" indent="0" algn="ctr">
              <a:lnSpc>
                <a:spcPct val="130000"/>
              </a:lnSpc>
              <a:buNone/>
              <a:defRPr sz="2800" b="1" spc="100" baseline="0">
                <a:solidFill>
                  <a:schemeClr val="tx1"/>
                </a:solidFill>
                <a:latin typeface="+mj-lt"/>
                <a:ea typeface="+mj-ea"/>
              </a:defRPr>
            </a:lvl1pPr>
          </a:lstStyle>
          <a:p>
            <a:pPr lvl="0"/>
            <a:r>
              <a:rPr kumimoji="1" lang="en-US" altLang="ja-JP" dirty="0"/>
              <a:t>#</a:t>
            </a:r>
            <a:endParaRPr kumimoji="1" lang="ja-JP" altLang="en-US" dirty="0"/>
          </a:p>
        </p:txBody>
      </p:sp>
      <p:sp>
        <p:nvSpPr>
          <p:cNvPr id="10" name="Section Title Placeholder">
            <a:extLst>
              <a:ext uri="{FF2B5EF4-FFF2-40B4-BE49-F238E27FC236}">
                <a16:creationId xmlns:a16="http://schemas.microsoft.com/office/drawing/2014/main" id="{2A40006A-A372-4D6E-A60F-E9637D6F95A9}"/>
              </a:ext>
            </a:extLst>
          </p:cNvPr>
          <p:cNvSpPr>
            <a:spLocks noGrp="1"/>
          </p:cNvSpPr>
          <p:nvPr>
            <p:ph type="body" sz="quarter" idx="15" hasCustomPrompt="1"/>
          </p:nvPr>
        </p:nvSpPr>
        <p:spPr>
          <a:xfrm>
            <a:off x="7310438" y="6541201"/>
            <a:ext cx="4148929" cy="266937"/>
          </a:xfrm>
          <a:prstGeom prst="rect">
            <a:avLst/>
          </a:prstGeom>
          <a:ln>
            <a:noFill/>
          </a:ln>
        </p:spPr>
        <p:txBody>
          <a:bodyPr lIns="0" tIns="0" rIns="0" bIns="0" anchor="ctr">
            <a:noAutofit/>
          </a:bodyPr>
          <a:lstStyle>
            <a:lvl1pPr marL="0" indent="0" algn="r">
              <a:lnSpc>
                <a:spcPct val="130000"/>
              </a:lnSpc>
              <a:buNone/>
              <a:defRPr sz="1000" b="0" spc="300">
                <a:solidFill>
                  <a:srgbClr val="666666"/>
                </a:solidFill>
                <a:latin typeface="+mj-lt"/>
                <a:ea typeface="+mj-ea"/>
              </a:defRPr>
            </a:lvl1pPr>
          </a:lstStyle>
          <a:p>
            <a:pPr lvl="0"/>
            <a:r>
              <a:rPr kumimoji="1" lang="en-US" altLang="ja-JP"/>
              <a:t>Section title</a:t>
            </a:r>
          </a:p>
        </p:txBody>
      </p:sp>
      <p:sp>
        <p:nvSpPr>
          <p:cNvPr id="2" name="Date Placeholder">
            <a:extLst>
              <a:ext uri="{FF2B5EF4-FFF2-40B4-BE49-F238E27FC236}">
                <a16:creationId xmlns:a16="http://schemas.microsoft.com/office/drawing/2014/main" id="{7675231B-FA3E-4734-9B26-40EE261C1C36}"/>
              </a:ext>
            </a:extLst>
          </p:cNvPr>
          <p:cNvSpPr>
            <a:spLocks noGrp="1"/>
          </p:cNvSpPr>
          <p:nvPr>
            <p:ph type="dt" sz="half" idx="16"/>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9" name="Footer Placeholder">
            <a:extLst>
              <a:ext uri="{FF2B5EF4-FFF2-40B4-BE49-F238E27FC236}">
                <a16:creationId xmlns:a16="http://schemas.microsoft.com/office/drawing/2014/main" id="{6A037FDD-3326-4574-8C77-A118B87CBB64}"/>
              </a:ext>
            </a:extLst>
          </p:cNvPr>
          <p:cNvSpPr>
            <a:spLocks noGrp="1"/>
          </p:cNvSpPr>
          <p:nvPr>
            <p:ph type="ftr" sz="quarter" idx="17"/>
          </p:nvPr>
        </p:nvSpPr>
        <p:spPr/>
        <p:txBody>
          <a:bodyPr vert="horz" lIns="0" tIns="0" rIns="0" bIns="0" rtlCol="0" anchor="ctr"/>
          <a:lstStyle>
            <a:lvl1pPr>
              <a:defRPr lang="ja-JP" altLang="en-US" dirty="0"/>
            </a:lvl1pPr>
          </a:lstStyle>
          <a:p>
            <a:pPr defTabSz="914400">
              <a:lnSpc>
                <a:spcPct val="130000"/>
              </a:lnSpc>
            </a:pPr>
            <a:endParaRPr lang="ja-JP" altLang="en-US"/>
          </a:p>
        </p:txBody>
      </p:sp>
      <p:sp>
        <p:nvSpPr>
          <p:cNvPr id="11" name="Slide Number Placeholder">
            <a:extLst>
              <a:ext uri="{FF2B5EF4-FFF2-40B4-BE49-F238E27FC236}">
                <a16:creationId xmlns:a16="http://schemas.microsoft.com/office/drawing/2014/main" id="{1462A680-5710-40D9-A62D-D0FC1EDA097D}"/>
              </a:ext>
            </a:extLst>
          </p:cNvPr>
          <p:cNvSpPr>
            <a:spLocks noGrp="1"/>
          </p:cNvSpPr>
          <p:nvPr>
            <p:ph type="sldNum" sz="quarter" idx="18"/>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dirty="0"/>
          </a:p>
        </p:txBody>
      </p:sp>
    </p:spTree>
    <p:extLst>
      <p:ext uri="{BB962C8B-B14F-4D97-AF65-F5344CB8AC3E}">
        <p14:creationId xmlns:p14="http://schemas.microsoft.com/office/powerpoint/2010/main" val="294092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userDrawn="1">
  <p:cSld name="Title Onl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4BDD6F8C-B501-4A7B-BFFC-8DBA79A9DBCE}"/>
              </a:ext>
            </a:extLst>
          </p:cNvPr>
          <p:cNvSpPr>
            <a:spLocks noGrp="1"/>
          </p:cNvSpPr>
          <p:nvPr>
            <p:ph type="title"/>
          </p:nvPr>
        </p:nvSpPr>
        <p:spPr/>
        <p:txBody>
          <a:bodyPr/>
          <a:lstStyle/>
          <a:p>
            <a:r>
              <a:rPr kumimoji="1" lang="en-US" altLang="ja-JP"/>
              <a:t>Click to edit Master title style</a:t>
            </a:r>
          </a:p>
        </p:txBody>
      </p:sp>
      <p:sp>
        <p:nvSpPr>
          <p:cNvPr id="12" name="Section Number Placeholder">
            <a:extLst>
              <a:ext uri="{FF2B5EF4-FFF2-40B4-BE49-F238E27FC236}">
                <a16:creationId xmlns:a16="http://schemas.microsoft.com/office/drawing/2014/main" id="{6694A28A-19C8-4CD3-B349-4FC5855953A3}"/>
              </a:ext>
            </a:extLst>
          </p:cNvPr>
          <p:cNvSpPr>
            <a:spLocks noGrp="1"/>
          </p:cNvSpPr>
          <p:nvPr>
            <p:ph type="body" sz="quarter" idx="14" hasCustomPrompt="1"/>
          </p:nvPr>
        </p:nvSpPr>
        <p:spPr>
          <a:xfrm>
            <a:off x="2" y="-1"/>
            <a:ext cx="1177846" cy="691200"/>
          </a:xfrm>
          <a:prstGeom prst="rect">
            <a:avLst/>
          </a:prstGeom>
        </p:spPr>
        <p:txBody>
          <a:bodyPr lIns="0" tIns="0" rIns="0" bIns="0" anchor="ctr">
            <a:normAutofit/>
          </a:bodyPr>
          <a:lstStyle>
            <a:lvl1pPr marL="0" indent="0" algn="ctr">
              <a:lnSpc>
                <a:spcPct val="130000"/>
              </a:lnSpc>
              <a:buNone/>
              <a:defRPr sz="2800" b="1" spc="100" baseline="0">
                <a:solidFill>
                  <a:schemeClr val="tx1"/>
                </a:solidFill>
                <a:latin typeface="+mj-lt"/>
                <a:ea typeface="+mj-ea"/>
              </a:defRPr>
            </a:lvl1pPr>
          </a:lstStyle>
          <a:p>
            <a:pPr lvl="0"/>
            <a:r>
              <a:rPr kumimoji="1" lang="en-US" altLang="ja-JP" dirty="0"/>
              <a:t>#</a:t>
            </a:r>
            <a:endParaRPr kumimoji="1" lang="ja-JP" altLang="en-US" dirty="0"/>
          </a:p>
        </p:txBody>
      </p:sp>
      <p:sp>
        <p:nvSpPr>
          <p:cNvPr id="8" name="Section Title Placeholder">
            <a:extLst>
              <a:ext uri="{FF2B5EF4-FFF2-40B4-BE49-F238E27FC236}">
                <a16:creationId xmlns:a16="http://schemas.microsoft.com/office/drawing/2014/main" id="{9ACB906D-077E-42ED-A0A7-0F26342770B4}"/>
              </a:ext>
            </a:extLst>
          </p:cNvPr>
          <p:cNvSpPr>
            <a:spLocks noGrp="1"/>
          </p:cNvSpPr>
          <p:nvPr>
            <p:ph type="body" sz="quarter" idx="15" hasCustomPrompt="1"/>
          </p:nvPr>
        </p:nvSpPr>
        <p:spPr>
          <a:xfrm>
            <a:off x="7310438" y="6541201"/>
            <a:ext cx="4148929" cy="266937"/>
          </a:xfrm>
          <a:prstGeom prst="rect">
            <a:avLst/>
          </a:prstGeom>
          <a:ln>
            <a:noFill/>
          </a:ln>
        </p:spPr>
        <p:txBody>
          <a:bodyPr lIns="0" tIns="0" rIns="0" bIns="0" anchor="ctr">
            <a:noAutofit/>
          </a:bodyPr>
          <a:lstStyle>
            <a:lvl1pPr marL="0" indent="0" algn="r">
              <a:lnSpc>
                <a:spcPct val="130000"/>
              </a:lnSpc>
              <a:buNone/>
              <a:defRPr sz="1000" b="0" spc="300">
                <a:solidFill>
                  <a:srgbClr val="666666"/>
                </a:solidFill>
                <a:latin typeface="+mj-lt"/>
                <a:ea typeface="+mj-ea"/>
              </a:defRPr>
            </a:lvl1pPr>
          </a:lstStyle>
          <a:p>
            <a:pPr lvl="0"/>
            <a:r>
              <a:rPr kumimoji="1" lang="en-US" altLang="ja-JP" dirty="0"/>
              <a:t>Section title</a:t>
            </a:r>
          </a:p>
        </p:txBody>
      </p:sp>
      <p:sp>
        <p:nvSpPr>
          <p:cNvPr id="2" name="Date Placeholder">
            <a:extLst>
              <a:ext uri="{FF2B5EF4-FFF2-40B4-BE49-F238E27FC236}">
                <a16:creationId xmlns:a16="http://schemas.microsoft.com/office/drawing/2014/main" id="{3F3F96B2-4DE7-4C94-A1DC-D4E2B0F3BCC5}"/>
              </a:ext>
            </a:extLst>
          </p:cNvPr>
          <p:cNvSpPr>
            <a:spLocks noGrp="1"/>
          </p:cNvSpPr>
          <p:nvPr>
            <p:ph type="dt" sz="half" idx="16"/>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3" name="Footer Placeholder">
            <a:extLst>
              <a:ext uri="{FF2B5EF4-FFF2-40B4-BE49-F238E27FC236}">
                <a16:creationId xmlns:a16="http://schemas.microsoft.com/office/drawing/2014/main" id="{33383D94-48B1-4F10-9E02-AE5D894430FE}"/>
              </a:ext>
            </a:extLst>
          </p:cNvPr>
          <p:cNvSpPr>
            <a:spLocks noGrp="1"/>
          </p:cNvSpPr>
          <p:nvPr>
            <p:ph type="ftr" sz="quarter" idx="17"/>
          </p:nvPr>
        </p:nvSpPr>
        <p:spPr/>
        <p:txBody>
          <a:bodyPr vert="horz" lIns="0" tIns="0" rIns="0" bIns="0" rtlCol="0" anchor="ctr"/>
          <a:lstStyle>
            <a:lvl1pPr>
              <a:defRPr lang="ja-JP" altLang="en-US" dirty="0"/>
            </a:lvl1pPr>
          </a:lstStyle>
          <a:p>
            <a:pPr defTabSz="914400">
              <a:lnSpc>
                <a:spcPct val="130000"/>
              </a:lnSpc>
            </a:pPr>
            <a:endParaRPr lang="ja-JP" altLang="en-US"/>
          </a:p>
        </p:txBody>
      </p:sp>
      <p:sp>
        <p:nvSpPr>
          <p:cNvPr id="4" name="Slide Number Placeholder">
            <a:extLst>
              <a:ext uri="{FF2B5EF4-FFF2-40B4-BE49-F238E27FC236}">
                <a16:creationId xmlns:a16="http://schemas.microsoft.com/office/drawing/2014/main" id="{5D7002AC-042E-47BF-96AB-6489515B140A}"/>
              </a:ext>
            </a:extLst>
          </p:cNvPr>
          <p:cNvSpPr>
            <a:spLocks noGrp="1"/>
          </p:cNvSpPr>
          <p:nvPr>
            <p:ph type="sldNum" sz="quarter" idx="18"/>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dirty="0"/>
          </a:p>
        </p:txBody>
      </p:sp>
    </p:spTree>
    <p:extLst>
      <p:ext uri="{BB962C8B-B14F-4D97-AF65-F5344CB8AC3E}">
        <p14:creationId xmlns:p14="http://schemas.microsoft.com/office/powerpoint/2010/main" val="2539254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userDrawn="1">
  <p:cSld name="Blank">
    <p:spTree>
      <p:nvGrpSpPr>
        <p:cNvPr id="1" name=""/>
        <p:cNvGrpSpPr/>
        <p:nvPr/>
      </p:nvGrpSpPr>
      <p:grpSpPr>
        <a:xfrm>
          <a:off x="0" y="0"/>
          <a:ext cx="0" cy="0"/>
          <a:chOff x="0" y="0"/>
          <a:chExt cx="0" cy="0"/>
        </a:xfrm>
      </p:grpSpPr>
      <p:sp>
        <p:nvSpPr>
          <p:cNvPr id="7" name="Section Number Placeholder">
            <a:extLst>
              <a:ext uri="{FF2B5EF4-FFF2-40B4-BE49-F238E27FC236}">
                <a16:creationId xmlns:a16="http://schemas.microsoft.com/office/drawing/2014/main" id="{FEB47994-8218-48A8-B5DC-CE83CFE4346E}"/>
              </a:ext>
            </a:extLst>
          </p:cNvPr>
          <p:cNvSpPr>
            <a:spLocks noGrp="1"/>
          </p:cNvSpPr>
          <p:nvPr>
            <p:ph type="body" sz="quarter" idx="14" hasCustomPrompt="1"/>
          </p:nvPr>
        </p:nvSpPr>
        <p:spPr>
          <a:xfrm>
            <a:off x="2" y="-1"/>
            <a:ext cx="1177846" cy="691200"/>
          </a:xfrm>
          <a:prstGeom prst="rect">
            <a:avLst/>
          </a:prstGeom>
        </p:spPr>
        <p:txBody>
          <a:bodyPr lIns="0" tIns="0" rIns="0" bIns="0" anchor="ctr">
            <a:normAutofit/>
          </a:bodyPr>
          <a:lstStyle>
            <a:lvl1pPr marL="0" indent="0" algn="ctr">
              <a:lnSpc>
                <a:spcPct val="130000"/>
              </a:lnSpc>
              <a:buNone/>
              <a:defRPr sz="2800" b="1" spc="100" baseline="0">
                <a:solidFill>
                  <a:schemeClr val="tx1"/>
                </a:solidFill>
                <a:latin typeface="+mj-lt"/>
                <a:ea typeface="+mj-ea"/>
              </a:defRPr>
            </a:lvl1pPr>
          </a:lstStyle>
          <a:p>
            <a:pPr lvl="0"/>
            <a:r>
              <a:rPr kumimoji="1" lang="en-US" altLang="ja-JP" dirty="0"/>
              <a:t>#</a:t>
            </a:r>
            <a:endParaRPr kumimoji="1" lang="ja-JP" altLang="en-US" dirty="0"/>
          </a:p>
        </p:txBody>
      </p:sp>
      <p:sp>
        <p:nvSpPr>
          <p:cNvPr id="8" name="Section Title Placeholder">
            <a:extLst>
              <a:ext uri="{FF2B5EF4-FFF2-40B4-BE49-F238E27FC236}">
                <a16:creationId xmlns:a16="http://schemas.microsoft.com/office/drawing/2014/main" id="{7E57638C-6F30-4316-BF6D-4ED81EA92BF3}"/>
              </a:ext>
            </a:extLst>
          </p:cNvPr>
          <p:cNvSpPr>
            <a:spLocks noGrp="1"/>
          </p:cNvSpPr>
          <p:nvPr>
            <p:ph type="body" sz="quarter" idx="15" hasCustomPrompt="1"/>
          </p:nvPr>
        </p:nvSpPr>
        <p:spPr>
          <a:xfrm>
            <a:off x="7310438" y="6541201"/>
            <a:ext cx="4148929" cy="266937"/>
          </a:xfrm>
          <a:prstGeom prst="rect">
            <a:avLst/>
          </a:prstGeom>
          <a:ln>
            <a:noFill/>
          </a:ln>
        </p:spPr>
        <p:txBody>
          <a:bodyPr lIns="0" tIns="0" rIns="0" bIns="0" anchor="ctr">
            <a:noAutofit/>
          </a:bodyPr>
          <a:lstStyle>
            <a:lvl1pPr marL="0" indent="0" algn="r">
              <a:lnSpc>
                <a:spcPct val="130000"/>
              </a:lnSpc>
              <a:buNone/>
              <a:defRPr sz="1000" b="0" spc="300">
                <a:solidFill>
                  <a:srgbClr val="666666"/>
                </a:solidFill>
                <a:latin typeface="+mj-lt"/>
                <a:ea typeface="+mj-ea"/>
              </a:defRPr>
            </a:lvl1pPr>
          </a:lstStyle>
          <a:p>
            <a:pPr lvl="0"/>
            <a:r>
              <a:rPr kumimoji="1" lang="en-US" altLang="ja-JP"/>
              <a:t>Section title</a:t>
            </a:r>
          </a:p>
        </p:txBody>
      </p:sp>
      <p:sp>
        <p:nvSpPr>
          <p:cNvPr id="2" name="Date Placeholder">
            <a:extLst>
              <a:ext uri="{FF2B5EF4-FFF2-40B4-BE49-F238E27FC236}">
                <a16:creationId xmlns:a16="http://schemas.microsoft.com/office/drawing/2014/main" id="{2CF5C90E-3A8F-409C-92D5-FC04FF07F765}"/>
              </a:ext>
            </a:extLst>
          </p:cNvPr>
          <p:cNvSpPr>
            <a:spLocks noGrp="1"/>
          </p:cNvSpPr>
          <p:nvPr>
            <p:ph type="dt" sz="half" idx="16"/>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3" name="Footer Placeholder">
            <a:extLst>
              <a:ext uri="{FF2B5EF4-FFF2-40B4-BE49-F238E27FC236}">
                <a16:creationId xmlns:a16="http://schemas.microsoft.com/office/drawing/2014/main" id="{904D7EA8-F2E5-4DF2-BAC7-8577389719F0}"/>
              </a:ext>
            </a:extLst>
          </p:cNvPr>
          <p:cNvSpPr>
            <a:spLocks noGrp="1"/>
          </p:cNvSpPr>
          <p:nvPr>
            <p:ph type="ftr" sz="quarter" idx="17"/>
          </p:nvPr>
        </p:nvSpPr>
        <p:spPr/>
        <p:txBody>
          <a:bodyPr vert="horz" lIns="0" tIns="0" rIns="0" bIns="0" rtlCol="0" anchor="ctr"/>
          <a:lstStyle>
            <a:lvl1pPr>
              <a:defRPr lang="ja-JP" altLang="en-US" dirty="0"/>
            </a:lvl1pPr>
          </a:lstStyle>
          <a:p>
            <a:pPr defTabSz="914400">
              <a:lnSpc>
                <a:spcPct val="130000"/>
              </a:lnSpc>
            </a:pPr>
            <a:endParaRPr lang="ja-JP" altLang="en-US"/>
          </a:p>
        </p:txBody>
      </p:sp>
      <p:sp>
        <p:nvSpPr>
          <p:cNvPr id="4" name="Slide Number Placeholder">
            <a:extLst>
              <a:ext uri="{FF2B5EF4-FFF2-40B4-BE49-F238E27FC236}">
                <a16:creationId xmlns:a16="http://schemas.microsoft.com/office/drawing/2014/main" id="{D8893554-6053-4401-BBD7-A60D255E76F7}"/>
              </a:ext>
            </a:extLst>
          </p:cNvPr>
          <p:cNvSpPr>
            <a:spLocks noGrp="1"/>
          </p:cNvSpPr>
          <p:nvPr>
            <p:ph type="sldNum" sz="quarter" idx="18"/>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dirty="0"/>
          </a:p>
        </p:txBody>
      </p:sp>
    </p:spTree>
    <p:extLst>
      <p:ext uri="{BB962C8B-B14F-4D97-AF65-F5344CB8AC3E}">
        <p14:creationId xmlns:p14="http://schemas.microsoft.com/office/powerpoint/2010/main" val="627950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without Header and Footer">
    <p:spTree>
      <p:nvGrpSpPr>
        <p:cNvPr id="1" name=""/>
        <p:cNvGrpSpPr/>
        <p:nvPr/>
      </p:nvGrpSpPr>
      <p:grpSpPr>
        <a:xfrm>
          <a:off x="0" y="0"/>
          <a:ext cx="0" cy="0"/>
          <a:chOff x="0" y="0"/>
          <a:chExt cx="0" cy="0"/>
        </a:xfrm>
      </p:grpSpPr>
      <p:sp>
        <p:nvSpPr>
          <p:cNvPr id="2" name="Date Placeholder">
            <a:extLst>
              <a:ext uri="{FF2B5EF4-FFF2-40B4-BE49-F238E27FC236}">
                <a16:creationId xmlns:a16="http://schemas.microsoft.com/office/drawing/2014/main" id="{885D7EF0-4C03-466A-BA72-8EC9AD434D60}"/>
              </a:ext>
            </a:extLst>
          </p:cNvPr>
          <p:cNvSpPr>
            <a:spLocks noGrp="1"/>
          </p:cNvSpPr>
          <p:nvPr>
            <p:ph type="dt" sz="half" idx="13"/>
          </p:nvPr>
        </p:nvSpPr>
        <p:spPr/>
        <p:txBody>
          <a:bodyPr/>
          <a:lstStyle/>
          <a:p>
            <a:pPr defTabSz="914400">
              <a:lnSpc>
                <a:spcPct val="130000"/>
              </a:lnSpc>
            </a:pPr>
            <a:endParaRPr lang="ja-JP" altLang="en-US"/>
          </a:p>
        </p:txBody>
      </p:sp>
      <p:sp>
        <p:nvSpPr>
          <p:cNvPr id="3" name="Footer Placeholder">
            <a:extLst>
              <a:ext uri="{FF2B5EF4-FFF2-40B4-BE49-F238E27FC236}">
                <a16:creationId xmlns:a16="http://schemas.microsoft.com/office/drawing/2014/main" id="{9636E708-4D38-4C89-B1B2-05F6379C0423}"/>
              </a:ext>
            </a:extLst>
          </p:cNvPr>
          <p:cNvSpPr>
            <a:spLocks noGrp="1"/>
          </p:cNvSpPr>
          <p:nvPr>
            <p:ph type="ftr" sz="quarter" idx="14"/>
          </p:nvPr>
        </p:nvSpPr>
        <p:spPr/>
        <p:txBody>
          <a:bodyPr/>
          <a:lstStyle/>
          <a:p>
            <a:pPr defTabSz="914400">
              <a:lnSpc>
                <a:spcPct val="130000"/>
              </a:lnSpc>
            </a:pPr>
            <a:endParaRPr lang="ja-JP" altLang="en-US"/>
          </a:p>
        </p:txBody>
      </p:sp>
      <p:sp>
        <p:nvSpPr>
          <p:cNvPr id="9" name="Slide Number Placeholder">
            <a:extLst>
              <a:ext uri="{FF2B5EF4-FFF2-40B4-BE49-F238E27FC236}">
                <a16:creationId xmlns:a16="http://schemas.microsoft.com/office/drawing/2014/main" id="{8E84A365-93FC-4870-97EF-B21FEC96F028}"/>
              </a:ext>
            </a:extLst>
          </p:cNvPr>
          <p:cNvSpPr>
            <a:spLocks noGrp="1"/>
          </p:cNvSpPr>
          <p:nvPr>
            <p:ph type="sldNum" sz="quarter" idx="12"/>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dirty="0"/>
          </a:p>
        </p:txBody>
      </p:sp>
      <p:pic>
        <p:nvPicPr>
          <p:cNvPr id="5" name="Picture 4" descr="A picture containing graphics, graphic design, font, clipart&#10;&#10;Description automatically generated">
            <a:extLst>
              <a:ext uri="{FF2B5EF4-FFF2-40B4-BE49-F238E27FC236}">
                <a16:creationId xmlns:a16="http://schemas.microsoft.com/office/drawing/2014/main" id="{4B53AFA3-F582-DE24-5B04-17A94920C84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9447" y="67149"/>
            <a:ext cx="1538027" cy="592945"/>
          </a:xfrm>
          <a:prstGeom prst="rect">
            <a:avLst/>
          </a:prstGeom>
        </p:spPr>
      </p:pic>
    </p:spTree>
    <p:extLst>
      <p:ext uri="{BB962C8B-B14F-4D97-AF65-F5344CB8AC3E}">
        <p14:creationId xmlns:p14="http://schemas.microsoft.com/office/powerpoint/2010/main" val="3573216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p:spTree>
      <p:nvGrpSpPr>
        <p:cNvPr id="1" name=""/>
        <p:cNvGrpSpPr/>
        <p:nvPr/>
      </p:nvGrpSpPr>
      <p:grpSpPr>
        <a:xfrm>
          <a:off x="0" y="0"/>
          <a:ext cx="0" cy="0"/>
          <a:chOff x="0" y="0"/>
          <a:chExt cx="0" cy="0"/>
        </a:xfrm>
      </p:grpSpPr>
      <p:sp>
        <p:nvSpPr>
          <p:cNvPr id="150" name="Title Underline with 0.1pt Outline">
            <a:extLst>
              <a:ext uri="{FF2B5EF4-FFF2-40B4-BE49-F238E27FC236}">
                <a16:creationId xmlns:a16="http://schemas.microsoft.com/office/drawing/2014/main" id="{D7D3EAE9-0235-4609-9146-ED19501720DA}"/>
              </a:ext>
            </a:extLst>
          </p:cNvPr>
          <p:cNvSpPr/>
          <p:nvPr userDrawn="1"/>
        </p:nvSpPr>
        <p:spPr>
          <a:xfrm>
            <a:off x="2915944" y="3507237"/>
            <a:ext cx="6355028" cy="18000"/>
          </a:xfrm>
          <a:prstGeom prst="rect">
            <a:avLst/>
          </a:prstGeom>
          <a:solidFill>
            <a:srgbClr val="E60012"/>
          </a:solidFill>
          <a:ln w="1270">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Title">
            <a:extLst>
              <a:ext uri="{FF2B5EF4-FFF2-40B4-BE49-F238E27FC236}">
                <a16:creationId xmlns:a16="http://schemas.microsoft.com/office/drawing/2014/main" id="{024B1232-7182-463A-90A5-BFBE6CF58EA6}"/>
              </a:ext>
            </a:extLst>
          </p:cNvPr>
          <p:cNvSpPr>
            <a:spLocks noGrp="1"/>
          </p:cNvSpPr>
          <p:nvPr>
            <p:ph type="ctrTitle"/>
          </p:nvPr>
        </p:nvSpPr>
        <p:spPr>
          <a:xfrm>
            <a:off x="2463957" y="1754981"/>
            <a:ext cx="7264086" cy="1762371"/>
          </a:xfrm>
          <a:custGeom>
            <a:avLst/>
            <a:gdLst>
              <a:gd name="connsiteX0" fmla="*/ 0 w 7264086"/>
              <a:gd name="connsiteY0" fmla="*/ 0 h 1762371"/>
              <a:gd name="connsiteX1" fmla="*/ 7264086 w 7264086"/>
              <a:gd name="connsiteY1" fmla="*/ 0 h 1762371"/>
              <a:gd name="connsiteX2" fmla="*/ 7264086 w 7264086"/>
              <a:gd name="connsiteY2" fmla="*/ 1762371 h 1762371"/>
              <a:gd name="connsiteX3" fmla="*/ 6807015 w 7264086"/>
              <a:gd name="connsiteY3" fmla="*/ 1762371 h 1762371"/>
              <a:gd name="connsiteX4" fmla="*/ 6807015 w 7264086"/>
              <a:gd name="connsiteY4" fmla="*/ 1752256 h 1762371"/>
              <a:gd name="connsiteX5" fmla="*/ 451987 w 7264086"/>
              <a:gd name="connsiteY5" fmla="*/ 1752256 h 1762371"/>
              <a:gd name="connsiteX6" fmla="*/ 451987 w 7264086"/>
              <a:gd name="connsiteY6" fmla="*/ 1762371 h 1762371"/>
              <a:gd name="connsiteX7" fmla="*/ 0 w 7264086"/>
              <a:gd name="connsiteY7" fmla="*/ 1762371 h 176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64086" h="1762371">
                <a:moveTo>
                  <a:pt x="0" y="0"/>
                </a:moveTo>
                <a:lnTo>
                  <a:pt x="7264086" y="0"/>
                </a:lnTo>
                <a:lnTo>
                  <a:pt x="7264086" y="1762371"/>
                </a:lnTo>
                <a:lnTo>
                  <a:pt x="6807015" y="1762371"/>
                </a:lnTo>
                <a:lnTo>
                  <a:pt x="6807015" y="1752256"/>
                </a:lnTo>
                <a:lnTo>
                  <a:pt x="451987" y="1752256"/>
                </a:lnTo>
                <a:lnTo>
                  <a:pt x="451987" y="1762371"/>
                </a:lnTo>
                <a:lnTo>
                  <a:pt x="0" y="1762371"/>
                </a:lnTo>
                <a:close/>
              </a:path>
            </a:pathLst>
          </a:custGeom>
          <a:solidFill>
            <a:schemeClr val="bg1">
              <a:alpha val="45000"/>
            </a:schemeClr>
          </a:solidFill>
        </p:spPr>
        <p:txBody>
          <a:bodyPr wrap="square" lIns="0" rIns="0" bIns="180000" anchor="b">
            <a:noAutofit/>
          </a:bodyPr>
          <a:lstStyle>
            <a:lvl1pPr algn="ctr">
              <a:defRPr sz="2800" b="1" spc="600">
                <a:solidFill>
                  <a:schemeClr val="tx1"/>
                </a:solidFill>
              </a:defRPr>
            </a:lvl1pPr>
          </a:lstStyle>
          <a:p>
            <a:r>
              <a:rPr lang="en-US" altLang="ja-JP"/>
              <a:t>Click to edit Master title style</a:t>
            </a:r>
            <a:endParaRPr lang="en-US"/>
          </a:p>
        </p:txBody>
      </p:sp>
      <p:sp>
        <p:nvSpPr>
          <p:cNvPr id="149" name="Subtitle">
            <a:extLst>
              <a:ext uri="{FF2B5EF4-FFF2-40B4-BE49-F238E27FC236}">
                <a16:creationId xmlns:a16="http://schemas.microsoft.com/office/drawing/2014/main" id="{2CD56123-DF84-4E79-852D-8D6B6EDD0228}"/>
              </a:ext>
            </a:extLst>
          </p:cNvPr>
          <p:cNvSpPr>
            <a:spLocks noGrp="1"/>
          </p:cNvSpPr>
          <p:nvPr>
            <p:ph type="subTitle" idx="1"/>
          </p:nvPr>
        </p:nvSpPr>
        <p:spPr>
          <a:xfrm>
            <a:off x="2462972" y="3517352"/>
            <a:ext cx="7266057" cy="1018648"/>
          </a:xfrm>
          <a:custGeom>
            <a:avLst/>
            <a:gdLst>
              <a:gd name="connsiteX0" fmla="*/ 0 w 7266057"/>
              <a:gd name="connsiteY0" fmla="*/ 0 h 1018648"/>
              <a:gd name="connsiteX1" fmla="*/ 451972 w 7266057"/>
              <a:gd name="connsiteY1" fmla="*/ 0 h 1018648"/>
              <a:gd name="connsiteX2" fmla="*/ 451972 w 7266057"/>
              <a:gd name="connsiteY2" fmla="*/ 5130 h 1018648"/>
              <a:gd name="connsiteX3" fmla="*/ 452972 w 7266057"/>
              <a:gd name="connsiteY3" fmla="*/ 5130 h 1018648"/>
              <a:gd name="connsiteX4" fmla="*/ 452972 w 7266057"/>
              <a:gd name="connsiteY4" fmla="*/ 7885 h 1018648"/>
              <a:gd name="connsiteX5" fmla="*/ 6808000 w 7266057"/>
              <a:gd name="connsiteY5" fmla="*/ 7885 h 1018648"/>
              <a:gd name="connsiteX6" fmla="*/ 6808000 w 7266057"/>
              <a:gd name="connsiteY6" fmla="*/ 0 h 1018648"/>
              <a:gd name="connsiteX7" fmla="*/ 7264086 w 7266057"/>
              <a:gd name="connsiteY7" fmla="*/ 0 h 1018648"/>
              <a:gd name="connsiteX8" fmla="*/ 7264086 w 7266057"/>
              <a:gd name="connsiteY8" fmla="*/ 907968 h 1018648"/>
              <a:gd name="connsiteX9" fmla="*/ 7266057 w 7266057"/>
              <a:gd name="connsiteY9" fmla="*/ 907968 h 1018648"/>
              <a:gd name="connsiteX10" fmla="*/ 7266057 w 7266057"/>
              <a:gd name="connsiteY10" fmla="*/ 1018648 h 1018648"/>
              <a:gd name="connsiteX11" fmla="*/ 1972 w 7266057"/>
              <a:gd name="connsiteY11" fmla="*/ 1018648 h 1018648"/>
              <a:gd name="connsiteX12" fmla="*/ 1972 w 7266057"/>
              <a:gd name="connsiteY12" fmla="*/ 1011600 h 1018648"/>
              <a:gd name="connsiteX13" fmla="*/ 0 w 7266057"/>
              <a:gd name="connsiteY13" fmla="*/ 1011600 h 101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66057" h="1018648">
                <a:moveTo>
                  <a:pt x="0" y="0"/>
                </a:moveTo>
                <a:lnTo>
                  <a:pt x="451972" y="0"/>
                </a:lnTo>
                <a:lnTo>
                  <a:pt x="451972" y="5130"/>
                </a:lnTo>
                <a:lnTo>
                  <a:pt x="452972" y="5130"/>
                </a:lnTo>
                <a:lnTo>
                  <a:pt x="452972" y="7885"/>
                </a:lnTo>
                <a:lnTo>
                  <a:pt x="6808000" y="7885"/>
                </a:lnTo>
                <a:lnTo>
                  <a:pt x="6808000" y="0"/>
                </a:lnTo>
                <a:lnTo>
                  <a:pt x="7264086" y="0"/>
                </a:lnTo>
                <a:lnTo>
                  <a:pt x="7264086" y="907968"/>
                </a:lnTo>
                <a:lnTo>
                  <a:pt x="7266057" y="907968"/>
                </a:lnTo>
                <a:lnTo>
                  <a:pt x="7266057" y="1018648"/>
                </a:lnTo>
                <a:lnTo>
                  <a:pt x="1972" y="1018648"/>
                </a:lnTo>
                <a:lnTo>
                  <a:pt x="1972" y="1011600"/>
                </a:lnTo>
                <a:lnTo>
                  <a:pt x="0" y="1011600"/>
                </a:lnTo>
                <a:close/>
              </a:path>
            </a:pathLst>
          </a:custGeom>
          <a:solidFill>
            <a:schemeClr val="bg1">
              <a:alpha val="45000"/>
            </a:schemeClr>
          </a:solidFill>
        </p:spPr>
        <p:txBody>
          <a:bodyPr wrap="square" lIns="0" tIns="187200" rIns="0" bIns="0">
            <a:noAutofit/>
          </a:bodyPr>
          <a:lstStyle>
            <a:lvl1pPr marL="0" indent="0" algn="ctr">
              <a:buNone/>
              <a:defRPr sz="1050" b="1" spc="25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dirty="0"/>
              <a:t>Click to edit Master subtitle style</a:t>
            </a:r>
            <a:endParaRPr lang="en-US" dirty="0"/>
          </a:p>
        </p:txBody>
      </p:sp>
      <p:sp>
        <p:nvSpPr>
          <p:cNvPr id="109" name="Date Placeholder">
            <a:extLst>
              <a:ext uri="{FF2B5EF4-FFF2-40B4-BE49-F238E27FC236}">
                <a16:creationId xmlns:a16="http://schemas.microsoft.com/office/drawing/2014/main" id="{3AEE2DC7-9489-4F40-BBF4-05465EE3D100}"/>
              </a:ext>
            </a:extLst>
          </p:cNvPr>
          <p:cNvSpPr>
            <a:spLocks noGrp="1"/>
          </p:cNvSpPr>
          <p:nvPr>
            <p:ph type="dt" sz="half" idx="16"/>
          </p:nvPr>
        </p:nvSpPr>
        <p:spPr>
          <a:xfrm>
            <a:off x="2463600" y="4536000"/>
            <a:ext cx="7264800" cy="741600"/>
          </a:xfrm>
          <a:custGeom>
            <a:avLst/>
            <a:gdLst>
              <a:gd name="connsiteX0" fmla="*/ 0 w 7264800"/>
              <a:gd name="connsiteY0" fmla="*/ 0 h 741600"/>
              <a:gd name="connsiteX1" fmla="*/ 7264800 w 7264800"/>
              <a:gd name="connsiteY1" fmla="*/ 0 h 741600"/>
              <a:gd name="connsiteX2" fmla="*/ 7264800 w 7264800"/>
              <a:gd name="connsiteY2" fmla="*/ 741600 h 741600"/>
              <a:gd name="connsiteX3" fmla="*/ 0 w 7264800"/>
              <a:gd name="connsiteY3" fmla="*/ 741600 h 741600"/>
            </a:gdLst>
            <a:ahLst/>
            <a:cxnLst>
              <a:cxn ang="0">
                <a:pos x="connsiteX0" y="connsiteY0"/>
              </a:cxn>
              <a:cxn ang="0">
                <a:pos x="connsiteX1" y="connsiteY1"/>
              </a:cxn>
              <a:cxn ang="0">
                <a:pos x="connsiteX2" y="connsiteY2"/>
              </a:cxn>
              <a:cxn ang="0">
                <a:pos x="connsiteX3" y="connsiteY3"/>
              </a:cxn>
            </a:cxnLst>
            <a:rect l="l" t="t" r="r" b="b"/>
            <a:pathLst>
              <a:path w="7264800" h="741600">
                <a:moveTo>
                  <a:pt x="0" y="0"/>
                </a:moveTo>
                <a:lnTo>
                  <a:pt x="7264800" y="0"/>
                </a:lnTo>
                <a:lnTo>
                  <a:pt x="7264800" y="741600"/>
                </a:lnTo>
                <a:lnTo>
                  <a:pt x="0" y="741600"/>
                </a:lnTo>
                <a:close/>
              </a:path>
            </a:pathLst>
          </a:custGeom>
          <a:solidFill>
            <a:schemeClr val="bg1">
              <a:alpha val="45000"/>
            </a:schemeClr>
          </a:solidFill>
        </p:spPr>
        <p:txBody>
          <a:bodyPr vert="horz" wrap="square" lIns="0" tIns="0" rIns="0" bIns="435600" rtlCol="0" anchor="b" anchorCtr="1">
            <a:noAutofit/>
          </a:bodyPr>
          <a:lstStyle>
            <a:lvl1pPr>
              <a:defRPr lang="ja-JP" altLang="en-US" sz="900" b="1" spc="250" baseline="0">
                <a:solidFill>
                  <a:schemeClr val="tx1"/>
                </a:solidFill>
                <a:latin typeface="+mj-lt"/>
                <a:ea typeface="+mj-ea"/>
              </a:defRPr>
            </a:lvl1pPr>
          </a:lstStyle>
          <a:p>
            <a:pPr algn="ctr" defTabSz="914400"/>
            <a:endParaRPr lang="ja-JP" altLang="en-US" dirty="0"/>
          </a:p>
        </p:txBody>
      </p:sp>
      <p:sp>
        <p:nvSpPr>
          <p:cNvPr id="4" name="Footer Placeholder">
            <a:extLst>
              <a:ext uri="{FF2B5EF4-FFF2-40B4-BE49-F238E27FC236}">
                <a16:creationId xmlns:a16="http://schemas.microsoft.com/office/drawing/2014/main" id="{AC6C1DA5-7AE8-4D39-9096-E824C34E14A4}"/>
              </a:ext>
            </a:extLst>
          </p:cNvPr>
          <p:cNvSpPr>
            <a:spLocks noGrp="1"/>
          </p:cNvSpPr>
          <p:nvPr>
            <p:ph type="ftr" sz="quarter" idx="14"/>
          </p:nvPr>
        </p:nvSpPr>
        <p:spPr/>
        <p:txBody>
          <a:bodyPr vert="horz" lIns="0" tIns="0" rIns="0" bIns="0" rtlCol="0" anchor="ctr"/>
          <a:lstStyle>
            <a:lvl1pPr>
              <a:defRPr lang="ja-JP" altLang="en-US" dirty="0">
                <a:solidFill>
                  <a:srgbClr val="000000"/>
                </a:solidFill>
              </a:defRPr>
            </a:lvl1pPr>
          </a:lstStyle>
          <a:p>
            <a:pPr defTabSz="914400">
              <a:lnSpc>
                <a:spcPct val="130000"/>
              </a:lnSpc>
            </a:pPr>
            <a:endParaRPr lang="ja-JP" altLang="en-US"/>
          </a:p>
        </p:txBody>
      </p:sp>
      <p:sp>
        <p:nvSpPr>
          <p:cNvPr id="5" name="Slide Number Placeholder">
            <a:extLst>
              <a:ext uri="{FF2B5EF4-FFF2-40B4-BE49-F238E27FC236}">
                <a16:creationId xmlns:a16="http://schemas.microsoft.com/office/drawing/2014/main" id="{A27F3943-5830-4A24-AB3A-0B4EDA0052F2}"/>
              </a:ext>
            </a:extLst>
          </p:cNvPr>
          <p:cNvSpPr>
            <a:spLocks noGrp="1"/>
          </p:cNvSpPr>
          <p:nvPr>
            <p:ph type="sldNum" sz="quarter" idx="15"/>
          </p:nvPr>
        </p:nvSpPr>
        <p:spPr/>
        <p:txBody>
          <a:bodyPr vert="horz" lIns="0" tIns="0" rIns="0" bIns="0" rtlCol="0" anchor="ctr"/>
          <a:lstStyle>
            <a:lvl1pPr>
              <a:defRPr lang="en-US" altLang="ja-JP" smtClean="0">
                <a:solidFill>
                  <a:srgbClr val="000000"/>
                </a:solidFill>
              </a:defRPr>
            </a:lvl1pPr>
          </a:lstStyle>
          <a:p>
            <a:pPr algn="r" defTabSz="914400"/>
            <a:fld id="{FE1C4BCE-2E77-4226-B375-D90E70797D62}" type="slidenum">
              <a:rPr lang="en-US" altLang="ja-JP" smtClean="0"/>
              <a:pPr algn="r" defTabSz="914400"/>
              <a:t>‹#›</a:t>
            </a:fld>
            <a:endParaRPr lang="ja-JP" altLang="en-US" dirty="0"/>
          </a:p>
        </p:txBody>
      </p:sp>
      <p:pic>
        <p:nvPicPr>
          <p:cNvPr id="6" name="Picture 5" descr="A picture containing graphics, graphic design, font, clipart&#10;&#10;Description automatically generated">
            <a:extLst>
              <a:ext uri="{FF2B5EF4-FFF2-40B4-BE49-F238E27FC236}">
                <a16:creationId xmlns:a16="http://schemas.microsoft.com/office/drawing/2014/main" id="{DD7C593E-EB98-945A-F0B2-02FBA1373B1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9447" y="67149"/>
            <a:ext cx="1538027" cy="592945"/>
          </a:xfrm>
          <a:prstGeom prst="rect">
            <a:avLst/>
          </a:prstGeom>
        </p:spPr>
      </p:pic>
    </p:spTree>
    <p:extLst>
      <p:ext uri="{BB962C8B-B14F-4D97-AF65-F5344CB8AC3E}">
        <p14:creationId xmlns:p14="http://schemas.microsoft.com/office/powerpoint/2010/main" val="257281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6" name="Slide Number Divider">
            <a:extLst>
              <a:ext uri="{FF2B5EF4-FFF2-40B4-BE49-F238E27FC236}">
                <a16:creationId xmlns:a16="http://schemas.microsoft.com/office/drawing/2014/main" id="{60308DB4-A1E9-42F9-B95E-27EAACEE6F15}"/>
              </a:ext>
            </a:extLst>
          </p:cNvPr>
          <p:cNvSpPr/>
          <p:nvPr userDrawn="1"/>
        </p:nvSpPr>
        <p:spPr>
          <a:xfrm>
            <a:off x="11606802" y="6588000"/>
            <a:ext cx="10800" cy="270535"/>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dirty="0"/>
          </a:p>
        </p:txBody>
      </p:sp>
      <p:cxnSp>
        <p:nvCxnSpPr>
          <p:cNvPr id="9" name="Header Divider">
            <a:extLst>
              <a:ext uri="{FF2B5EF4-FFF2-40B4-BE49-F238E27FC236}">
                <a16:creationId xmlns:a16="http://schemas.microsoft.com/office/drawing/2014/main" id="{24120B97-C947-4A0C-96AA-609125DB01F1}"/>
              </a:ext>
            </a:extLst>
          </p:cNvPr>
          <p:cNvCxnSpPr/>
          <p:nvPr userDrawn="1"/>
        </p:nvCxnSpPr>
        <p:spPr>
          <a:xfrm>
            <a:off x="0" y="689613"/>
            <a:ext cx="12192000" cy="0"/>
          </a:xfrm>
          <a:prstGeom prst="line">
            <a:avLst/>
          </a:prstGeom>
          <a:ln w="19050">
            <a:solidFill>
              <a:srgbClr val="E1E1E1"/>
            </a:solidFill>
          </a:ln>
        </p:spPr>
        <p:style>
          <a:lnRef idx="1">
            <a:schemeClr val="accent1"/>
          </a:lnRef>
          <a:fillRef idx="0">
            <a:schemeClr val="accent1"/>
          </a:fillRef>
          <a:effectRef idx="0">
            <a:schemeClr val="accent1"/>
          </a:effectRef>
          <a:fontRef idx="minor">
            <a:schemeClr val="tx1"/>
          </a:fontRef>
        </p:style>
      </p:cxnSp>
      <p:sp>
        <p:nvSpPr>
          <p:cNvPr id="10" name="Section Number Background">
            <a:extLst>
              <a:ext uri="{FF2B5EF4-FFF2-40B4-BE49-F238E27FC236}">
                <a16:creationId xmlns:a16="http://schemas.microsoft.com/office/drawing/2014/main" id="{794BE07A-F803-409A-AC88-D02DFC77F206}"/>
              </a:ext>
            </a:extLst>
          </p:cNvPr>
          <p:cNvSpPr>
            <a:spLocks noChangeAspect="1"/>
          </p:cNvSpPr>
          <p:nvPr userDrawn="1"/>
        </p:nvSpPr>
        <p:spPr>
          <a:xfrm>
            <a:off x="0" y="0"/>
            <a:ext cx="1177200" cy="689472"/>
          </a:xfrm>
          <a:prstGeom prst="rect">
            <a:avLst/>
          </a:prstGeom>
          <a:solidFill>
            <a:srgbClr val="E1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55" name="Title Placeholder">
            <a:extLst>
              <a:ext uri="{FF2B5EF4-FFF2-40B4-BE49-F238E27FC236}">
                <a16:creationId xmlns:a16="http://schemas.microsoft.com/office/drawing/2014/main" id="{462681B2-ED48-4414-8328-96ACD6794E90}"/>
              </a:ext>
            </a:extLst>
          </p:cNvPr>
          <p:cNvSpPr>
            <a:spLocks noGrp="1"/>
          </p:cNvSpPr>
          <p:nvPr>
            <p:ph type="title"/>
          </p:nvPr>
        </p:nvSpPr>
        <p:spPr>
          <a:xfrm>
            <a:off x="1177847" y="1"/>
            <a:ext cx="9611580" cy="688436"/>
          </a:xfrm>
          <a:prstGeom prst="rect">
            <a:avLst/>
          </a:prstGeom>
        </p:spPr>
        <p:txBody>
          <a:bodyPr vert="horz" lIns="284400" tIns="72000" rIns="284400" bIns="72000" rtlCol="0" anchor="ctr">
            <a:normAutofit/>
          </a:bodyPr>
          <a:lstStyle/>
          <a:p>
            <a:pPr lvl="0"/>
            <a:r>
              <a:rPr lang="en-US" altLang="ja-JP" dirty="0"/>
              <a:t>Click to edit Master title style</a:t>
            </a:r>
            <a:endParaRPr lang="en-US" dirty="0"/>
          </a:p>
        </p:txBody>
      </p:sp>
      <p:sp>
        <p:nvSpPr>
          <p:cNvPr id="192" name="Content Placeholder">
            <a:extLst>
              <a:ext uri="{FF2B5EF4-FFF2-40B4-BE49-F238E27FC236}">
                <a16:creationId xmlns:a16="http://schemas.microsoft.com/office/drawing/2014/main" id="{81E2C3B9-5259-4BBA-97EF-394738F02BEC}"/>
              </a:ext>
            </a:extLst>
          </p:cNvPr>
          <p:cNvSpPr>
            <a:spLocks noGrp="1"/>
          </p:cNvSpPr>
          <p:nvPr>
            <p:ph type="body" idx="1"/>
          </p:nvPr>
        </p:nvSpPr>
        <p:spPr>
          <a:xfrm>
            <a:off x="430213" y="1053621"/>
            <a:ext cx="11331575" cy="5432400"/>
          </a:xfrm>
          <a:prstGeom prst="rect">
            <a:avLst/>
          </a:prstGeom>
        </p:spPr>
        <p:txBody>
          <a:bodyPr vert="horz" lIns="91440" tIns="45720" rIns="91440" bIns="45720" rtlCol="0">
            <a:normAutofit/>
          </a:bodyPr>
          <a:lstStyle/>
          <a:p>
            <a:pPr lvl="0"/>
            <a:r>
              <a:rPr lang="en-US" altLang="ja-JP" dirty="0"/>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lang="en-US" dirty="0"/>
          </a:p>
        </p:txBody>
      </p:sp>
      <p:sp>
        <p:nvSpPr>
          <p:cNvPr id="4" name="Date Placeholder"/>
          <p:cNvSpPr>
            <a:spLocks noGrp="1"/>
          </p:cNvSpPr>
          <p:nvPr>
            <p:ph type="dt" sz="half" idx="2"/>
          </p:nvPr>
        </p:nvSpPr>
        <p:spPr>
          <a:xfrm>
            <a:off x="190800" y="6552000"/>
            <a:ext cx="957600" cy="108000"/>
          </a:xfrm>
          <a:prstGeom prst="rect">
            <a:avLst/>
          </a:prstGeom>
        </p:spPr>
        <p:txBody>
          <a:bodyPr vert="horz" lIns="0" tIns="0" rIns="0" bIns="0" rtlCol="0" anchor="ctr"/>
          <a:lstStyle>
            <a:lvl1pPr>
              <a:defRPr kumimoji="1" lang="ja-JP" altLang="en-US" sz="500" spc="300">
                <a:solidFill>
                  <a:srgbClr val="666666"/>
                </a:solidFill>
                <a:latin typeface="Segoe UI 本文"/>
              </a:defRPr>
            </a:lvl1pPr>
          </a:lstStyle>
          <a:p>
            <a:pPr defTabSz="914400">
              <a:lnSpc>
                <a:spcPct val="130000"/>
              </a:lnSpc>
            </a:pPr>
            <a:endParaRPr lang="ja-JP" altLang="en-US" dirty="0"/>
          </a:p>
        </p:txBody>
      </p:sp>
      <p:sp>
        <p:nvSpPr>
          <p:cNvPr id="5" name="Footer Placeholder"/>
          <p:cNvSpPr>
            <a:spLocks noGrp="1"/>
          </p:cNvSpPr>
          <p:nvPr>
            <p:ph type="ftr" sz="quarter" idx="3"/>
          </p:nvPr>
        </p:nvSpPr>
        <p:spPr>
          <a:xfrm>
            <a:off x="1814400" y="6541200"/>
            <a:ext cx="3445200" cy="266400"/>
          </a:xfrm>
          <a:prstGeom prst="rect">
            <a:avLst/>
          </a:prstGeom>
        </p:spPr>
        <p:txBody>
          <a:bodyPr vert="horz" lIns="0" tIns="0" rIns="0" bIns="0" rtlCol="0" anchor="ctr"/>
          <a:lstStyle>
            <a:lvl1pPr>
              <a:defRPr kumimoji="1" lang="ja-JP" altLang="en-US" sz="1000" spc="300">
                <a:solidFill>
                  <a:srgbClr val="666666"/>
                </a:solidFill>
              </a:defRPr>
            </a:lvl1pPr>
          </a:lstStyle>
          <a:p>
            <a:pPr defTabSz="914400">
              <a:lnSpc>
                <a:spcPct val="130000"/>
              </a:lnSpc>
            </a:pPr>
            <a:endParaRPr lang="ja-JP" altLang="en-US"/>
          </a:p>
        </p:txBody>
      </p:sp>
      <p:sp>
        <p:nvSpPr>
          <p:cNvPr id="3" name="Slide Number Placeholder">
            <a:extLst>
              <a:ext uri="{FF2B5EF4-FFF2-40B4-BE49-F238E27FC236}">
                <a16:creationId xmlns:a16="http://schemas.microsoft.com/office/drawing/2014/main" id="{F0678125-9F55-4830-AD5C-202141A5030F}"/>
              </a:ext>
            </a:extLst>
          </p:cNvPr>
          <p:cNvSpPr>
            <a:spLocks noGrp="1"/>
          </p:cNvSpPr>
          <p:nvPr>
            <p:ph type="sldNum" sz="quarter" idx="4"/>
          </p:nvPr>
        </p:nvSpPr>
        <p:spPr>
          <a:xfrm>
            <a:off x="11613362" y="6541736"/>
            <a:ext cx="414000" cy="266400"/>
          </a:xfrm>
          <a:prstGeom prst="rect">
            <a:avLst/>
          </a:prstGeom>
        </p:spPr>
        <p:txBody>
          <a:bodyPr vert="horz" lIns="0" tIns="0" rIns="0" bIns="0" rtlCol="0" anchor="ctr"/>
          <a:lstStyle>
            <a:lvl1pPr algn="r">
              <a:defRPr kumimoji="1" lang="en-US" altLang="ja-JP" sz="1000" b="0" spc="100" baseline="0" smtClean="0">
                <a:solidFill>
                  <a:srgbClr val="666666"/>
                </a:solidFill>
                <a:ea typeface="+mj-ea"/>
              </a:defRPr>
            </a:lvl1pPr>
          </a:lstStyle>
          <a:p>
            <a:pPr defTabSz="914400"/>
            <a:fld id="{FE1C4BCE-2E77-4226-B375-D90E70797D62}" type="slidenum">
              <a:rPr lang="en-US" altLang="ja-JP" smtClean="0"/>
              <a:pPr defTabSz="914400"/>
              <a:t>‹#›</a:t>
            </a:fld>
            <a:endParaRPr lang="ja-JP" altLang="en-US" dirty="0"/>
          </a:p>
        </p:txBody>
      </p:sp>
      <p:pic>
        <p:nvPicPr>
          <p:cNvPr id="7" name="Picture 6" descr="A picture containing graphics, graphic design, font, clipart&#10;&#10;Description automatically generated">
            <a:extLst>
              <a:ext uri="{FF2B5EF4-FFF2-40B4-BE49-F238E27FC236}">
                <a16:creationId xmlns:a16="http://schemas.microsoft.com/office/drawing/2014/main" id="{858B56A5-9DCF-A339-2413-ADD0D7959CC7}"/>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559447" y="67149"/>
            <a:ext cx="1538027" cy="592945"/>
          </a:xfrm>
          <a:prstGeom prst="rect">
            <a:avLst/>
          </a:prstGeom>
        </p:spPr>
      </p:pic>
    </p:spTree>
    <p:extLst>
      <p:ext uri="{BB962C8B-B14F-4D97-AF65-F5344CB8AC3E}">
        <p14:creationId xmlns:p14="http://schemas.microsoft.com/office/powerpoint/2010/main" val="253034822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2" r:id="rId3"/>
    <p:sldLayoutId id="2147483782" r:id="rId4"/>
    <p:sldLayoutId id="2147483773" r:id="rId5"/>
    <p:sldLayoutId id="2147483774" r:id="rId6"/>
    <p:sldLayoutId id="2147483775" r:id="rId7"/>
    <p:sldLayoutId id="2147483777" r:id="rId8"/>
    <p:sldLayoutId id="2147483780" r:id="rId9"/>
    <p:sldLayoutId id="2147483784" r:id="rId10"/>
    <p:sldLayoutId id="2147483781" r:id="rId11"/>
    <p:sldLayoutId id="2147483786" r:id="rId12"/>
    <p:sldLayoutId id="2147483772" r:id="rId13"/>
    <p:sldLayoutId id="2147483801" r:id="rId14"/>
  </p:sldLayoutIdLst>
  <p:hf hdr="0" ftr="0" dt="0"/>
  <p:txStyles>
    <p:titleStyle>
      <a:lvl1pPr algn="l" defTabSz="914400" rtl="0" eaLnBrk="1" latinLnBrk="0" hangingPunct="1">
        <a:lnSpc>
          <a:spcPct val="130000"/>
        </a:lnSpc>
        <a:spcBef>
          <a:spcPct val="0"/>
        </a:spcBef>
        <a:buNone/>
        <a:defRPr kumimoji="1" lang="en-US" altLang="en-US" sz="1800" b="1" kern="1200" spc="300" dirty="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63" userDrawn="1">
          <p15:clr>
            <a:srgbClr val="F26B43"/>
          </p15:clr>
        </p15:guide>
        <p15:guide id="2" pos="271" userDrawn="1">
          <p15:clr>
            <a:srgbClr val="F26B43"/>
          </p15:clr>
        </p15:guide>
        <p15:guide id="3" orient="horz" pos="4088" userDrawn="1">
          <p15:clr>
            <a:srgbClr val="F26B43"/>
          </p15:clr>
        </p15:guide>
        <p15:guide id="4" pos="740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06C49-F7C5-4EC7-A952-3AAD5328F6B8}"/>
              </a:ext>
            </a:extLst>
          </p:cNvPr>
          <p:cNvSpPr>
            <a:spLocks noGrp="1"/>
          </p:cNvSpPr>
          <p:nvPr>
            <p:ph type="ctrTitle"/>
          </p:nvPr>
        </p:nvSpPr>
        <p:spPr>
          <a:xfrm>
            <a:off x="0" y="2204720"/>
            <a:ext cx="12192000" cy="1312632"/>
          </a:xfrm>
        </p:spPr>
        <p:txBody>
          <a:bodyPr>
            <a:normAutofit fontScale="90000"/>
          </a:bodyPr>
          <a:lstStyle/>
          <a:p>
            <a:r>
              <a:rPr lang="vi-VN" altLang="en-US" dirty="0" smtClean="0"/>
              <a:t/>
            </a:r>
            <a:br>
              <a:rPr lang="vi-VN" altLang="en-US" dirty="0" smtClean="0"/>
            </a:br>
            <a:r>
              <a:rPr lang="vi-VN" altLang="en-US" dirty="0" smtClean="0"/>
              <a:t>Dự án</a:t>
            </a:r>
            <a:r>
              <a:rPr lang="vi-VN" altLang="en-US" dirty="0"/>
              <a:t/>
            </a:r>
            <a:br>
              <a:rPr lang="vi-VN" altLang="en-US" dirty="0"/>
            </a:br>
            <a:r>
              <a:rPr lang="vi-VN" altLang="en-US" sz="4400" dirty="0" smtClean="0"/>
              <a:t>REAL-TIME </a:t>
            </a:r>
            <a:r>
              <a:rPr lang="vi-VN" altLang="en-US" sz="4400" dirty="0"/>
              <a:t>FIRE EVACUTION </a:t>
            </a:r>
            <a:r>
              <a:rPr lang="vi-VN" altLang="en-US" sz="4400" dirty="0" smtClean="0"/>
              <a:t>SYSTEM</a:t>
            </a:r>
            <a:endParaRPr kumimoji="1" lang="ja-JP" altLang="en-US" sz="4400" dirty="0"/>
          </a:p>
        </p:txBody>
      </p:sp>
      <p:sp>
        <p:nvSpPr>
          <p:cNvPr id="3" name="Subtitle 2">
            <a:extLst>
              <a:ext uri="{FF2B5EF4-FFF2-40B4-BE49-F238E27FC236}">
                <a16:creationId xmlns:a16="http://schemas.microsoft.com/office/drawing/2014/main" id="{93980614-75C7-48D7-94D3-9306A89414F3}"/>
              </a:ext>
            </a:extLst>
          </p:cNvPr>
          <p:cNvSpPr>
            <a:spLocks noGrp="1"/>
          </p:cNvSpPr>
          <p:nvPr>
            <p:ph type="subTitle" idx="1"/>
          </p:nvPr>
        </p:nvSpPr>
        <p:spPr/>
        <p:txBody>
          <a:bodyPr/>
          <a:lstStyle/>
          <a:p>
            <a:r>
              <a:rPr lang="vi-VN" altLang="en-US" sz="2000" dirty="0"/>
              <a:t>NHÓM </a:t>
            </a:r>
            <a:r>
              <a:rPr lang="en-US" altLang="en-US" sz="2000" dirty="0"/>
              <a:t>THỰC HIỆN </a:t>
            </a:r>
            <a:r>
              <a:rPr lang="vi-VN" altLang="en-US" sz="2000" dirty="0"/>
              <a:t>: RTFES</a:t>
            </a:r>
            <a:endParaRPr lang="en-AU" altLang="en-US" sz="2000" dirty="0"/>
          </a:p>
          <a:p>
            <a:r>
              <a:rPr lang="en-US" altLang="en-US" sz="2000" dirty="0"/>
              <a:t>ĐƠN VỊ: </a:t>
            </a:r>
            <a:r>
              <a:rPr lang="vi-VN" altLang="en-US" sz="2000" dirty="0"/>
              <a:t>T</a:t>
            </a:r>
            <a:r>
              <a:rPr lang="vi-VN" altLang="en-US" sz="2000" dirty="0" smtClean="0"/>
              <a:t>rường </a:t>
            </a:r>
            <a:r>
              <a:rPr lang="vi-VN" altLang="en-US" sz="2000" dirty="0"/>
              <a:t>Đại học Tôn Đức Thắng</a:t>
            </a:r>
            <a:endParaRPr lang="en-AU" altLang="en-US" sz="2000" dirty="0"/>
          </a:p>
          <a:p>
            <a:endParaRPr kumimoji="1" lang="ja-JP" altLang="en-US" dirty="0"/>
          </a:p>
        </p:txBody>
      </p:sp>
      <p:sp>
        <p:nvSpPr>
          <p:cNvPr id="5" name="Date Placeholder 4">
            <a:extLst>
              <a:ext uri="{FF2B5EF4-FFF2-40B4-BE49-F238E27FC236}">
                <a16:creationId xmlns:a16="http://schemas.microsoft.com/office/drawing/2014/main" id="{60DE94D1-887E-437C-B38B-E1CD0247CBE3}"/>
              </a:ext>
            </a:extLst>
          </p:cNvPr>
          <p:cNvSpPr>
            <a:spLocks noGrp="1"/>
          </p:cNvSpPr>
          <p:nvPr>
            <p:ph type="dt" sz="half" idx="10"/>
          </p:nvPr>
        </p:nvSpPr>
        <p:spPr>
          <a:xfrm>
            <a:off x="2462972" y="6487200"/>
            <a:ext cx="7264800" cy="741600"/>
          </a:xfrm>
        </p:spPr>
        <p:txBody>
          <a:bodyPr/>
          <a:lstStyle/>
          <a:p>
            <a:pPr algn="ctr" defTabSz="914400"/>
            <a:r>
              <a:rPr lang="vi-VN" altLang="ja-JP" sz="1050" dirty="0" smtClean="0">
                <a:latin typeface="Roboto" pitchFamily="2" charset="0"/>
              </a:rPr>
              <a:t>Tháng 6/2024</a:t>
            </a:r>
            <a:endParaRPr lang="en-US" altLang="ja-JP" sz="1050" dirty="0">
              <a:latin typeface="Roboto" pitchFamily="2" charset="0"/>
            </a:endParaRPr>
          </a:p>
        </p:txBody>
      </p:sp>
    </p:spTree>
    <p:extLst>
      <p:ext uri="{BB962C8B-B14F-4D97-AF65-F5344CB8AC3E}">
        <p14:creationId xmlns:p14="http://schemas.microsoft.com/office/powerpoint/2010/main" val="1093791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BB43-BE50-4350-963C-9C54234C0830}"/>
              </a:ext>
            </a:extLst>
          </p:cNvPr>
          <p:cNvSpPr>
            <a:spLocks noGrp="1"/>
          </p:cNvSpPr>
          <p:nvPr>
            <p:ph type="title"/>
          </p:nvPr>
        </p:nvSpPr>
        <p:spPr>
          <a:xfrm>
            <a:off x="1177847" y="1"/>
            <a:ext cx="9342566" cy="688436"/>
          </a:xfrm>
        </p:spPr>
        <p:txBody>
          <a:bodyPr/>
          <a:lstStyle/>
          <a:p>
            <a:r>
              <a:rPr lang="vi-VN" altLang="ja-JP" dirty="0"/>
              <a:t>Sơ đồ khối hệ thống</a:t>
            </a:r>
            <a:endParaRPr kumimoji="1" lang="ja-JP" altLang="en-US" dirty="0"/>
          </a:p>
        </p:txBody>
      </p:sp>
      <p:sp>
        <p:nvSpPr>
          <p:cNvPr id="4" name="Text Placeholder 3">
            <a:extLst>
              <a:ext uri="{FF2B5EF4-FFF2-40B4-BE49-F238E27FC236}">
                <a16:creationId xmlns:a16="http://schemas.microsoft.com/office/drawing/2014/main" id="{343F7092-5522-4602-8C8C-463CD7491686}"/>
              </a:ext>
            </a:extLst>
          </p:cNvPr>
          <p:cNvSpPr>
            <a:spLocks noGrp="1"/>
          </p:cNvSpPr>
          <p:nvPr>
            <p:ph type="body" sz="quarter" idx="14"/>
          </p:nvPr>
        </p:nvSpPr>
        <p:spPr/>
        <p:txBody>
          <a:bodyPr/>
          <a:lstStyle/>
          <a:p>
            <a:r>
              <a:rPr kumimoji="1" lang="en-US" altLang="ja-JP" dirty="0" smtClean="0"/>
              <a:t>1</a:t>
            </a:r>
            <a:endParaRPr kumimoji="1" lang="ja-JP" altLang="en-US" dirty="0"/>
          </a:p>
        </p:txBody>
      </p:sp>
      <p:sp>
        <p:nvSpPr>
          <p:cNvPr id="6" name="Slide Number Placeholder 5">
            <a:extLst>
              <a:ext uri="{FF2B5EF4-FFF2-40B4-BE49-F238E27FC236}">
                <a16:creationId xmlns:a16="http://schemas.microsoft.com/office/drawing/2014/main" id="{EAE798A2-6596-4ADA-BCCB-8B38990C864D}"/>
              </a:ext>
            </a:extLst>
          </p:cNvPr>
          <p:cNvSpPr>
            <a:spLocks noGrp="1"/>
          </p:cNvSpPr>
          <p:nvPr>
            <p:ph type="sldNum" sz="quarter" idx="22"/>
          </p:nvPr>
        </p:nvSpPr>
        <p:spPr/>
        <p:txBody>
          <a:bodyPr/>
          <a:lstStyle/>
          <a:p>
            <a:pPr algn="r" defTabSz="914400"/>
            <a:r>
              <a:rPr lang="en-US" altLang="ja-JP" dirty="0"/>
              <a:t>1</a:t>
            </a:r>
            <a:endParaRPr lang="ja-JP" altLang="en-US" dirty="0"/>
          </a:p>
        </p:txBody>
      </p:sp>
      <p:sp>
        <p:nvSpPr>
          <p:cNvPr id="7" name="Rounded Rectangle 6"/>
          <p:cNvSpPr/>
          <p:nvPr/>
        </p:nvSpPr>
        <p:spPr>
          <a:xfrm>
            <a:off x="55181" y="2011678"/>
            <a:ext cx="1320600" cy="401289"/>
          </a:xfrm>
          <a:prstGeom prst="roundRect">
            <a:avLst/>
          </a:prstGeom>
          <a:gradFill>
            <a:gsLst>
              <a:gs pos="0">
                <a:schemeClr val="accent5">
                  <a:lumMod val="75000"/>
                </a:schemeClr>
              </a:gs>
              <a:gs pos="100000">
                <a:schemeClr val="accent5">
                  <a:lumMod val="25000"/>
                </a:schemeClr>
              </a:gs>
            </a:gsLs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GraphWorX64</a:t>
            </a:r>
            <a:endParaRPr lang="en-AU" sz="1300" dirty="0">
              <a:latin typeface="Times New Roman" panose="02020603050405020304" pitchFamily="18" charset="0"/>
              <a:cs typeface="Times New Roman" panose="02020603050405020304" pitchFamily="18" charset="0"/>
            </a:endParaRPr>
          </a:p>
        </p:txBody>
      </p:sp>
      <p:sp>
        <p:nvSpPr>
          <p:cNvPr id="8" name="Rounded Rectangle 7"/>
          <p:cNvSpPr/>
          <p:nvPr/>
        </p:nvSpPr>
        <p:spPr>
          <a:xfrm>
            <a:off x="1527111" y="2011678"/>
            <a:ext cx="1298957" cy="401289"/>
          </a:xfrm>
          <a:prstGeom prst="roundRect">
            <a:avLst/>
          </a:prstGeom>
          <a:gradFill>
            <a:gsLst>
              <a:gs pos="0">
                <a:schemeClr val="accent5">
                  <a:lumMod val="75000"/>
                </a:schemeClr>
              </a:gs>
              <a:gs pos="100000">
                <a:schemeClr val="accent5">
                  <a:lumMod val="25000"/>
                </a:schemeClr>
              </a:gs>
            </a:gsLs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FrameWorX64</a:t>
            </a:r>
            <a:endParaRPr lang="en-AU" sz="1300" dirty="0">
              <a:latin typeface="Times New Roman" panose="02020603050405020304" pitchFamily="18" charset="0"/>
              <a:cs typeface="Times New Roman" panose="02020603050405020304" pitchFamily="18" charset="0"/>
            </a:endParaRPr>
          </a:p>
        </p:txBody>
      </p:sp>
      <p:sp>
        <p:nvSpPr>
          <p:cNvPr id="9" name="Rounded Rectangle 8"/>
          <p:cNvSpPr/>
          <p:nvPr/>
        </p:nvSpPr>
        <p:spPr>
          <a:xfrm>
            <a:off x="3025679" y="2011678"/>
            <a:ext cx="1492623" cy="401289"/>
          </a:xfrm>
          <a:prstGeom prst="roundRect">
            <a:avLst/>
          </a:prstGeom>
          <a:gradFill>
            <a:gsLst>
              <a:gs pos="0">
                <a:schemeClr val="accent5">
                  <a:lumMod val="75000"/>
                </a:schemeClr>
              </a:gs>
              <a:gs pos="100000">
                <a:schemeClr val="accent5">
                  <a:lumMod val="25000"/>
                </a:schemeClr>
              </a:gs>
            </a:gsLs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Phần mềm MITSUBISHI</a:t>
            </a:r>
            <a:endParaRPr lang="en-AU" sz="1300" dirty="0">
              <a:latin typeface="Times New Roman" panose="02020603050405020304" pitchFamily="18" charset="0"/>
              <a:cs typeface="Times New Roman" panose="02020603050405020304" pitchFamily="18" charset="0"/>
            </a:endParaRPr>
          </a:p>
        </p:txBody>
      </p:sp>
      <p:sp>
        <p:nvSpPr>
          <p:cNvPr id="10" name="Rounded Rectangle 9"/>
          <p:cNvSpPr/>
          <p:nvPr/>
        </p:nvSpPr>
        <p:spPr>
          <a:xfrm>
            <a:off x="3214303" y="3074712"/>
            <a:ext cx="1134352" cy="39997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Phần mềm</a:t>
            </a:r>
            <a:endParaRPr lang="en-AU" sz="1300" dirty="0">
              <a:latin typeface="Times New Roman" panose="02020603050405020304" pitchFamily="18" charset="0"/>
              <a:cs typeface="Times New Roman" panose="02020603050405020304" pitchFamily="18" charset="0"/>
            </a:endParaRPr>
          </a:p>
        </p:txBody>
      </p:sp>
      <p:sp>
        <p:nvSpPr>
          <p:cNvPr id="11" name="Rounded Rectangle 10"/>
          <p:cNvSpPr/>
          <p:nvPr/>
        </p:nvSpPr>
        <p:spPr>
          <a:xfrm>
            <a:off x="2920044" y="4136434"/>
            <a:ext cx="1738158" cy="372966"/>
          </a:xfrm>
          <a:prstGeom prst="roundRect">
            <a:avLst/>
          </a:prstGeom>
          <a:gradFill>
            <a:gsLst>
              <a:gs pos="0">
                <a:schemeClr val="accent5">
                  <a:lumMod val="75000"/>
                </a:schemeClr>
              </a:gs>
              <a:gs pos="100000">
                <a:schemeClr val="accent5">
                  <a:lumMod val="25000"/>
                </a:schemeClr>
              </a:gs>
            </a:gsLs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r>
              <a:rPr lang="vi-VN" sz="1300" dirty="0" smtClean="0">
                <a:latin typeface="Times New Roman" panose="02020603050405020304" pitchFamily="18" charset="0"/>
                <a:cs typeface="Times New Roman" panose="02020603050405020304" pitchFamily="18" charset="0"/>
              </a:rPr>
              <a:t>Thuật </a:t>
            </a:r>
            <a:r>
              <a:rPr lang="vi-VN" sz="1300" dirty="0">
                <a:latin typeface="Times New Roman" panose="02020603050405020304" pitchFamily="18" charset="0"/>
                <a:cs typeface="Times New Roman" panose="02020603050405020304" pitchFamily="18" charset="0"/>
              </a:rPr>
              <a:t>toán tìm đường</a:t>
            </a:r>
            <a:endParaRPr lang="en-AU" sz="1300" dirty="0">
              <a:latin typeface="Times New Roman" panose="02020603050405020304" pitchFamily="18" charset="0"/>
              <a:cs typeface="Times New Roman" panose="02020603050405020304" pitchFamily="18" charset="0"/>
            </a:endParaRPr>
          </a:p>
        </p:txBody>
      </p:sp>
      <p:sp>
        <p:nvSpPr>
          <p:cNvPr id="12" name="Rounded Rectangle 11"/>
          <p:cNvSpPr/>
          <p:nvPr/>
        </p:nvSpPr>
        <p:spPr>
          <a:xfrm>
            <a:off x="2962689" y="5128560"/>
            <a:ext cx="1647409" cy="372966"/>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Website </a:t>
            </a:r>
            <a:r>
              <a:rPr lang="vi-VN" sz="1300" dirty="0" smtClean="0">
                <a:latin typeface="Times New Roman" panose="02020603050405020304" pitchFamily="18" charset="0"/>
                <a:cs typeface="Times New Roman" panose="02020603050405020304" pitchFamily="18" charset="0"/>
              </a:rPr>
              <a:t>giám sát</a:t>
            </a:r>
            <a:endParaRPr lang="en-AU" sz="1300" dirty="0">
              <a:latin typeface="Times New Roman" panose="02020603050405020304" pitchFamily="18" charset="0"/>
              <a:cs typeface="Times New Roman" panose="02020603050405020304" pitchFamily="18" charset="0"/>
            </a:endParaRPr>
          </a:p>
        </p:txBody>
      </p:sp>
      <p:sp>
        <p:nvSpPr>
          <p:cNvPr id="13" name="Oval 12"/>
          <p:cNvSpPr/>
          <p:nvPr/>
        </p:nvSpPr>
        <p:spPr>
          <a:xfrm>
            <a:off x="4567464" y="2610325"/>
            <a:ext cx="1397028" cy="131808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smtClean="0">
                <a:latin typeface="Times New Roman" panose="02020603050405020304" pitchFamily="18" charset="0"/>
                <a:cs typeface="Times New Roman" panose="02020603050405020304" pitchFamily="18" charset="0"/>
              </a:rPr>
              <a:t>Mô hình dự thi</a:t>
            </a:r>
            <a:endParaRPr lang="en-AU" sz="1300" dirty="0">
              <a:latin typeface="Times New Roman" panose="02020603050405020304" pitchFamily="18" charset="0"/>
              <a:cs typeface="Times New Roman" panose="02020603050405020304" pitchFamily="18" charset="0"/>
            </a:endParaRPr>
          </a:p>
        </p:txBody>
      </p:sp>
      <p:sp>
        <p:nvSpPr>
          <p:cNvPr id="14" name="Rounded Rectangle 13"/>
          <p:cNvSpPr/>
          <p:nvPr/>
        </p:nvSpPr>
        <p:spPr>
          <a:xfrm>
            <a:off x="6173971" y="3068457"/>
            <a:ext cx="1139015" cy="401289"/>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Thiết bị phần cứng</a:t>
            </a:r>
            <a:endParaRPr lang="en-AU" sz="1300" dirty="0">
              <a:latin typeface="Times New Roman" panose="02020603050405020304" pitchFamily="18" charset="0"/>
              <a:cs typeface="Times New Roman" panose="02020603050405020304" pitchFamily="18" charset="0"/>
            </a:endParaRPr>
          </a:p>
        </p:txBody>
      </p:sp>
      <p:sp>
        <p:nvSpPr>
          <p:cNvPr id="15" name="Rounded Rectangle 14"/>
          <p:cNvSpPr/>
          <p:nvPr/>
        </p:nvSpPr>
        <p:spPr>
          <a:xfrm>
            <a:off x="5835331" y="2011678"/>
            <a:ext cx="1814824" cy="401289"/>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Thiết bị MITSUBISHI</a:t>
            </a:r>
            <a:endParaRPr lang="en-AU" sz="1300" dirty="0">
              <a:latin typeface="Times New Roman" panose="02020603050405020304" pitchFamily="18" charset="0"/>
              <a:cs typeface="Times New Roman" panose="02020603050405020304" pitchFamily="18" charset="0"/>
            </a:endParaRPr>
          </a:p>
        </p:txBody>
      </p:sp>
      <p:sp>
        <p:nvSpPr>
          <p:cNvPr id="16" name="Rounded Rectangle 15"/>
          <p:cNvSpPr/>
          <p:nvPr/>
        </p:nvSpPr>
        <p:spPr>
          <a:xfrm>
            <a:off x="5993395" y="4065060"/>
            <a:ext cx="1504498" cy="39997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Thiết bị thiết kế</a:t>
            </a:r>
            <a:endParaRPr lang="en-AU" sz="1300" dirty="0">
              <a:latin typeface="Times New Roman" panose="02020603050405020304" pitchFamily="18" charset="0"/>
              <a:cs typeface="Times New Roman" panose="02020603050405020304" pitchFamily="18" charset="0"/>
            </a:endParaRPr>
          </a:p>
        </p:txBody>
      </p:sp>
      <p:sp>
        <p:nvSpPr>
          <p:cNvPr id="17" name="Rounded Rectangle 16"/>
          <p:cNvSpPr/>
          <p:nvPr/>
        </p:nvSpPr>
        <p:spPr>
          <a:xfrm>
            <a:off x="8534117" y="2011678"/>
            <a:ext cx="1639429" cy="401289"/>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Q03UDVCPU </a:t>
            </a:r>
            <a:br>
              <a:rPr lang="vi-VN" sz="1300" dirty="0">
                <a:latin typeface="Times New Roman" panose="02020603050405020304" pitchFamily="18" charset="0"/>
                <a:cs typeface="Times New Roman" panose="02020603050405020304" pitchFamily="18" charset="0"/>
              </a:rPr>
            </a:br>
            <a:r>
              <a:rPr lang="vi-VN" sz="1300" dirty="0">
                <a:latin typeface="Times New Roman" panose="02020603050405020304" pitchFamily="18" charset="0"/>
                <a:cs typeface="Times New Roman" panose="02020603050405020304" pitchFamily="18" charset="0"/>
              </a:rPr>
              <a:t>(MASTER)</a:t>
            </a:r>
            <a:endParaRPr lang="en-AU" sz="1300" dirty="0">
              <a:latin typeface="Times New Roman" panose="02020603050405020304" pitchFamily="18" charset="0"/>
              <a:cs typeface="Times New Roman" panose="02020603050405020304" pitchFamily="18" charset="0"/>
            </a:endParaRPr>
          </a:p>
        </p:txBody>
      </p:sp>
      <p:sp>
        <p:nvSpPr>
          <p:cNvPr id="18" name="Rounded Rectangle 17"/>
          <p:cNvSpPr/>
          <p:nvPr/>
        </p:nvSpPr>
        <p:spPr>
          <a:xfrm>
            <a:off x="7387531" y="3074712"/>
            <a:ext cx="1905840" cy="399977"/>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en-AU" sz="1300" dirty="0">
                <a:latin typeface="Times New Roman" panose="02020603050405020304" pitchFamily="18" charset="0"/>
                <a:cs typeface="Times New Roman" panose="02020603050405020304" pitchFamily="18" charset="0"/>
              </a:rPr>
              <a:t>FX5UC-32MT/DS-TS </a:t>
            </a:r>
            <a:r>
              <a:rPr lang="vi-VN" sz="1300" dirty="0">
                <a:latin typeface="Times New Roman" panose="02020603050405020304" pitchFamily="18" charset="0"/>
                <a:cs typeface="Times New Roman" panose="02020603050405020304" pitchFamily="18" charset="0"/>
              </a:rPr>
              <a:t> </a:t>
            </a:r>
            <a:br>
              <a:rPr lang="vi-VN" sz="1300" dirty="0">
                <a:latin typeface="Times New Roman" panose="02020603050405020304" pitchFamily="18" charset="0"/>
                <a:cs typeface="Times New Roman" panose="02020603050405020304" pitchFamily="18" charset="0"/>
              </a:rPr>
            </a:br>
            <a:r>
              <a:rPr lang="vi-VN" sz="1300" dirty="0">
                <a:latin typeface="Times New Roman" panose="02020603050405020304" pitchFamily="18" charset="0"/>
                <a:cs typeface="Times New Roman" panose="02020603050405020304" pitchFamily="18" charset="0"/>
              </a:rPr>
              <a:t>(SLAVE)</a:t>
            </a:r>
            <a:endParaRPr lang="en-AU" sz="1300" dirty="0">
              <a:latin typeface="Times New Roman" panose="02020603050405020304" pitchFamily="18" charset="0"/>
              <a:cs typeface="Times New Roman" panose="02020603050405020304" pitchFamily="18" charset="0"/>
            </a:endParaRPr>
          </a:p>
        </p:txBody>
      </p:sp>
      <p:sp>
        <p:nvSpPr>
          <p:cNvPr id="19" name="Rounded Rectangle 18"/>
          <p:cNvSpPr/>
          <p:nvPr/>
        </p:nvSpPr>
        <p:spPr>
          <a:xfrm>
            <a:off x="9389356" y="3074712"/>
            <a:ext cx="1954196" cy="399977"/>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en-AU" sz="1300" dirty="0">
                <a:latin typeface="Times New Roman" panose="02020603050405020304" pitchFamily="18" charset="0"/>
                <a:cs typeface="Times New Roman" panose="02020603050405020304" pitchFamily="18" charset="0"/>
              </a:rPr>
              <a:t>FX5UC-</a:t>
            </a:r>
            <a:r>
              <a:rPr lang="vi-VN" sz="1300" dirty="0">
                <a:latin typeface="Times New Roman" panose="02020603050405020304" pitchFamily="18" charset="0"/>
                <a:cs typeface="Times New Roman" panose="02020603050405020304" pitchFamily="18" charset="0"/>
              </a:rPr>
              <a:t>32MR</a:t>
            </a:r>
            <a:r>
              <a:rPr lang="en-AU" sz="1300" dirty="0">
                <a:latin typeface="Times New Roman" panose="02020603050405020304" pitchFamily="18" charset="0"/>
                <a:cs typeface="Times New Roman" panose="02020603050405020304" pitchFamily="18" charset="0"/>
              </a:rPr>
              <a:t>/DS-TS </a:t>
            </a:r>
            <a:r>
              <a:rPr lang="vi-VN" sz="1300" dirty="0">
                <a:latin typeface="Times New Roman" panose="02020603050405020304" pitchFamily="18" charset="0"/>
                <a:cs typeface="Times New Roman" panose="02020603050405020304" pitchFamily="18" charset="0"/>
              </a:rPr>
              <a:t> </a:t>
            </a:r>
            <a:br>
              <a:rPr lang="vi-VN" sz="1300" dirty="0">
                <a:latin typeface="Times New Roman" panose="02020603050405020304" pitchFamily="18" charset="0"/>
                <a:cs typeface="Times New Roman" panose="02020603050405020304" pitchFamily="18" charset="0"/>
              </a:rPr>
            </a:br>
            <a:r>
              <a:rPr lang="vi-VN" sz="1300" dirty="0">
                <a:latin typeface="Times New Roman" panose="02020603050405020304" pitchFamily="18" charset="0"/>
                <a:cs typeface="Times New Roman" panose="02020603050405020304" pitchFamily="18" charset="0"/>
              </a:rPr>
              <a:t>(SLAVE)</a:t>
            </a:r>
            <a:endParaRPr lang="en-AU" sz="1300" dirty="0">
              <a:latin typeface="Times New Roman" panose="02020603050405020304" pitchFamily="18" charset="0"/>
              <a:cs typeface="Times New Roman" panose="02020603050405020304" pitchFamily="18" charset="0"/>
            </a:endParaRPr>
          </a:p>
        </p:txBody>
      </p:sp>
      <p:sp>
        <p:nvSpPr>
          <p:cNvPr id="20" name="Rounded Rectangle 19"/>
          <p:cNvSpPr/>
          <p:nvPr/>
        </p:nvSpPr>
        <p:spPr>
          <a:xfrm>
            <a:off x="6507628" y="5729700"/>
            <a:ext cx="1815107" cy="399977"/>
          </a:xfrm>
          <a:prstGeom prst="roundRect">
            <a:avLst/>
          </a:prstGeom>
          <a:gradFill>
            <a:gsLst>
              <a:gs pos="16000">
                <a:srgbClr val="6AAA4E"/>
              </a:gs>
              <a:gs pos="0">
                <a:srgbClr val="92D050"/>
              </a:gs>
              <a:gs pos="100000">
                <a:schemeClr val="accent3">
                  <a:lumMod val="50000"/>
                </a:schemeClr>
              </a:gs>
            </a:gsLs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Node giả lập đầu đo </a:t>
            </a:r>
            <a:endParaRPr lang="en-AU" sz="1300" dirty="0">
              <a:latin typeface="Times New Roman" panose="02020603050405020304" pitchFamily="18" charset="0"/>
              <a:cs typeface="Times New Roman" panose="02020603050405020304" pitchFamily="18" charset="0"/>
            </a:endParaRPr>
          </a:p>
        </p:txBody>
      </p:sp>
      <p:sp>
        <p:nvSpPr>
          <p:cNvPr id="21" name="Rounded Rectangle 20"/>
          <p:cNvSpPr/>
          <p:nvPr/>
        </p:nvSpPr>
        <p:spPr>
          <a:xfrm>
            <a:off x="8423334" y="5713231"/>
            <a:ext cx="1879874" cy="399977"/>
          </a:xfrm>
          <a:prstGeom prst="roundRect">
            <a:avLst/>
          </a:prstGeom>
          <a:gradFill>
            <a:gsLst>
              <a:gs pos="16000">
                <a:srgbClr val="6AAA4E"/>
              </a:gs>
              <a:gs pos="0">
                <a:srgbClr val="92D050"/>
              </a:gs>
              <a:gs pos="100000">
                <a:schemeClr val="accent3">
                  <a:lumMod val="50000"/>
                </a:schemeClr>
              </a:gs>
            </a:gsLs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Node đầu đo thực tế </a:t>
            </a:r>
            <a:endParaRPr lang="en-AU" sz="1300" dirty="0">
              <a:latin typeface="Times New Roman" panose="02020603050405020304" pitchFamily="18" charset="0"/>
              <a:cs typeface="Times New Roman" panose="02020603050405020304" pitchFamily="18" charset="0"/>
            </a:endParaRPr>
          </a:p>
        </p:txBody>
      </p:sp>
      <p:sp>
        <p:nvSpPr>
          <p:cNvPr id="22" name="Rounded Rectangle 21"/>
          <p:cNvSpPr/>
          <p:nvPr/>
        </p:nvSpPr>
        <p:spPr>
          <a:xfrm>
            <a:off x="10378585" y="5721235"/>
            <a:ext cx="1743659" cy="372966"/>
          </a:xfrm>
          <a:prstGeom prst="roundRect">
            <a:avLst/>
          </a:prstGeom>
          <a:gradFill>
            <a:gsLst>
              <a:gs pos="16000">
                <a:srgbClr val="6AAA4E"/>
              </a:gs>
              <a:gs pos="0">
                <a:srgbClr val="92D050"/>
              </a:gs>
              <a:gs pos="100000">
                <a:schemeClr val="accent3">
                  <a:lumMod val="50000"/>
                </a:schemeClr>
              </a:gs>
            </a:gsLs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Bảng LED ma trận </a:t>
            </a:r>
            <a:endParaRPr lang="en-AU" sz="1300" dirty="0">
              <a:latin typeface="Times New Roman" panose="02020603050405020304" pitchFamily="18" charset="0"/>
              <a:cs typeface="Times New Roman" panose="02020603050405020304" pitchFamily="18" charset="0"/>
            </a:endParaRPr>
          </a:p>
        </p:txBody>
      </p:sp>
      <p:sp>
        <p:nvSpPr>
          <p:cNvPr id="23" name="Rounded Rectangle 22"/>
          <p:cNvSpPr/>
          <p:nvPr/>
        </p:nvSpPr>
        <p:spPr>
          <a:xfrm>
            <a:off x="8557419" y="4800271"/>
            <a:ext cx="1608732" cy="399977"/>
          </a:xfrm>
          <a:prstGeom prst="roundRect">
            <a:avLst/>
          </a:prstGeom>
          <a:gradFill>
            <a:gsLst>
              <a:gs pos="16000">
                <a:srgbClr val="6AAA4E"/>
              </a:gs>
              <a:gs pos="0">
                <a:srgbClr val="92D050"/>
              </a:gs>
              <a:gs pos="100000">
                <a:schemeClr val="accent3">
                  <a:lumMod val="50000"/>
                </a:schemeClr>
              </a:gs>
            </a:gsLs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smtClean="0">
                <a:latin typeface="Times New Roman" panose="02020603050405020304" pitchFamily="18" charset="0"/>
                <a:cs typeface="Times New Roman" panose="02020603050405020304" pitchFamily="18" charset="0"/>
              </a:rPr>
              <a:t>Vi điều khiển ESP32</a:t>
            </a:r>
            <a:endParaRPr lang="en-AU" sz="1300" dirty="0">
              <a:latin typeface="Times New Roman" panose="02020603050405020304" pitchFamily="18" charset="0"/>
              <a:cs typeface="Times New Roman" panose="02020603050405020304" pitchFamily="18" charset="0"/>
            </a:endParaRPr>
          </a:p>
        </p:txBody>
      </p:sp>
      <p:cxnSp>
        <p:nvCxnSpPr>
          <p:cNvPr id="24" name="Straight Arrow Connector 23"/>
          <p:cNvCxnSpPr>
            <a:stCxn id="13" idx="2"/>
            <a:endCxn id="10" idx="3"/>
          </p:cNvCxnSpPr>
          <p:nvPr/>
        </p:nvCxnSpPr>
        <p:spPr>
          <a:xfrm flipH="1">
            <a:off x="4348655" y="3269365"/>
            <a:ext cx="218809" cy="533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5" name="Straight Arrow Connector 24"/>
          <p:cNvCxnSpPr>
            <a:stCxn id="10" idx="0"/>
            <a:endCxn id="9" idx="2"/>
          </p:cNvCxnSpPr>
          <p:nvPr/>
        </p:nvCxnSpPr>
        <p:spPr>
          <a:xfrm flipH="1" flipV="1">
            <a:off x="3771991" y="2412967"/>
            <a:ext cx="9488" cy="661745"/>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6" name="Straight Arrow Connector 25"/>
          <p:cNvCxnSpPr>
            <a:stCxn id="10" idx="2"/>
            <a:endCxn id="11" idx="0"/>
          </p:cNvCxnSpPr>
          <p:nvPr/>
        </p:nvCxnSpPr>
        <p:spPr>
          <a:xfrm>
            <a:off x="3781479" y="3474689"/>
            <a:ext cx="7644" cy="661745"/>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7" name="Straight Arrow Connector 26"/>
          <p:cNvCxnSpPr>
            <a:stCxn id="11" idx="2"/>
            <a:endCxn id="12" idx="0"/>
          </p:cNvCxnSpPr>
          <p:nvPr/>
        </p:nvCxnSpPr>
        <p:spPr>
          <a:xfrm flipH="1">
            <a:off x="3786394" y="4509400"/>
            <a:ext cx="2729" cy="61916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8" name="Straight Arrow Connector 27"/>
          <p:cNvCxnSpPr>
            <a:stCxn id="9" idx="1"/>
            <a:endCxn id="8" idx="3"/>
          </p:cNvCxnSpPr>
          <p:nvPr/>
        </p:nvCxnSpPr>
        <p:spPr>
          <a:xfrm flipH="1">
            <a:off x="2826068" y="2212323"/>
            <a:ext cx="199611"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0" name="Elbow Connector 29"/>
          <p:cNvCxnSpPr>
            <a:stCxn id="11" idx="1"/>
            <a:endCxn id="8" idx="2"/>
          </p:cNvCxnSpPr>
          <p:nvPr/>
        </p:nvCxnSpPr>
        <p:spPr>
          <a:xfrm rot="10800000">
            <a:off x="2176590" y="2412967"/>
            <a:ext cx="743454" cy="1909950"/>
          </a:xfrm>
          <a:prstGeom prst="bentConnector2">
            <a:avLst/>
          </a:prstGeom>
          <a:ln>
            <a:tailEnd type="triangle"/>
          </a:ln>
        </p:spPr>
        <p:style>
          <a:lnRef idx="2">
            <a:schemeClr val="dk1"/>
          </a:lnRef>
          <a:fillRef idx="1">
            <a:schemeClr val="lt1"/>
          </a:fillRef>
          <a:effectRef idx="0">
            <a:schemeClr val="dk1"/>
          </a:effectRef>
          <a:fontRef idx="minor">
            <a:schemeClr val="dk1"/>
          </a:fontRef>
        </p:style>
      </p:cxnSp>
      <p:cxnSp>
        <p:nvCxnSpPr>
          <p:cNvPr id="31" name="Elbow Connector 30"/>
          <p:cNvCxnSpPr>
            <a:stCxn id="8" idx="0"/>
            <a:endCxn id="17" idx="0"/>
          </p:cNvCxnSpPr>
          <p:nvPr/>
        </p:nvCxnSpPr>
        <p:spPr>
          <a:xfrm rot="5400000" flipH="1" flipV="1">
            <a:off x="5765211" y="-1576943"/>
            <a:ext cx="12700" cy="7177242"/>
          </a:xfrm>
          <a:prstGeom prst="bentConnector3">
            <a:avLst>
              <a:gd name="adj1" fmla="val 5400000"/>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32" name="Straight Arrow Connector 31"/>
          <p:cNvCxnSpPr>
            <a:stCxn id="13" idx="6"/>
            <a:endCxn id="14" idx="1"/>
          </p:cNvCxnSpPr>
          <p:nvPr/>
        </p:nvCxnSpPr>
        <p:spPr>
          <a:xfrm flipV="1">
            <a:off x="5964492" y="3269102"/>
            <a:ext cx="209479" cy="26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3" name="Straight Arrow Connector 32"/>
          <p:cNvCxnSpPr>
            <a:stCxn id="14" idx="0"/>
            <a:endCxn id="15" idx="2"/>
          </p:cNvCxnSpPr>
          <p:nvPr/>
        </p:nvCxnSpPr>
        <p:spPr>
          <a:xfrm flipH="1" flipV="1">
            <a:off x="6742743" y="2412967"/>
            <a:ext cx="736" cy="65549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4" name="Straight Arrow Connector 33"/>
          <p:cNvCxnSpPr>
            <a:stCxn id="14" idx="2"/>
            <a:endCxn id="16" idx="0"/>
          </p:cNvCxnSpPr>
          <p:nvPr/>
        </p:nvCxnSpPr>
        <p:spPr>
          <a:xfrm>
            <a:off x="6743479" y="3469746"/>
            <a:ext cx="2165" cy="595314"/>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5" name="Straight Arrow Connector 34"/>
          <p:cNvCxnSpPr>
            <a:stCxn id="15" idx="3"/>
            <a:endCxn id="17" idx="1"/>
          </p:cNvCxnSpPr>
          <p:nvPr/>
        </p:nvCxnSpPr>
        <p:spPr>
          <a:xfrm>
            <a:off x="7650155" y="2212323"/>
            <a:ext cx="883962"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6" name="Elbow Connector 35"/>
          <p:cNvCxnSpPr>
            <a:stCxn id="17" idx="2"/>
            <a:endCxn id="18" idx="0"/>
          </p:cNvCxnSpPr>
          <p:nvPr/>
        </p:nvCxnSpPr>
        <p:spPr>
          <a:xfrm rot="5400000">
            <a:off x="8516270" y="2237149"/>
            <a:ext cx="661745" cy="1013381"/>
          </a:xfrm>
          <a:prstGeom prst="bentConnector3">
            <a:avLst>
              <a:gd name="adj1" fmla="val 69192"/>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37" name="Elbow Connector 36"/>
          <p:cNvCxnSpPr>
            <a:stCxn id="17" idx="2"/>
            <a:endCxn id="19" idx="0"/>
          </p:cNvCxnSpPr>
          <p:nvPr/>
        </p:nvCxnSpPr>
        <p:spPr>
          <a:xfrm rot="16200000" flipH="1">
            <a:off x="9529271" y="2237528"/>
            <a:ext cx="661745" cy="1012622"/>
          </a:xfrm>
          <a:prstGeom prst="bentConnector3">
            <a:avLst>
              <a:gd name="adj1" fmla="val 69192"/>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38" name="Elbow Connector 37"/>
          <p:cNvCxnSpPr>
            <a:stCxn id="23" idx="0"/>
            <a:endCxn id="18" idx="2"/>
          </p:cNvCxnSpPr>
          <p:nvPr/>
        </p:nvCxnSpPr>
        <p:spPr>
          <a:xfrm rot="16200000" flipV="1">
            <a:off x="8188327" y="3626813"/>
            <a:ext cx="1325582" cy="1021334"/>
          </a:xfrm>
          <a:prstGeom prst="bentConnector3">
            <a:avLst>
              <a:gd name="adj1" fmla="val 67245"/>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39" name="Elbow Connector 38"/>
          <p:cNvCxnSpPr>
            <a:stCxn id="23" idx="0"/>
            <a:endCxn id="19" idx="2"/>
          </p:cNvCxnSpPr>
          <p:nvPr/>
        </p:nvCxnSpPr>
        <p:spPr>
          <a:xfrm rot="5400000" flipH="1" flipV="1">
            <a:off x="9201328" y="3635146"/>
            <a:ext cx="1325582" cy="1004669"/>
          </a:xfrm>
          <a:prstGeom prst="bentConnector3">
            <a:avLst>
              <a:gd name="adj1" fmla="val 67245"/>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40" name="Straight Arrow Connector 39"/>
          <p:cNvCxnSpPr>
            <a:stCxn id="23" idx="2"/>
            <a:endCxn id="21" idx="0"/>
          </p:cNvCxnSpPr>
          <p:nvPr/>
        </p:nvCxnSpPr>
        <p:spPr>
          <a:xfrm>
            <a:off x="9361785" y="5200248"/>
            <a:ext cx="1486" cy="512983"/>
          </a:xfrm>
          <a:prstGeom prst="straightConnector1">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41" name="Elbow Connector 40"/>
          <p:cNvCxnSpPr>
            <a:stCxn id="23" idx="2"/>
            <a:endCxn id="20" idx="0"/>
          </p:cNvCxnSpPr>
          <p:nvPr/>
        </p:nvCxnSpPr>
        <p:spPr>
          <a:xfrm rot="5400000">
            <a:off x="8123758" y="4491673"/>
            <a:ext cx="529452" cy="1946603"/>
          </a:xfrm>
          <a:prstGeom prst="bentConnector3">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42" name="Elbow Connector 41"/>
          <p:cNvCxnSpPr>
            <a:stCxn id="22" idx="0"/>
            <a:endCxn id="23" idx="2"/>
          </p:cNvCxnSpPr>
          <p:nvPr/>
        </p:nvCxnSpPr>
        <p:spPr>
          <a:xfrm rot="16200000" flipV="1">
            <a:off x="10045607" y="4516427"/>
            <a:ext cx="520987" cy="1888630"/>
          </a:xfrm>
          <a:prstGeom prst="bentConnector3">
            <a:avLst/>
          </a:prstGeom>
          <a:ln>
            <a:headEnd type="triangle"/>
            <a:tailEnd type="triangle"/>
          </a:ln>
        </p:spPr>
        <p:style>
          <a:lnRef idx="2">
            <a:schemeClr val="dk1"/>
          </a:lnRef>
          <a:fillRef idx="1">
            <a:schemeClr val="lt1"/>
          </a:fillRef>
          <a:effectRef idx="0">
            <a:schemeClr val="dk1"/>
          </a:effectRef>
          <a:fontRef idx="minor">
            <a:schemeClr val="dk1"/>
          </a:fontRef>
        </p:style>
      </p:cxnSp>
      <p:sp>
        <p:nvSpPr>
          <p:cNvPr id="101" name="Rectangle 100"/>
          <p:cNvSpPr/>
          <p:nvPr/>
        </p:nvSpPr>
        <p:spPr>
          <a:xfrm>
            <a:off x="1665254" y="3162170"/>
            <a:ext cx="1013647" cy="31326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lnSpc>
                <a:spcPct val="130000"/>
              </a:lnSpc>
            </a:pPr>
            <a:r>
              <a:rPr kumimoji="1" lang="en-US" sz="1600" dirty="0" smtClean="0">
                <a:solidFill>
                  <a:schemeClr val="tx1"/>
                </a:solidFill>
                <a:latin typeface="Times New Roman" panose="02020603050405020304" pitchFamily="18" charset="0"/>
                <a:cs typeface="Times New Roman" panose="02020603050405020304" pitchFamily="18" charset="0"/>
              </a:rPr>
              <a:t>OPC-UA</a:t>
            </a:r>
            <a:endParaRPr kumimoji="1" lang="en-AU" sz="1600" dirty="0" smtClean="0">
              <a:solidFill>
                <a:schemeClr val="tx1"/>
              </a:solidFill>
              <a:latin typeface="Times New Roman" panose="02020603050405020304" pitchFamily="18" charset="0"/>
              <a:cs typeface="Times New Roman" panose="02020603050405020304" pitchFamily="18" charset="0"/>
            </a:endParaRPr>
          </a:p>
        </p:txBody>
      </p:sp>
      <p:sp>
        <p:nvSpPr>
          <p:cNvPr id="102" name="Rectangle 101"/>
          <p:cNvSpPr/>
          <p:nvPr/>
        </p:nvSpPr>
        <p:spPr>
          <a:xfrm>
            <a:off x="4429401" y="1176299"/>
            <a:ext cx="2669899" cy="313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kumimoji="1" lang="en-US" sz="1600" dirty="0" smtClean="0">
                <a:solidFill>
                  <a:schemeClr val="tx1"/>
                </a:solidFill>
                <a:latin typeface="Times New Roman" panose="02020603050405020304" pitchFamily="18" charset="0"/>
                <a:cs typeface="Times New Roman" panose="02020603050405020304" pitchFamily="18" charset="0"/>
              </a:rPr>
              <a:t>MITSUBISHI ELECTRIC FA</a:t>
            </a:r>
            <a:endParaRPr kumimoji="1" lang="en-AU" sz="1600" dirty="0" smtClean="0">
              <a:solidFill>
                <a:schemeClr val="tx1"/>
              </a:solidFill>
              <a:latin typeface="Times New Roman" panose="02020603050405020304" pitchFamily="18" charset="0"/>
              <a:cs typeface="Times New Roman" panose="02020603050405020304" pitchFamily="18" charset="0"/>
            </a:endParaRPr>
          </a:p>
        </p:txBody>
      </p:sp>
      <p:sp>
        <p:nvSpPr>
          <p:cNvPr id="103" name="Rectangle 102"/>
          <p:cNvSpPr/>
          <p:nvPr/>
        </p:nvSpPr>
        <p:spPr>
          <a:xfrm>
            <a:off x="8678224" y="2596338"/>
            <a:ext cx="1345445" cy="188455"/>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lnSpc>
                <a:spcPct val="130000"/>
              </a:lnSpc>
            </a:pPr>
            <a:r>
              <a:rPr kumimoji="1" lang="en-US" sz="1600" dirty="0" smtClean="0">
                <a:solidFill>
                  <a:schemeClr val="tx1"/>
                </a:solidFill>
                <a:latin typeface="Times New Roman" panose="02020603050405020304" pitchFamily="18" charset="0"/>
                <a:cs typeface="Times New Roman" panose="02020603050405020304" pitchFamily="18" charset="0"/>
              </a:rPr>
              <a:t>ETHERNET</a:t>
            </a:r>
            <a:endParaRPr kumimoji="1" lang="en-AU" sz="1600" dirty="0" smtClean="0">
              <a:solidFill>
                <a:schemeClr val="tx1"/>
              </a:solidFill>
              <a:latin typeface="Times New Roman" panose="02020603050405020304" pitchFamily="18" charset="0"/>
              <a:cs typeface="Times New Roman" panose="02020603050405020304" pitchFamily="18" charset="0"/>
            </a:endParaRPr>
          </a:p>
        </p:txBody>
      </p:sp>
      <p:sp>
        <p:nvSpPr>
          <p:cNvPr id="104" name="Rectangle 103"/>
          <p:cNvSpPr/>
          <p:nvPr/>
        </p:nvSpPr>
        <p:spPr>
          <a:xfrm>
            <a:off x="8599715" y="4162164"/>
            <a:ext cx="1528729" cy="188455"/>
          </a:xfrm>
          <a:prstGeom prst="rect">
            <a:avLst/>
          </a:prstGeom>
          <a:gradFill>
            <a:gsLst>
              <a:gs pos="83000">
                <a:schemeClr val="accent3">
                  <a:satMod val="103000"/>
                  <a:lumMod val="102000"/>
                  <a:tint val="94000"/>
                </a:schemeClr>
              </a:gs>
              <a:gs pos="100000">
                <a:schemeClr val="accent3">
                  <a:lumMod val="99000"/>
                  <a:satMod val="120000"/>
                  <a:shade val="78000"/>
                </a:schemeClr>
              </a:gs>
            </a:gsLst>
          </a:gradFill>
          <a:ln/>
        </p:spPr>
        <p:style>
          <a:lnRef idx="1">
            <a:schemeClr val="accent3"/>
          </a:lnRef>
          <a:fillRef idx="3">
            <a:schemeClr val="accent3"/>
          </a:fillRef>
          <a:effectRef idx="2">
            <a:schemeClr val="accent3"/>
          </a:effectRef>
          <a:fontRef idx="minor">
            <a:schemeClr val="lt1"/>
          </a:fontRef>
        </p:style>
        <p:txBody>
          <a:bodyPr rtlCol="0" anchor="ctr"/>
          <a:lstStyle/>
          <a:p>
            <a:pPr algn="ctr">
              <a:lnSpc>
                <a:spcPct val="130000"/>
              </a:lnSpc>
            </a:pPr>
            <a:r>
              <a:rPr kumimoji="1" lang="en-US" sz="1600" dirty="0" smtClean="0">
                <a:solidFill>
                  <a:schemeClr val="tx1"/>
                </a:solidFill>
                <a:latin typeface="Times New Roman" panose="02020603050405020304" pitchFamily="18" charset="0"/>
                <a:cs typeface="Times New Roman" panose="02020603050405020304" pitchFamily="18" charset="0"/>
              </a:rPr>
              <a:t>MODBUS RTU</a:t>
            </a:r>
            <a:endParaRPr kumimoji="1" lang="en-AU" sz="1600" dirty="0" smtClean="0">
              <a:solidFill>
                <a:schemeClr val="tx1"/>
              </a:solidFill>
              <a:latin typeface="Times New Roman" panose="02020603050405020304" pitchFamily="18" charset="0"/>
              <a:cs typeface="Times New Roman" panose="02020603050405020304" pitchFamily="18" charset="0"/>
            </a:endParaRPr>
          </a:p>
        </p:txBody>
      </p:sp>
      <p:cxnSp>
        <p:nvCxnSpPr>
          <p:cNvPr id="113" name="Straight Arrow Connector 112"/>
          <p:cNvCxnSpPr>
            <a:stCxn id="8" idx="1"/>
            <a:endCxn id="7" idx="3"/>
          </p:cNvCxnSpPr>
          <p:nvPr/>
        </p:nvCxnSpPr>
        <p:spPr>
          <a:xfrm flipH="1">
            <a:off x="1375781" y="2212323"/>
            <a:ext cx="151330"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20" name="Rectangle 119"/>
          <p:cNvSpPr/>
          <p:nvPr/>
        </p:nvSpPr>
        <p:spPr>
          <a:xfrm>
            <a:off x="6438900" y="4670764"/>
            <a:ext cx="5721350" cy="1555751"/>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en-AU" sz="1600" dirty="0" smtClean="0">
              <a:solidFill>
                <a:schemeClr val="tx1"/>
              </a:solidFill>
            </a:endParaRPr>
          </a:p>
        </p:txBody>
      </p:sp>
      <p:cxnSp>
        <p:nvCxnSpPr>
          <p:cNvPr id="124" name="Elbow Connector 123"/>
          <p:cNvCxnSpPr>
            <a:stCxn id="16" idx="1"/>
            <a:endCxn id="120" idx="1"/>
          </p:cNvCxnSpPr>
          <p:nvPr/>
        </p:nvCxnSpPr>
        <p:spPr>
          <a:xfrm rot="10800000" flipH="1" flipV="1">
            <a:off x="5993394" y="4265048"/>
            <a:ext cx="445505" cy="1183591"/>
          </a:xfrm>
          <a:prstGeom prst="bentConnector3">
            <a:avLst>
              <a:gd name="adj1" fmla="val -5131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8742347"/>
      </p:ext>
    </p:extLst>
  </p:cSld>
  <p:clrMapOvr>
    <a:masterClrMapping/>
  </p:clrMapOvr>
  <p:transition spd="slow">
    <p:push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BB43-BE50-4350-963C-9C54234C0830}"/>
              </a:ext>
            </a:extLst>
          </p:cNvPr>
          <p:cNvSpPr>
            <a:spLocks noGrp="1"/>
          </p:cNvSpPr>
          <p:nvPr>
            <p:ph type="title"/>
          </p:nvPr>
        </p:nvSpPr>
        <p:spPr>
          <a:xfrm>
            <a:off x="1177847" y="1"/>
            <a:ext cx="9342566" cy="688436"/>
          </a:xfrm>
        </p:spPr>
        <p:txBody>
          <a:bodyPr/>
          <a:lstStyle/>
          <a:p>
            <a:r>
              <a:rPr kumimoji="1" lang="vi-VN" altLang="ja-JP" dirty="0" smtClean="0"/>
              <a:t>Thiết kế giám sát</a:t>
            </a:r>
            <a:endParaRPr kumimoji="1" lang="ja-JP" altLang="en-US" dirty="0"/>
          </a:p>
        </p:txBody>
      </p:sp>
      <p:sp>
        <p:nvSpPr>
          <p:cNvPr id="4" name="Text Placeholder 3">
            <a:extLst>
              <a:ext uri="{FF2B5EF4-FFF2-40B4-BE49-F238E27FC236}">
                <a16:creationId xmlns:a16="http://schemas.microsoft.com/office/drawing/2014/main" id="{343F7092-5522-4602-8C8C-463CD7491686}"/>
              </a:ext>
            </a:extLst>
          </p:cNvPr>
          <p:cNvSpPr>
            <a:spLocks noGrp="1"/>
          </p:cNvSpPr>
          <p:nvPr>
            <p:ph type="body" sz="quarter" idx="14"/>
          </p:nvPr>
        </p:nvSpPr>
        <p:spPr/>
        <p:txBody>
          <a:bodyPr/>
          <a:lstStyle/>
          <a:p>
            <a:r>
              <a:rPr lang="vi-VN" altLang="ja-JP" dirty="0"/>
              <a:t>7</a:t>
            </a:r>
            <a:endParaRPr kumimoji="1" lang="ja-JP" altLang="en-US" dirty="0"/>
          </a:p>
        </p:txBody>
      </p:sp>
      <p:sp>
        <p:nvSpPr>
          <p:cNvPr id="6" name="Slide Number Placeholder 5">
            <a:extLst>
              <a:ext uri="{FF2B5EF4-FFF2-40B4-BE49-F238E27FC236}">
                <a16:creationId xmlns:a16="http://schemas.microsoft.com/office/drawing/2014/main" id="{EAE798A2-6596-4ADA-BCCB-8B38990C864D}"/>
              </a:ext>
            </a:extLst>
          </p:cNvPr>
          <p:cNvSpPr>
            <a:spLocks noGrp="1"/>
          </p:cNvSpPr>
          <p:nvPr>
            <p:ph type="sldNum" sz="quarter" idx="22"/>
          </p:nvPr>
        </p:nvSpPr>
        <p:spPr/>
        <p:txBody>
          <a:bodyPr/>
          <a:lstStyle/>
          <a:p>
            <a:pPr algn="r" defTabSz="914400"/>
            <a:r>
              <a:rPr lang="vi-VN" altLang="ja-JP" dirty="0"/>
              <a:t>7</a:t>
            </a:r>
            <a:endParaRPr lang="ja-JP" altLang="en-US" dirty="0"/>
          </a:p>
        </p:txBody>
      </p:sp>
      <p:grpSp>
        <p:nvGrpSpPr>
          <p:cNvPr id="3" name="Group 2"/>
          <p:cNvGrpSpPr/>
          <p:nvPr/>
        </p:nvGrpSpPr>
        <p:grpSpPr>
          <a:xfrm>
            <a:off x="115504" y="2025581"/>
            <a:ext cx="6573077" cy="3570975"/>
            <a:chOff x="-118748" y="2011678"/>
            <a:chExt cx="4901427" cy="2032138"/>
          </a:xfrm>
        </p:grpSpPr>
        <p:sp>
          <p:nvSpPr>
            <p:cNvPr id="24" name="Rounded Rectangle 23"/>
            <p:cNvSpPr/>
            <p:nvPr/>
          </p:nvSpPr>
          <p:spPr>
            <a:xfrm>
              <a:off x="-118748" y="2011678"/>
              <a:ext cx="1494529" cy="401289"/>
            </a:xfrm>
            <a:prstGeom prst="roundRect">
              <a:avLst/>
            </a:prstGeom>
            <a:gradFill>
              <a:gsLst>
                <a:gs pos="0">
                  <a:schemeClr val="accent5">
                    <a:lumMod val="75000"/>
                  </a:schemeClr>
                </a:gs>
                <a:gs pos="100000">
                  <a:schemeClr val="accent5">
                    <a:lumMod val="25000"/>
                  </a:schemeClr>
                </a:gs>
              </a:gsLs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2000" b="1" dirty="0">
                  <a:latin typeface="Times New Roman" panose="02020603050405020304" pitchFamily="18" charset="0"/>
                  <a:cs typeface="Times New Roman" panose="02020603050405020304" pitchFamily="18" charset="0"/>
                </a:rPr>
                <a:t>GraphWorX64</a:t>
              </a:r>
              <a:endParaRPr lang="en-AU" sz="2000" b="1" dirty="0">
                <a:latin typeface="Times New Roman" panose="02020603050405020304" pitchFamily="18" charset="0"/>
                <a:cs typeface="Times New Roman" panose="02020603050405020304" pitchFamily="18" charset="0"/>
              </a:endParaRPr>
            </a:p>
          </p:txBody>
        </p:sp>
        <p:sp>
          <p:nvSpPr>
            <p:cNvPr id="25" name="Rounded Rectangle 24"/>
            <p:cNvSpPr/>
            <p:nvPr/>
          </p:nvSpPr>
          <p:spPr>
            <a:xfrm>
              <a:off x="1527111" y="2011678"/>
              <a:ext cx="1505015" cy="401289"/>
            </a:xfrm>
            <a:prstGeom prst="roundRect">
              <a:avLst/>
            </a:prstGeom>
            <a:gradFill>
              <a:gsLst>
                <a:gs pos="0">
                  <a:schemeClr val="accent5">
                    <a:lumMod val="75000"/>
                  </a:schemeClr>
                </a:gs>
                <a:gs pos="100000">
                  <a:schemeClr val="accent5">
                    <a:lumMod val="25000"/>
                  </a:schemeClr>
                </a:gs>
              </a:gsLs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2000" b="1" dirty="0">
                  <a:latin typeface="Times New Roman" panose="02020603050405020304" pitchFamily="18" charset="0"/>
                  <a:cs typeface="Times New Roman" panose="02020603050405020304" pitchFamily="18" charset="0"/>
                </a:rPr>
                <a:t>FrameWorX64</a:t>
              </a:r>
              <a:endParaRPr lang="en-AU" sz="2000" b="1" dirty="0">
                <a:latin typeface="Times New Roman" panose="02020603050405020304" pitchFamily="18" charset="0"/>
                <a:cs typeface="Times New Roman" panose="02020603050405020304" pitchFamily="18" charset="0"/>
              </a:endParaRPr>
            </a:p>
          </p:txBody>
        </p:sp>
        <p:sp>
          <p:nvSpPr>
            <p:cNvPr id="26" name="Rounded Rectangle 25"/>
            <p:cNvSpPr/>
            <p:nvPr/>
          </p:nvSpPr>
          <p:spPr>
            <a:xfrm>
              <a:off x="3290056" y="2011678"/>
              <a:ext cx="1492623" cy="401289"/>
            </a:xfrm>
            <a:prstGeom prst="roundRect">
              <a:avLst/>
            </a:prstGeom>
            <a:gradFill>
              <a:gsLst>
                <a:gs pos="0">
                  <a:schemeClr val="accent5">
                    <a:lumMod val="75000"/>
                  </a:schemeClr>
                </a:gs>
                <a:gs pos="100000">
                  <a:schemeClr val="accent5">
                    <a:lumMod val="25000"/>
                  </a:schemeClr>
                </a:gs>
              </a:gsLs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2000" b="1" dirty="0">
                  <a:latin typeface="Times New Roman" panose="02020603050405020304" pitchFamily="18" charset="0"/>
                  <a:cs typeface="Times New Roman" panose="02020603050405020304" pitchFamily="18" charset="0"/>
                </a:rPr>
                <a:t>Phần mềm MITSUBISHI</a:t>
              </a:r>
              <a:endParaRPr lang="en-AU" sz="2000" b="1" dirty="0">
                <a:latin typeface="Times New Roman" panose="02020603050405020304" pitchFamily="18" charset="0"/>
                <a:cs typeface="Times New Roman" panose="02020603050405020304" pitchFamily="18" charset="0"/>
              </a:endParaRPr>
            </a:p>
          </p:txBody>
        </p:sp>
        <p:sp>
          <p:nvSpPr>
            <p:cNvPr id="28" name="Rounded Rectangle 27"/>
            <p:cNvSpPr/>
            <p:nvPr/>
          </p:nvSpPr>
          <p:spPr>
            <a:xfrm>
              <a:off x="2447227" y="3670850"/>
              <a:ext cx="2071076" cy="372966"/>
            </a:xfrm>
            <a:prstGeom prst="roundRect">
              <a:avLst/>
            </a:prstGeom>
            <a:gradFill>
              <a:gsLst>
                <a:gs pos="0">
                  <a:schemeClr val="accent5">
                    <a:lumMod val="75000"/>
                  </a:schemeClr>
                </a:gs>
                <a:gs pos="100000">
                  <a:schemeClr val="accent5">
                    <a:lumMod val="25000"/>
                  </a:schemeClr>
                </a:gs>
              </a:gsLs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r>
                <a:rPr lang="vi-VN" sz="2000" b="1" dirty="0" smtClean="0">
                  <a:latin typeface="Times New Roman" panose="02020603050405020304" pitchFamily="18" charset="0"/>
                  <a:cs typeface="Times New Roman" panose="02020603050405020304" pitchFamily="18" charset="0"/>
                </a:rPr>
                <a:t>Thuật </a:t>
              </a:r>
              <a:r>
                <a:rPr lang="vi-VN" sz="2000" b="1" dirty="0">
                  <a:latin typeface="Times New Roman" panose="02020603050405020304" pitchFamily="18" charset="0"/>
                  <a:cs typeface="Times New Roman" panose="02020603050405020304" pitchFamily="18" charset="0"/>
                </a:rPr>
                <a:t>toán tìm đường</a:t>
              </a:r>
              <a:endParaRPr lang="en-AU" sz="2000" b="1" dirty="0">
                <a:latin typeface="Times New Roman" panose="02020603050405020304" pitchFamily="18" charset="0"/>
                <a:cs typeface="Times New Roman" panose="02020603050405020304" pitchFamily="18" charset="0"/>
              </a:endParaRPr>
            </a:p>
          </p:txBody>
        </p:sp>
        <p:cxnSp>
          <p:nvCxnSpPr>
            <p:cNvPr id="35" name="Straight Arrow Connector 34"/>
            <p:cNvCxnSpPr>
              <a:stCxn id="26" idx="1"/>
              <a:endCxn id="25" idx="3"/>
            </p:cNvCxnSpPr>
            <p:nvPr/>
          </p:nvCxnSpPr>
          <p:spPr>
            <a:xfrm flipH="1">
              <a:off x="3032126" y="2212323"/>
              <a:ext cx="257930"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6" name="Elbow Connector 35"/>
            <p:cNvCxnSpPr>
              <a:stCxn id="28" idx="1"/>
              <a:endCxn id="25" idx="2"/>
            </p:cNvCxnSpPr>
            <p:nvPr/>
          </p:nvCxnSpPr>
          <p:spPr>
            <a:xfrm rot="10800000">
              <a:off x="2279618" y="2412967"/>
              <a:ext cx="167608" cy="1444366"/>
            </a:xfrm>
            <a:prstGeom prst="bentConnector2">
              <a:avLst/>
            </a:prstGeom>
            <a:ln>
              <a:tailEnd type="triangle"/>
            </a:ln>
          </p:spPr>
          <p:style>
            <a:lnRef idx="2">
              <a:schemeClr val="dk1"/>
            </a:lnRef>
            <a:fillRef idx="1">
              <a:schemeClr val="lt1"/>
            </a:fillRef>
            <a:effectRef idx="0">
              <a:schemeClr val="dk1"/>
            </a:effectRef>
            <a:fontRef idx="minor">
              <a:schemeClr val="dk1"/>
            </a:fontRef>
          </p:style>
        </p:cxnSp>
        <p:sp>
          <p:nvSpPr>
            <p:cNvPr id="37" name="Rectangle 36"/>
            <p:cNvSpPr/>
            <p:nvPr/>
          </p:nvSpPr>
          <p:spPr>
            <a:xfrm>
              <a:off x="1777422" y="2943201"/>
              <a:ext cx="1013647" cy="31326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lnSpc>
                  <a:spcPct val="130000"/>
                </a:lnSpc>
              </a:pPr>
              <a:r>
                <a:rPr kumimoji="1" lang="en-US" sz="2000" b="1" dirty="0" smtClean="0">
                  <a:solidFill>
                    <a:schemeClr val="tx1"/>
                  </a:solidFill>
                  <a:latin typeface="Times New Roman" panose="02020603050405020304" pitchFamily="18" charset="0"/>
                  <a:cs typeface="Times New Roman" panose="02020603050405020304" pitchFamily="18" charset="0"/>
                </a:rPr>
                <a:t>OPC-UA</a:t>
              </a:r>
              <a:endParaRPr kumimoji="1" lang="en-AU" sz="2000" b="1" dirty="0" smtClean="0">
                <a:solidFill>
                  <a:schemeClr val="tx1"/>
                </a:solidFill>
                <a:latin typeface="Times New Roman" panose="02020603050405020304" pitchFamily="18" charset="0"/>
                <a:cs typeface="Times New Roman" panose="02020603050405020304" pitchFamily="18" charset="0"/>
              </a:endParaRPr>
            </a:p>
          </p:txBody>
        </p:sp>
        <p:cxnSp>
          <p:nvCxnSpPr>
            <p:cNvPr id="38" name="Straight Arrow Connector 37"/>
            <p:cNvCxnSpPr>
              <a:stCxn id="25" idx="1"/>
              <a:endCxn id="24" idx="3"/>
            </p:cNvCxnSpPr>
            <p:nvPr/>
          </p:nvCxnSpPr>
          <p:spPr>
            <a:xfrm flipH="1">
              <a:off x="1375781" y="2212323"/>
              <a:ext cx="151330"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spTree>
    <p:extLst>
      <p:ext uri="{BB962C8B-B14F-4D97-AF65-F5344CB8AC3E}">
        <p14:creationId xmlns:p14="http://schemas.microsoft.com/office/powerpoint/2010/main" val="205819426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1205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BB43-BE50-4350-963C-9C54234C0830}"/>
              </a:ext>
            </a:extLst>
          </p:cNvPr>
          <p:cNvSpPr>
            <a:spLocks noGrp="1"/>
          </p:cNvSpPr>
          <p:nvPr>
            <p:ph type="title"/>
          </p:nvPr>
        </p:nvSpPr>
        <p:spPr>
          <a:xfrm>
            <a:off x="1177847" y="1"/>
            <a:ext cx="9313690" cy="688436"/>
          </a:xfrm>
        </p:spPr>
        <p:txBody>
          <a:bodyPr/>
          <a:lstStyle/>
          <a:p>
            <a:r>
              <a:rPr lang="vi-VN" altLang="ja-JP" dirty="0"/>
              <a:t>Sơ đồ khối hệ thống</a:t>
            </a:r>
            <a:endParaRPr kumimoji="1" lang="ja-JP" altLang="en-US" dirty="0"/>
          </a:p>
        </p:txBody>
      </p:sp>
      <p:sp>
        <p:nvSpPr>
          <p:cNvPr id="4" name="Text Placeholder 3">
            <a:extLst>
              <a:ext uri="{FF2B5EF4-FFF2-40B4-BE49-F238E27FC236}">
                <a16:creationId xmlns:a16="http://schemas.microsoft.com/office/drawing/2014/main" id="{343F7092-5522-4602-8C8C-463CD7491686}"/>
              </a:ext>
            </a:extLst>
          </p:cNvPr>
          <p:cNvSpPr>
            <a:spLocks noGrp="1"/>
          </p:cNvSpPr>
          <p:nvPr>
            <p:ph type="body" sz="quarter" idx="14"/>
          </p:nvPr>
        </p:nvSpPr>
        <p:spPr/>
        <p:txBody>
          <a:bodyPr/>
          <a:lstStyle/>
          <a:p>
            <a:r>
              <a:rPr kumimoji="1" lang="en-US" altLang="ja-JP" dirty="0" smtClean="0"/>
              <a:t>1</a:t>
            </a:r>
            <a:endParaRPr kumimoji="1" lang="ja-JP" altLang="en-US" dirty="0"/>
          </a:p>
        </p:txBody>
      </p:sp>
      <p:sp>
        <p:nvSpPr>
          <p:cNvPr id="6" name="Slide Number Placeholder 5">
            <a:extLst>
              <a:ext uri="{FF2B5EF4-FFF2-40B4-BE49-F238E27FC236}">
                <a16:creationId xmlns:a16="http://schemas.microsoft.com/office/drawing/2014/main" id="{EAE798A2-6596-4ADA-BCCB-8B38990C864D}"/>
              </a:ext>
            </a:extLst>
          </p:cNvPr>
          <p:cNvSpPr>
            <a:spLocks noGrp="1"/>
          </p:cNvSpPr>
          <p:nvPr>
            <p:ph type="sldNum" sz="quarter" idx="22"/>
          </p:nvPr>
        </p:nvSpPr>
        <p:spPr/>
        <p:txBody>
          <a:bodyPr/>
          <a:lstStyle/>
          <a:p>
            <a:pPr algn="r" defTabSz="914400"/>
            <a:r>
              <a:rPr lang="en-US" altLang="ja-JP" dirty="0"/>
              <a:t>1</a:t>
            </a:r>
            <a:endParaRPr lang="ja-JP" altLang="en-US" dirty="0"/>
          </a:p>
        </p:txBody>
      </p:sp>
      <p:sp>
        <p:nvSpPr>
          <p:cNvPr id="7" name="Rounded Rectangle 6"/>
          <p:cNvSpPr/>
          <p:nvPr/>
        </p:nvSpPr>
        <p:spPr>
          <a:xfrm>
            <a:off x="55181" y="2011678"/>
            <a:ext cx="1320600" cy="401289"/>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GraphWorX64</a:t>
            </a:r>
            <a:endParaRPr lang="en-AU" sz="1300" dirty="0">
              <a:latin typeface="Times New Roman" panose="02020603050405020304" pitchFamily="18" charset="0"/>
              <a:cs typeface="Times New Roman" panose="02020603050405020304" pitchFamily="18" charset="0"/>
            </a:endParaRPr>
          </a:p>
        </p:txBody>
      </p:sp>
      <p:sp>
        <p:nvSpPr>
          <p:cNvPr id="8" name="Rounded Rectangle 7"/>
          <p:cNvSpPr/>
          <p:nvPr/>
        </p:nvSpPr>
        <p:spPr>
          <a:xfrm>
            <a:off x="1527111" y="2011678"/>
            <a:ext cx="1298957" cy="401289"/>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FrameWorX64</a:t>
            </a:r>
            <a:endParaRPr lang="en-AU" sz="1300" dirty="0">
              <a:latin typeface="Times New Roman" panose="02020603050405020304" pitchFamily="18" charset="0"/>
              <a:cs typeface="Times New Roman" panose="02020603050405020304" pitchFamily="18" charset="0"/>
            </a:endParaRPr>
          </a:p>
        </p:txBody>
      </p:sp>
      <p:sp>
        <p:nvSpPr>
          <p:cNvPr id="9" name="Rounded Rectangle 8"/>
          <p:cNvSpPr/>
          <p:nvPr/>
        </p:nvSpPr>
        <p:spPr>
          <a:xfrm>
            <a:off x="3025679" y="2011678"/>
            <a:ext cx="1492623" cy="401289"/>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Phần mềm MITSUBISHI</a:t>
            </a:r>
            <a:endParaRPr lang="en-AU" sz="1300" dirty="0">
              <a:latin typeface="Times New Roman" panose="02020603050405020304" pitchFamily="18" charset="0"/>
              <a:cs typeface="Times New Roman" panose="02020603050405020304" pitchFamily="18" charset="0"/>
            </a:endParaRPr>
          </a:p>
        </p:txBody>
      </p:sp>
      <p:sp>
        <p:nvSpPr>
          <p:cNvPr id="10" name="Rounded Rectangle 9"/>
          <p:cNvSpPr/>
          <p:nvPr/>
        </p:nvSpPr>
        <p:spPr>
          <a:xfrm>
            <a:off x="3214303" y="3074712"/>
            <a:ext cx="1134352" cy="39997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Phần mềm</a:t>
            </a:r>
            <a:endParaRPr lang="en-AU" sz="1300" dirty="0">
              <a:latin typeface="Times New Roman" panose="02020603050405020304" pitchFamily="18" charset="0"/>
              <a:cs typeface="Times New Roman" panose="02020603050405020304" pitchFamily="18" charset="0"/>
            </a:endParaRPr>
          </a:p>
        </p:txBody>
      </p:sp>
      <p:sp>
        <p:nvSpPr>
          <p:cNvPr id="11" name="Rounded Rectangle 10"/>
          <p:cNvSpPr/>
          <p:nvPr/>
        </p:nvSpPr>
        <p:spPr>
          <a:xfrm>
            <a:off x="2920044" y="4136434"/>
            <a:ext cx="1738158" cy="372966"/>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r>
              <a:rPr lang="vi-VN" sz="1300" dirty="0" smtClean="0">
                <a:latin typeface="Times New Roman" panose="02020603050405020304" pitchFamily="18" charset="0"/>
                <a:cs typeface="Times New Roman" panose="02020603050405020304" pitchFamily="18" charset="0"/>
              </a:rPr>
              <a:t>Thuật </a:t>
            </a:r>
            <a:r>
              <a:rPr lang="vi-VN" sz="1300" dirty="0">
                <a:latin typeface="Times New Roman" panose="02020603050405020304" pitchFamily="18" charset="0"/>
                <a:cs typeface="Times New Roman" panose="02020603050405020304" pitchFamily="18" charset="0"/>
              </a:rPr>
              <a:t>toán tìm đường</a:t>
            </a:r>
            <a:endParaRPr lang="en-AU" sz="1300" dirty="0">
              <a:latin typeface="Times New Roman" panose="02020603050405020304" pitchFamily="18" charset="0"/>
              <a:cs typeface="Times New Roman" panose="02020603050405020304" pitchFamily="18" charset="0"/>
            </a:endParaRPr>
          </a:p>
        </p:txBody>
      </p:sp>
      <p:sp>
        <p:nvSpPr>
          <p:cNvPr id="12" name="Rounded Rectangle 11"/>
          <p:cNvSpPr/>
          <p:nvPr/>
        </p:nvSpPr>
        <p:spPr>
          <a:xfrm>
            <a:off x="2962689" y="5128560"/>
            <a:ext cx="1647409" cy="372966"/>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Website </a:t>
            </a:r>
            <a:r>
              <a:rPr lang="vi-VN" sz="1300" dirty="0" smtClean="0">
                <a:latin typeface="Times New Roman" panose="02020603050405020304" pitchFamily="18" charset="0"/>
                <a:cs typeface="Times New Roman" panose="02020603050405020304" pitchFamily="18" charset="0"/>
              </a:rPr>
              <a:t>giám sát</a:t>
            </a:r>
            <a:endParaRPr lang="en-AU" sz="1300" dirty="0">
              <a:latin typeface="Times New Roman" panose="02020603050405020304" pitchFamily="18" charset="0"/>
              <a:cs typeface="Times New Roman" panose="02020603050405020304" pitchFamily="18" charset="0"/>
            </a:endParaRPr>
          </a:p>
        </p:txBody>
      </p:sp>
      <p:sp>
        <p:nvSpPr>
          <p:cNvPr id="13" name="Oval 12"/>
          <p:cNvSpPr/>
          <p:nvPr/>
        </p:nvSpPr>
        <p:spPr>
          <a:xfrm>
            <a:off x="4567464" y="2610325"/>
            <a:ext cx="1397028" cy="131808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smtClean="0">
                <a:latin typeface="Times New Roman" panose="02020603050405020304" pitchFamily="18" charset="0"/>
                <a:cs typeface="Times New Roman" panose="02020603050405020304" pitchFamily="18" charset="0"/>
              </a:rPr>
              <a:t>Mô hình dự thi</a:t>
            </a:r>
            <a:endParaRPr lang="en-AU" sz="1300" dirty="0">
              <a:latin typeface="Times New Roman" panose="02020603050405020304" pitchFamily="18" charset="0"/>
              <a:cs typeface="Times New Roman" panose="02020603050405020304" pitchFamily="18" charset="0"/>
            </a:endParaRPr>
          </a:p>
        </p:txBody>
      </p:sp>
      <p:sp>
        <p:nvSpPr>
          <p:cNvPr id="14" name="Rounded Rectangle 13"/>
          <p:cNvSpPr/>
          <p:nvPr/>
        </p:nvSpPr>
        <p:spPr>
          <a:xfrm>
            <a:off x="6173971" y="3068457"/>
            <a:ext cx="1139015" cy="401289"/>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Thiết bị phần cứng</a:t>
            </a:r>
            <a:endParaRPr lang="en-AU" sz="1300" dirty="0">
              <a:latin typeface="Times New Roman" panose="02020603050405020304" pitchFamily="18" charset="0"/>
              <a:cs typeface="Times New Roman" panose="02020603050405020304" pitchFamily="18" charset="0"/>
            </a:endParaRPr>
          </a:p>
        </p:txBody>
      </p:sp>
      <p:sp>
        <p:nvSpPr>
          <p:cNvPr id="15" name="Rounded Rectangle 14"/>
          <p:cNvSpPr/>
          <p:nvPr/>
        </p:nvSpPr>
        <p:spPr>
          <a:xfrm>
            <a:off x="5835331" y="2011678"/>
            <a:ext cx="1814824" cy="401289"/>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Thiết bị MITSUBISHI</a:t>
            </a:r>
            <a:endParaRPr lang="en-AU" sz="1300" dirty="0">
              <a:latin typeface="Times New Roman" panose="02020603050405020304" pitchFamily="18" charset="0"/>
              <a:cs typeface="Times New Roman" panose="02020603050405020304" pitchFamily="18" charset="0"/>
            </a:endParaRPr>
          </a:p>
        </p:txBody>
      </p:sp>
      <p:sp>
        <p:nvSpPr>
          <p:cNvPr id="16" name="Rounded Rectangle 15"/>
          <p:cNvSpPr/>
          <p:nvPr/>
        </p:nvSpPr>
        <p:spPr>
          <a:xfrm>
            <a:off x="5993395" y="4065060"/>
            <a:ext cx="1504498" cy="39997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Thiết bị thiết kế</a:t>
            </a:r>
            <a:endParaRPr lang="en-AU" sz="1300" dirty="0">
              <a:latin typeface="Times New Roman" panose="02020603050405020304" pitchFamily="18" charset="0"/>
              <a:cs typeface="Times New Roman" panose="02020603050405020304" pitchFamily="18" charset="0"/>
            </a:endParaRPr>
          </a:p>
        </p:txBody>
      </p:sp>
      <p:sp>
        <p:nvSpPr>
          <p:cNvPr id="17" name="Rounded Rectangle 16"/>
          <p:cNvSpPr/>
          <p:nvPr/>
        </p:nvSpPr>
        <p:spPr>
          <a:xfrm>
            <a:off x="8534117" y="2011678"/>
            <a:ext cx="1639429" cy="401289"/>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Q03UDVCPU </a:t>
            </a:r>
            <a:br>
              <a:rPr lang="vi-VN" sz="1300" dirty="0">
                <a:latin typeface="Times New Roman" panose="02020603050405020304" pitchFamily="18" charset="0"/>
                <a:cs typeface="Times New Roman" panose="02020603050405020304" pitchFamily="18" charset="0"/>
              </a:rPr>
            </a:br>
            <a:r>
              <a:rPr lang="vi-VN" sz="1300" dirty="0">
                <a:latin typeface="Times New Roman" panose="02020603050405020304" pitchFamily="18" charset="0"/>
                <a:cs typeface="Times New Roman" panose="02020603050405020304" pitchFamily="18" charset="0"/>
              </a:rPr>
              <a:t>(MASTER)</a:t>
            </a:r>
            <a:endParaRPr lang="en-AU" sz="1300" dirty="0">
              <a:latin typeface="Times New Roman" panose="02020603050405020304" pitchFamily="18" charset="0"/>
              <a:cs typeface="Times New Roman" panose="02020603050405020304" pitchFamily="18" charset="0"/>
            </a:endParaRPr>
          </a:p>
        </p:txBody>
      </p:sp>
      <p:sp>
        <p:nvSpPr>
          <p:cNvPr id="18" name="Rounded Rectangle 17"/>
          <p:cNvSpPr/>
          <p:nvPr/>
        </p:nvSpPr>
        <p:spPr>
          <a:xfrm>
            <a:off x="7387531" y="3074712"/>
            <a:ext cx="1905840" cy="39997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en-AU" sz="1300" dirty="0">
                <a:latin typeface="Times New Roman" panose="02020603050405020304" pitchFamily="18" charset="0"/>
                <a:cs typeface="Times New Roman" panose="02020603050405020304" pitchFamily="18" charset="0"/>
              </a:rPr>
              <a:t>FX5UC-32MT/DS-TS </a:t>
            </a:r>
            <a:r>
              <a:rPr lang="vi-VN" sz="1300" dirty="0">
                <a:latin typeface="Times New Roman" panose="02020603050405020304" pitchFamily="18" charset="0"/>
                <a:cs typeface="Times New Roman" panose="02020603050405020304" pitchFamily="18" charset="0"/>
              </a:rPr>
              <a:t> </a:t>
            </a:r>
            <a:br>
              <a:rPr lang="vi-VN" sz="1300" dirty="0">
                <a:latin typeface="Times New Roman" panose="02020603050405020304" pitchFamily="18" charset="0"/>
                <a:cs typeface="Times New Roman" panose="02020603050405020304" pitchFamily="18" charset="0"/>
              </a:rPr>
            </a:br>
            <a:r>
              <a:rPr lang="vi-VN" sz="1300" dirty="0">
                <a:latin typeface="Times New Roman" panose="02020603050405020304" pitchFamily="18" charset="0"/>
                <a:cs typeface="Times New Roman" panose="02020603050405020304" pitchFamily="18" charset="0"/>
              </a:rPr>
              <a:t>(SLAVE)</a:t>
            </a:r>
            <a:endParaRPr lang="en-AU" sz="1300" dirty="0">
              <a:latin typeface="Times New Roman" panose="02020603050405020304" pitchFamily="18" charset="0"/>
              <a:cs typeface="Times New Roman" panose="02020603050405020304" pitchFamily="18" charset="0"/>
            </a:endParaRPr>
          </a:p>
        </p:txBody>
      </p:sp>
      <p:sp>
        <p:nvSpPr>
          <p:cNvPr id="19" name="Rounded Rectangle 18"/>
          <p:cNvSpPr/>
          <p:nvPr/>
        </p:nvSpPr>
        <p:spPr>
          <a:xfrm>
            <a:off x="9389356" y="3074712"/>
            <a:ext cx="1954196" cy="39997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en-AU" sz="1300" dirty="0">
                <a:latin typeface="Times New Roman" panose="02020603050405020304" pitchFamily="18" charset="0"/>
                <a:cs typeface="Times New Roman" panose="02020603050405020304" pitchFamily="18" charset="0"/>
              </a:rPr>
              <a:t>FX5UC-</a:t>
            </a:r>
            <a:r>
              <a:rPr lang="vi-VN" sz="1300" dirty="0">
                <a:latin typeface="Times New Roman" panose="02020603050405020304" pitchFamily="18" charset="0"/>
                <a:cs typeface="Times New Roman" panose="02020603050405020304" pitchFamily="18" charset="0"/>
              </a:rPr>
              <a:t>32MR</a:t>
            </a:r>
            <a:r>
              <a:rPr lang="en-AU" sz="1300" dirty="0">
                <a:latin typeface="Times New Roman" panose="02020603050405020304" pitchFamily="18" charset="0"/>
                <a:cs typeface="Times New Roman" panose="02020603050405020304" pitchFamily="18" charset="0"/>
              </a:rPr>
              <a:t>/DS-TS </a:t>
            </a:r>
            <a:r>
              <a:rPr lang="vi-VN" sz="1300" dirty="0">
                <a:latin typeface="Times New Roman" panose="02020603050405020304" pitchFamily="18" charset="0"/>
                <a:cs typeface="Times New Roman" panose="02020603050405020304" pitchFamily="18" charset="0"/>
              </a:rPr>
              <a:t> </a:t>
            </a:r>
            <a:br>
              <a:rPr lang="vi-VN" sz="1300" dirty="0">
                <a:latin typeface="Times New Roman" panose="02020603050405020304" pitchFamily="18" charset="0"/>
                <a:cs typeface="Times New Roman" panose="02020603050405020304" pitchFamily="18" charset="0"/>
              </a:rPr>
            </a:br>
            <a:r>
              <a:rPr lang="vi-VN" sz="1300" dirty="0">
                <a:latin typeface="Times New Roman" panose="02020603050405020304" pitchFamily="18" charset="0"/>
                <a:cs typeface="Times New Roman" panose="02020603050405020304" pitchFamily="18" charset="0"/>
              </a:rPr>
              <a:t>(SLAVE)</a:t>
            </a:r>
            <a:endParaRPr lang="en-AU" sz="1300" dirty="0">
              <a:latin typeface="Times New Roman" panose="02020603050405020304" pitchFamily="18" charset="0"/>
              <a:cs typeface="Times New Roman" panose="02020603050405020304" pitchFamily="18" charset="0"/>
            </a:endParaRPr>
          </a:p>
        </p:txBody>
      </p:sp>
      <p:sp>
        <p:nvSpPr>
          <p:cNvPr id="20" name="Rounded Rectangle 19"/>
          <p:cNvSpPr/>
          <p:nvPr/>
        </p:nvSpPr>
        <p:spPr>
          <a:xfrm>
            <a:off x="6507628" y="5729700"/>
            <a:ext cx="1815107" cy="39997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Node giả lập đầu đo </a:t>
            </a:r>
            <a:endParaRPr lang="en-AU" sz="1300" dirty="0">
              <a:latin typeface="Times New Roman" panose="02020603050405020304" pitchFamily="18" charset="0"/>
              <a:cs typeface="Times New Roman" panose="02020603050405020304" pitchFamily="18" charset="0"/>
            </a:endParaRPr>
          </a:p>
        </p:txBody>
      </p:sp>
      <p:sp>
        <p:nvSpPr>
          <p:cNvPr id="21" name="Rounded Rectangle 20"/>
          <p:cNvSpPr/>
          <p:nvPr/>
        </p:nvSpPr>
        <p:spPr>
          <a:xfrm>
            <a:off x="8423334" y="5713231"/>
            <a:ext cx="1879874" cy="39997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Node đầu đo thực tế </a:t>
            </a:r>
            <a:endParaRPr lang="en-AU" sz="1300" dirty="0">
              <a:latin typeface="Times New Roman" panose="02020603050405020304" pitchFamily="18" charset="0"/>
              <a:cs typeface="Times New Roman" panose="02020603050405020304" pitchFamily="18" charset="0"/>
            </a:endParaRPr>
          </a:p>
        </p:txBody>
      </p:sp>
      <p:sp>
        <p:nvSpPr>
          <p:cNvPr id="22" name="Rounded Rectangle 21"/>
          <p:cNvSpPr/>
          <p:nvPr/>
        </p:nvSpPr>
        <p:spPr>
          <a:xfrm>
            <a:off x="10378585" y="5721235"/>
            <a:ext cx="1743659" cy="372966"/>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Bảng LED ma trận </a:t>
            </a:r>
            <a:endParaRPr lang="en-AU" sz="1300" dirty="0">
              <a:latin typeface="Times New Roman" panose="02020603050405020304" pitchFamily="18" charset="0"/>
              <a:cs typeface="Times New Roman" panose="02020603050405020304" pitchFamily="18" charset="0"/>
            </a:endParaRPr>
          </a:p>
        </p:txBody>
      </p:sp>
      <p:sp>
        <p:nvSpPr>
          <p:cNvPr id="23" name="Rounded Rectangle 22"/>
          <p:cNvSpPr/>
          <p:nvPr/>
        </p:nvSpPr>
        <p:spPr>
          <a:xfrm>
            <a:off x="8557419" y="4800271"/>
            <a:ext cx="1608732" cy="39997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smtClean="0">
                <a:latin typeface="Times New Roman" panose="02020603050405020304" pitchFamily="18" charset="0"/>
                <a:cs typeface="Times New Roman" panose="02020603050405020304" pitchFamily="18" charset="0"/>
              </a:rPr>
              <a:t>Vi điều khiển ESP32</a:t>
            </a:r>
            <a:endParaRPr lang="en-AU" sz="1300" dirty="0">
              <a:latin typeface="Times New Roman" panose="02020603050405020304" pitchFamily="18" charset="0"/>
              <a:cs typeface="Times New Roman" panose="02020603050405020304" pitchFamily="18" charset="0"/>
            </a:endParaRPr>
          </a:p>
        </p:txBody>
      </p:sp>
      <p:cxnSp>
        <p:nvCxnSpPr>
          <p:cNvPr id="24" name="Straight Arrow Connector 23"/>
          <p:cNvCxnSpPr>
            <a:stCxn id="13" idx="2"/>
            <a:endCxn id="10" idx="3"/>
          </p:cNvCxnSpPr>
          <p:nvPr/>
        </p:nvCxnSpPr>
        <p:spPr>
          <a:xfrm flipH="1">
            <a:off x="4348655" y="3269365"/>
            <a:ext cx="218809" cy="533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5" name="Straight Arrow Connector 24"/>
          <p:cNvCxnSpPr>
            <a:stCxn id="10" idx="0"/>
            <a:endCxn id="9" idx="2"/>
          </p:cNvCxnSpPr>
          <p:nvPr/>
        </p:nvCxnSpPr>
        <p:spPr>
          <a:xfrm flipH="1" flipV="1">
            <a:off x="3771991" y="2412967"/>
            <a:ext cx="9488" cy="661745"/>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6" name="Straight Arrow Connector 25"/>
          <p:cNvCxnSpPr>
            <a:stCxn id="10" idx="2"/>
            <a:endCxn id="11" idx="0"/>
          </p:cNvCxnSpPr>
          <p:nvPr/>
        </p:nvCxnSpPr>
        <p:spPr>
          <a:xfrm>
            <a:off x="3781479" y="3474689"/>
            <a:ext cx="7644" cy="661745"/>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7" name="Straight Arrow Connector 26"/>
          <p:cNvCxnSpPr>
            <a:stCxn id="11" idx="2"/>
            <a:endCxn id="12" idx="0"/>
          </p:cNvCxnSpPr>
          <p:nvPr/>
        </p:nvCxnSpPr>
        <p:spPr>
          <a:xfrm flipH="1">
            <a:off x="3786394" y="4509400"/>
            <a:ext cx="2729" cy="61916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8" name="Straight Arrow Connector 27"/>
          <p:cNvCxnSpPr>
            <a:stCxn id="9" idx="1"/>
            <a:endCxn id="8" idx="3"/>
          </p:cNvCxnSpPr>
          <p:nvPr/>
        </p:nvCxnSpPr>
        <p:spPr>
          <a:xfrm flipH="1">
            <a:off x="2826068" y="2212323"/>
            <a:ext cx="199611"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0" name="Elbow Connector 29"/>
          <p:cNvCxnSpPr>
            <a:stCxn id="11" idx="1"/>
            <a:endCxn id="8" idx="2"/>
          </p:cNvCxnSpPr>
          <p:nvPr/>
        </p:nvCxnSpPr>
        <p:spPr>
          <a:xfrm rot="10800000">
            <a:off x="2176590" y="2412967"/>
            <a:ext cx="743454" cy="1909950"/>
          </a:xfrm>
          <a:prstGeom prst="bentConnector2">
            <a:avLst/>
          </a:prstGeom>
          <a:ln>
            <a:tailEnd type="triangle"/>
          </a:ln>
        </p:spPr>
        <p:style>
          <a:lnRef idx="2">
            <a:schemeClr val="dk1"/>
          </a:lnRef>
          <a:fillRef idx="1">
            <a:schemeClr val="lt1"/>
          </a:fillRef>
          <a:effectRef idx="0">
            <a:schemeClr val="dk1"/>
          </a:effectRef>
          <a:fontRef idx="minor">
            <a:schemeClr val="dk1"/>
          </a:fontRef>
        </p:style>
      </p:cxnSp>
      <p:cxnSp>
        <p:nvCxnSpPr>
          <p:cNvPr id="31" name="Elbow Connector 30"/>
          <p:cNvCxnSpPr>
            <a:stCxn id="8" idx="0"/>
            <a:endCxn id="17" idx="0"/>
          </p:cNvCxnSpPr>
          <p:nvPr/>
        </p:nvCxnSpPr>
        <p:spPr>
          <a:xfrm rot="5400000" flipH="1" flipV="1">
            <a:off x="5765211" y="-1576943"/>
            <a:ext cx="12700" cy="7177242"/>
          </a:xfrm>
          <a:prstGeom prst="bentConnector3">
            <a:avLst>
              <a:gd name="adj1" fmla="val 5400000"/>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32" name="Straight Arrow Connector 31"/>
          <p:cNvCxnSpPr>
            <a:stCxn id="13" idx="6"/>
            <a:endCxn id="14" idx="1"/>
          </p:cNvCxnSpPr>
          <p:nvPr/>
        </p:nvCxnSpPr>
        <p:spPr>
          <a:xfrm flipV="1">
            <a:off x="5964492" y="3269102"/>
            <a:ext cx="209479" cy="26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3" name="Straight Arrow Connector 32"/>
          <p:cNvCxnSpPr>
            <a:stCxn id="14" idx="0"/>
            <a:endCxn id="15" idx="2"/>
          </p:cNvCxnSpPr>
          <p:nvPr/>
        </p:nvCxnSpPr>
        <p:spPr>
          <a:xfrm flipH="1" flipV="1">
            <a:off x="6742743" y="2412967"/>
            <a:ext cx="736" cy="65549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4" name="Straight Arrow Connector 33"/>
          <p:cNvCxnSpPr>
            <a:stCxn id="14" idx="2"/>
            <a:endCxn id="16" idx="0"/>
          </p:cNvCxnSpPr>
          <p:nvPr/>
        </p:nvCxnSpPr>
        <p:spPr>
          <a:xfrm>
            <a:off x="6743479" y="3469746"/>
            <a:ext cx="2165" cy="595314"/>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5" name="Straight Arrow Connector 34"/>
          <p:cNvCxnSpPr>
            <a:stCxn id="15" idx="3"/>
            <a:endCxn id="17" idx="1"/>
          </p:cNvCxnSpPr>
          <p:nvPr/>
        </p:nvCxnSpPr>
        <p:spPr>
          <a:xfrm>
            <a:off x="7650155" y="2212323"/>
            <a:ext cx="883962"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6" name="Elbow Connector 35"/>
          <p:cNvCxnSpPr>
            <a:stCxn id="17" idx="2"/>
            <a:endCxn id="18" idx="0"/>
          </p:cNvCxnSpPr>
          <p:nvPr/>
        </p:nvCxnSpPr>
        <p:spPr>
          <a:xfrm rot="5400000">
            <a:off x="8516270" y="2237149"/>
            <a:ext cx="661745" cy="1013381"/>
          </a:xfrm>
          <a:prstGeom prst="bentConnector3">
            <a:avLst>
              <a:gd name="adj1" fmla="val 69192"/>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37" name="Elbow Connector 36"/>
          <p:cNvCxnSpPr>
            <a:stCxn id="17" idx="2"/>
            <a:endCxn id="19" idx="0"/>
          </p:cNvCxnSpPr>
          <p:nvPr/>
        </p:nvCxnSpPr>
        <p:spPr>
          <a:xfrm rot="16200000" flipH="1">
            <a:off x="9529271" y="2237528"/>
            <a:ext cx="661745" cy="1012622"/>
          </a:xfrm>
          <a:prstGeom prst="bentConnector3">
            <a:avLst>
              <a:gd name="adj1" fmla="val 69192"/>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38" name="Elbow Connector 37"/>
          <p:cNvCxnSpPr>
            <a:stCxn id="23" idx="0"/>
            <a:endCxn id="18" idx="2"/>
          </p:cNvCxnSpPr>
          <p:nvPr/>
        </p:nvCxnSpPr>
        <p:spPr>
          <a:xfrm rot="16200000" flipV="1">
            <a:off x="8188327" y="3626813"/>
            <a:ext cx="1325582" cy="1021334"/>
          </a:xfrm>
          <a:prstGeom prst="bentConnector3">
            <a:avLst>
              <a:gd name="adj1" fmla="val 67245"/>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39" name="Elbow Connector 38"/>
          <p:cNvCxnSpPr>
            <a:stCxn id="23" idx="0"/>
            <a:endCxn id="19" idx="2"/>
          </p:cNvCxnSpPr>
          <p:nvPr/>
        </p:nvCxnSpPr>
        <p:spPr>
          <a:xfrm rot="5400000" flipH="1" flipV="1">
            <a:off x="9201328" y="3635146"/>
            <a:ext cx="1325582" cy="1004669"/>
          </a:xfrm>
          <a:prstGeom prst="bentConnector3">
            <a:avLst>
              <a:gd name="adj1" fmla="val 67245"/>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40" name="Straight Arrow Connector 39"/>
          <p:cNvCxnSpPr>
            <a:stCxn id="23" idx="2"/>
            <a:endCxn id="21" idx="0"/>
          </p:cNvCxnSpPr>
          <p:nvPr/>
        </p:nvCxnSpPr>
        <p:spPr>
          <a:xfrm>
            <a:off x="9361785" y="5200248"/>
            <a:ext cx="1486" cy="512983"/>
          </a:xfrm>
          <a:prstGeom prst="straightConnector1">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41" name="Elbow Connector 40"/>
          <p:cNvCxnSpPr>
            <a:stCxn id="23" idx="2"/>
            <a:endCxn id="20" idx="0"/>
          </p:cNvCxnSpPr>
          <p:nvPr/>
        </p:nvCxnSpPr>
        <p:spPr>
          <a:xfrm rot="5400000">
            <a:off x="8123758" y="4491673"/>
            <a:ext cx="529452" cy="1946603"/>
          </a:xfrm>
          <a:prstGeom prst="bentConnector3">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42" name="Elbow Connector 41"/>
          <p:cNvCxnSpPr>
            <a:stCxn id="22" idx="0"/>
            <a:endCxn id="23" idx="2"/>
          </p:cNvCxnSpPr>
          <p:nvPr/>
        </p:nvCxnSpPr>
        <p:spPr>
          <a:xfrm rot="16200000" flipV="1">
            <a:off x="10045607" y="4516427"/>
            <a:ext cx="520987" cy="1888630"/>
          </a:xfrm>
          <a:prstGeom prst="bentConnector3">
            <a:avLst/>
          </a:prstGeom>
          <a:ln>
            <a:headEnd type="triangle"/>
            <a:tailEnd type="triangle"/>
          </a:ln>
        </p:spPr>
        <p:style>
          <a:lnRef idx="2">
            <a:schemeClr val="dk1"/>
          </a:lnRef>
          <a:fillRef idx="1">
            <a:schemeClr val="lt1"/>
          </a:fillRef>
          <a:effectRef idx="0">
            <a:schemeClr val="dk1"/>
          </a:effectRef>
          <a:fontRef idx="minor">
            <a:schemeClr val="dk1"/>
          </a:fontRef>
        </p:style>
      </p:cxnSp>
      <p:sp>
        <p:nvSpPr>
          <p:cNvPr id="101" name="Rectangle 100"/>
          <p:cNvSpPr/>
          <p:nvPr/>
        </p:nvSpPr>
        <p:spPr>
          <a:xfrm>
            <a:off x="1665254" y="3162170"/>
            <a:ext cx="1013647" cy="313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kumimoji="1" lang="en-US" sz="1600" dirty="0" smtClean="0">
                <a:solidFill>
                  <a:schemeClr val="tx1"/>
                </a:solidFill>
                <a:latin typeface="Times New Roman" panose="02020603050405020304" pitchFamily="18" charset="0"/>
                <a:cs typeface="Times New Roman" panose="02020603050405020304" pitchFamily="18" charset="0"/>
              </a:rPr>
              <a:t>OPC-UA</a:t>
            </a:r>
            <a:endParaRPr kumimoji="1" lang="en-AU" sz="1600" dirty="0" smtClean="0">
              <a:solidFill>
                <a:schemeClr val="tx1"/>
              </a:solidFill>
              <a:latin typeface="Times New Roman" panose="02020603050405020304" pitchFamily="18" charset="0"/>
              <a:cs typeface="Times New Roman" panose="02020603050405020304" pitchFamily="18" charset="0"/>
            </a:endParaRPr>
          </a:p>
        </p:txBody>
      </p:sp>
      <p:sp>
        <p:nvSpPr>
          <p:cNvPr id="102" name="Rectangle 101"/>
          <p:cNvSpPr/>
          <p:nvPr/>
        </p:nvSpPr>
        <p:spPr>
          <a:xfrm>
            <a:off x="4429401" y="1176299"/>
            <a:ext cx="2669899" cy="313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kumimoji="1" lang="en-US" sz="1600" dirty="0" smtClean="0">
                <a:solidFill>
                  <a:schemeClr val="tx1"/>
                </a:solidFill>
                <a:latin typeface="Times New Roman" panose="02020603050405020304" pitchFamily="18" charset="0"/>
                <a:cs typeface="Times New Roman" panose="02020603050405020304" pitchFamily="18" charset="0"/>
              </a:rPr>
              <a:t>MITSUBISHI ELECTRIC FA</a:t>
            </a:r>
            <a:endParaRPr kumimoji="1" lang="en-AU" sz="1600" dirty="0" smtClean="0">
              <a:solidFill>
                <a:schemeClr val="tx1"/>
              </a:solidFill>
              <a:latin typeface="Times New Roman" panose="02020603050405020304" pitchFamily="18" charset="0"/>
              <a:cs typeface="Times New Roman" panose="02020603050405020304" pitchFamily="18" charset="0"/>
            </a:endParaRPr>
          </a:p>
        </p:txBody>
      </p:sp>
      <p:sp>
        <p:nvSpPr>
          <p:cNvPr id="103" name="Rectangle 102"/>
          <p:cNvSpPr/>
          <p:nvPr/>
        </p:nvSpPr>
        <p:spPr>
          <a:xfrm>
            <a:off x="8678224" y="2596338"/>
            <a:ext cx="1345445" cy="1884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kumimoji="1" lang="en-US" sz="1600" dirty="0" smtClean="0">
                <a:solidFill>
                  <a:schemeClr val="tx1"/>
                </a:solidFill>
                <a:latin typeface="Times New Roman" panose="02020603050405020304" pitchFamily="18" charset="0"/>
                <a:cs typeface="Times New Roman" panose="02020603050405020304" pitchFamily="18" charset="0"/>
              </a:rPr>
              <a:t>ETHERNET</a:t>
            </a:r>
            <a:endParaRPr kumimoji="1" lang="en-AU" sz="1600" dirty="0" smtClean="0">
              <a:solidFill>
                <a:schemeClr val="tx1"/>
              </a:solidFill>
              <a:latin typeface="Times New Roman" panose="02020603050405020304" pitchFamily="18" charset="0"/>
              <a:cs typeface="Times New Roman" panose="02020603050405020304" pitchFamily="18" charset="0"/>
            </a:endParaRPr>
          </a:p>
        </p:txBody>
      </p:sp>
      <p:sp>
        <p:nvSpPr>
          <p:cNvPr id="104" name="Rectangle 103"/>
          <p:cNvSpPr/>
          <p:nvPr/>
        </p:nvSpPr>
        <p:spPr>
          <a:xfrm>
            <a:off x="8599715" y="4162164"/>
            <a:ext cx="1528729" cy="1884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kumimoji="1" lang="en-US" sz="1600" dirty="0" smtClean="0">
                <a:solidFill>
                  <a:schemeClr val="tx1"/>
                </a:solidFill>
                <a:latin typeface="Times New Roman" panose="02020603050405020304" pitchFamily="18" charset="0"/>
                <a:cs typeface="Times New Roman" panose="02020603050405020304" pitchFamily="18" charset="0"/>
              </a:rPr>
              <a:t>MODBUS RTU</a:t>
            </a:r>
            <a:endParaRPr kumimoji="1" lang="en-AU" sz="1600" dirty="0" smtClean="0">
              <a:solidFill>
                <a:schemeClr val="tx1"/>
              </a:solidFill>
              <a:latin typeface="Times New Roman" panose="02020603050405020304" pitchFamily="18" charset="0"/>
              <a:cs typeface="Times New Roman" panose="02020603050405020304" pitchFamily="18" charset="0"/>
            </a:endParaRPr>
          </a:p>
        </p:txBody>
      </p:sp>
      <p:cxnSp>
        <p:nvCxnSpPr>
          <p:cNvPr id="113" name="Straight Arrow Connector 112"/>
          <p:cNvCxnSpPr>
            <a:stCxn id="8" idx="1"/>
            <a:endCxn id="7" idx="3"/>
          </p:cNvCxnSpPr>
          <p:nvPr/>
        </p:nvCxnSpPr>
        <p:spPr>
          <a:xfrm flipH="1">
            <a:off x="1375781" y="2212323"/>
            <a:ext cx="151330"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20" name="Rectangle 119"/>
          <p:cNvSpPr/>
          <p:nvPr/>
        </p:nvSpPr>
        <p:spPr>
          <a:xfrm>
            <a:off x="6438900" y="4670764"/>
            <a:ext cx="5721350" cy="1555751"/>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en-AU" sz="1600" dirty="0" smtClean="0">
              <a:solidFill>
                <a:schemeClr val="tx1"/>
              </a:solidFill>
            </a:endParaRPr>
          </a:p>
        </p:txBody>
      </p:sp>
      <p:cxnSp>
        <p:nvCxnSpPr>
          <p:cNvPr id="124" name="Elbow Connector 123"/>
          <p:cNvCxnSpPr>
            <a:stCxn id="16" idx="1"/>
            <a:endCxn id="120" idx="1"/>
          </p:cNvCxnSpPr>
          <p:nvPr/>
        </p:nvCxnSpPr>
        <p:spPr>
          <a:xfrm rot="10800000" flipH="1" flipV="1">
            <a:off x="5993394" y="4265048"/>
            <a:ext cx="445505" cy="1183591"/>
          </a:xfrm>
          <a:prstGeom prst="bentConnector3">
            <a:avLst>
              <a:gd name="adj1" fmla="val -5131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6951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300"/>
                                        <p:tgtEl>
                                          <p:spTgt spid="13"/>
                                        </p:tgtEl>
                                      </p:cBhvr>
                                    </p:animEffect>
                                    <p:anim calcmode="lin" valueType="num">
                                      <p:cBhvr>
                                        <p:cTn id="8" dur="300" fill="hold"/>
                                        <p:tgtEl>
                                          <p:spTgt spid="13"/>
                                        </p:tgtEl>
                                        <p:attrNameLst>
                                          <p:attrName>ppt_x</p:attrName>
                                        </p:attrNameLst>
                                      </p:cBhvr>
                                      <p:tavLst>
                                        <p:tav tm="0">
                                          <p:val>
                                            <p:strVal val="#ppt_x"/>
                                          </p:val>
                                        </p:tav>
                                        <p:tav tm="100000">
                                          <p:val>
                                            <p:strVal val="#ppt_x"/>
                                          </p:val>
                                        </p:tav>
                                      </p:tavLst>
                                    </p:anim>
                                    <p:anim calcmode="lin" valueType="num">
                                      <p:cBhvr>
                                        <p:cTn id="9" dur="3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300"/>
                            </p:stCondLst>
                            <p:childTnLst>
                              <p:par>
                                <p:cTn id="11" presetID="22" presetClass="entr" presetSubtype="8" fill="hold"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300"/>
                                        <p:tgtEl>
                                          <p:spTgt spid="32"/>
                                        </p:tgtEl>
                                      </p:cBhvr>
                                    </p:animEffect>
                                  </p:childTnLst>
                                </p:cTn>
                              </p:par>
                            </p:childTnLst>
                          </p:cTn>
                        </p:par>
                        <p:par>
                          <p:cTn id="14" fill="hold">
                            <p:stCondLst>
                              <p:cond delay="600"/>
                            </p:stCondLst>
                            <p:childTnLst>
                              <p:par>
                                <p:cTn id="15" presetID="2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300"/>
                                        <p:tgtEl>
                                          <p:spTgt spid="14"/>
                                        </p:tgtEl>
                                      </p:cBhvr>
                                    </p:animEffect>
                                  </p:childTnLst>
                                </p:cTn>
                              </p:par>
                            </p:childTnLst>
                          </p:cTn>
                        </p:par>
                        <p:par>
                          <p:cTn id="18" fill="hold">
                            <p:stCondLst>
                              <p:cond delay="900"/>
                            </p:stCondLst>
                            <p:childTnLst>
                              <p:par>
                                <p:cTn id="19" presetID="22" presetClass="entr" presetSubtype="4"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down)">
                                      <p:cBhvr>
                                        <p:cTn id="21" dur="300"/>
                                        <p:tgtEl>
                                          <p:spTgt spid="33"/>
                                        </p:tgtEl>
                                      </p:cBhvr>
                                    </p:animEffect>
                                  </p:childTnLst>
                                </p:cTn>
                              </p:par>
                            </p:childTnLst>
                          </p:cTn>
                        </p:par>
                        <p:par>
                          <p:cTn id="22" fill="hold">
                            <p:stCondLst>
                              <p:cond delay="1200"/>
                            </p:stCondLst>
                            <p:childTnLst>
                              <p:par>
                                <p:cTn id="23" presetID="22" presetClass="entr" presetSubtype="4"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300"/>
                                        <p:tgtEl>
                                          <p:spTgt spid="15"/>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left)">
                                      <p:cBhvr>
                                        <p:cTn id="29" dur="300"/>
                                        <p:tgtEl>
                                          <p:spTgt spid="35"/>
                                        </p:tgtEl>
                                      </p:cBhvr>
                                    </p:animEffect>
                                  </p:childTnLst>
                                </p:cTn>
                              </p:par>
                            </p:childTnLst>
                          </p:cTn>
                        </p:par>
                        <p:par>
                          <p:cTn id="30" fill="hold">
                            <p:stCondLst>
                              <p:cond delay="1800"/>
                            </p:stCondLst>
                            <p:childTnLst>
                              <p:par>
                                <p:cTn id="31" presetID="22" presetClass="entr" presetSubtype="8"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300"/>
                                        <p:tgtEl>
                                          <p:spTgt spid="17"/>
                                        </p:tgtEl>
                                      </p:cBhvr>
                                    </p:animEffect>
                                  </p:childTnLst>
                                </p:cTn>
                              </p:par>
                            </p:childTnLst>
                          </p:cTn>
                        </p:par>
                        <p:par>
                          <p:cTn id="34" fill="hold">
                            <p:stCondLst>
                              <p:cond delay="2100"/>
                            </p:stCondLst>
                            <p:childTnLst>
                              <p:par>
                                <p:cTn id="35" presetID="22" presetClass="entr" presetSubtype="1" fill="hold" nodeType="after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up)">
                                      <p:cBhvr>
                                        <p:cTn id="37" dur="300"/>
                                        <p:tgtEl>
                                          <p:spTgt spid="37"/>
                                        </p:tgtEl>
                                      </p:cBhvr>
                                    </p:animEffect>
                                  </p:childTnLst>
                                </p:cTn>
                              </p:par>
                              <p:par>
                                <p:cTn id="38" presetID="22" presetClass="entr" presetSubtype="1" fill="hold"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up)">
                                      <p:cBhvr>
                                        <p:cTn id="40" dur="300"/>
                                        <p:tgtEl>
                                          <p:spTgt spid="36"/>
                                        </p:tgtEl>
                                      </p:cBhvr>
                                    </p:animEffect>
                                  </p:childTnLst>
                                </p:cTn>
                              </p:par>
                            </p:childTnLst>
                          </p:cTn>
                        </p:par>
                        <p:par>
                          <p:cTn id="41" fill="hold">
                            <p:stCondLst>
                              <p:cond delay="2400"/>
                            </p:stCondLst>
                            <p:childTnLst>
                              <p:par>
                                <p:cTn id="42" presetID="22" presetClass="entr" presetSubtype="1"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up)">
                                      <p:cBhvr>
                                        <p:cTn id="44" dur="300"/>
                                        <p:tgtEl>
                                          <p:spTgt spid="18"/>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up)">
                                      <p:cBhvr>
                                        <p:cTn id="47" dur="300"/>
                                        <p:tgtEl>
                                          <p:spTgt spid="19"/>
                                        </p:tgtEl>
                                      </p:cBhvr>
                                    </p:animEffect>
                                  </p:childTnLst>
                                </p:cTn>
                              </p:par>
                            </p:childTnLst>
                          </p:cTn>
                        </p:par>
                        <p:par>
                          <p:cTn id="48" fill="hold">
                            <p:stCondLst>
                              <p:cond delay="2700"/>
                            </p:stCondLst>
                            <p:childTnLst>
                              <p:par>
                                <p:cTn id="49" presetID="22" presetClass="entr" presetSubtype="1"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up)">
                                      <p:cBhvr>
                                        <p:cTn id="51" dur="300"/>
                                        <p:tgtEl>
                                          <p:spTgt spid="34"/>
                                        </p:tgtEl>
                                      </p:cBhvr>
                                    </p:animEffect>
                                  </p:childTnLst>
                                </p:cTn>
                              </p:par>
                            </p:childTnLst>
                          </p:cTn>
                        </p:par>
                        <p:par>
                          <p:cTn id="52" fill="hold">
                            <p:stCondLst>
                              <p:cond delay="3000"/>
                            </p:stCondLst>
                            <p:childTnLst>
                              <p:par>
                                <p:cTn id="53" presetID="22" presetClass="entr" presetSubtype="1"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up)">
                                      <p:cBhvr>
                                        <p:cTn id="55" dur="300"/>
                                        <p:tgtEl>
                                          <p:spTgt spid="16"/>
                                        </p:tgtEl>
                                      </p:cBhvr>
                                    </p:animEffect>
                                  </p:childTnLst>
                                </p:cTn>
                              </p:par>
                            </p:childTnLst>
                          </p:cTn>
                        </p:par>
                        <p:par>
                          <p:cTn id="56" fill="hold">
                            <p:stCondLst>
                              <p:cond delay="3300"/>
                            </p:stCondLst>
                            <p:childTnLst>
                              <p:par>
                                <p:cTn id="57" presetID="22" presetClass="entr" presetSubtype="1" fill="hold" nodeType="afterEffect">
                                  <p:stCondLst>
                                    <p:cond delay="0"/>
                                  </p:stCondLst>
                                  <p:childTnLst>
                                    <p:set>
                                      <p:cBhvr>
                                        <p:cTn id="58" dur="1" fill="hold">
                                          <p:stCondLst>
                                            <p:cond delay="0"/>
                                          </p:stCondLst>
                                        </p:cTn>
                                        <p:tgtEl>
                                          <p:spTgt spid="124"/>
                                        </p:tgtEl>
                                        <p:attrNameLst>
                                          <p:attrName>style.visibility</p:attrName>
                                        </p:attrNameLst>
                                      </p:cBhvr>
                                      <p:to>
                                        <p:strVal val="visible"/>
                                      </p:to>
                                    </p:set>
                                    <p:animEffect transition="in" filter="wipe(up)">
                                      <p:cBhvr>
                                        <p:cTn id="59" dur="300"/>
                                        <p:tgtEl>
                                          <p:spTgt spid="124"/>
                                        </p:tgtEl>
                                      </p:cBhvr>
                                    </p:animEffect>
                                  </p:childTnLst>
                                </p:cTn>
                              </p:par>
                            </p:childTnLst>
                          </p:cTn>
                        </p:par>
                        <p:par>
                          <p:cTn id="60" fill="hold">
                            <p:stCondLst>
                              <p:cond delay="3600"/>
                            </p:stCondLst>
                            <p:childTnLst>
                              <p:par>
                                <p:cTn id="61" presetID="42" presetClass="entr" presetSubtype="0" fill="hold" grpId="0" nodeType="afterEffect">
                                  <p:stCondLst>
                                    <p:cond delay="0"/>
                                  </p:stCondLst>
                                  <p:childTnLst>
                                    <p:set>
                                      <p:cBhvr>
                                        <p:cTn id="62" dur="1" fill="hold">
                                          <p:stCondLst>
                                            <p:cond delay="0"/>
                                          </p:stCondLst>
                                        </p:cTn>
                                        <p:tgtEl>
                                          <p:spTgt spid="120"/>
                                        </p:tgtEl>
                                        <p:attrNameLst>
                                          <p:attrName>style.visibility</p:attrName>
                                        </p:attrNameLst>
                                      </p:cBhvr>
                                      <p:to>
                                        <p:strVal val="visible"/>
                                      </p:to>
                                    </p:set>
                                    <p:animEffect transition="in" filter="fade">
                                      <p:cBhvr>
                                        <p:cTn id="63" dur="300"/>
                                        <p:tgtEl>
                                          <p:spTgt spid="120"/>
                                        </p:tgtEl>
                                      </p:cBhvr>
                                    </p:animEffect>
                                    <p:anim calcmode="lin" valueType="num">
                                      <p:cBhvr>
                                        <p:cTn id="64" dur="300" fill="hold"/>
                                        <p:tgtEl>
                                          <p:spTgt spid="120"/>
                                        </p:tgtEl>
                                        <p:attrNameLst>
                                          <p:attrName>ppt_x</p:attrName>
                                        </p:attrNameLst>
                                      </p:cBhvr>
                                      <p:tavLst>
                                        <p:tav tm="0">
                                          <p:val>
                                            <p:strVal val="#ppt_x"/>
                                          </p:val>
                                        </p:tav>
                                        <p:tav tm="100000">
                                          <p:val>
                                            <p:strVal val="#ppt_x"/>
                                          </p:val>
                                        </p:tav>
                                      </p:tavLst>
                                    </p:anim>
                                    <p:anim calcmode="lin" valueType="num">
                                      <p:cBhvr>
                                        <p:cTn id="65" dur="300" fill="hold"/>
                                        <p:tgtEl>
                                          <p:spTgt spid="120"/>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300"/>
                                        <p:tgtEl>
                                          <p:spTgt spid="23"/>
                                        </p:tgtEl>
                                      </p:cBhvr>
                                    </p:animEffect>
                                    <p:anim calcmode="lin" valueType="num">
                                      <p:cBhvr>
                                        <p:cTn id="69" dur="300" fill="hold"/>
                                        <p:tgtEl>
                                          <p:spTgt spid="23"/>
                                        </p:tgtEl>
                                        <p:attrNameLst>
                                          <p:attrName>ppt_x</p:attrName>
                                        </p:attrNameLst>
                                      </p:cBhvr>
                                      <p:tavLst>
                                        <p:tav tm="0">
                                          <p:val>
                                            <p:strVal val="#ppt_x"/>
                                          </p:val>
                                        </p:tav>
                                        <p:tav tm="100000">
                                          <p:val>
                                            <p:strVal val="#ppt_x"/>
                                          </p:val>
                                        </p:tav>
                                      </p:tavLst>
                                    </p:anim>
                                    <p:anim calcmode="lin" valueType="num">
                                      <p:cBhvr>
                                        <p:cTn id="70" dur="300" fill="hold"/>
                                        <p:tgtEl>
                                          <p:spTgt spid="23"/>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300"/>
                                        <p:tgtEl>
                                          <p:spTgt spid="41"/>
                                        </p:tgtEl>
                                      </p:cBhvr>
                                    </p:animEffect>
                                    <p:anim calcmode="lin" valueType="num">
                                      <p:cBhvr>
                                        <p:cTn id="74" dur="300" fill="hold"/>
                                        <p:tgtEl>
                                          <p:spTgt spid="41"/>
                                        </p:tgtEl>
                                        <p:attrNameLst>
                                          <p:attrName>ppt_x</p:attrName>
                                        </p:attrNameLst>
                                      </p:cBhvr>
                                      <p:tavLst>
                                        <p:tav tm="0">
                                          <p:val>
                                            <p:strVal val="#ppt_x"/>
                                          </p:val>
                                        </p:tav>
                                        <p:tav tm="100000">
                                          <p:val>
                                            <p:strVal val="#ppt_x"/>
                                          </p:val>
                                        </p:tav>
                                      </p:tavLst>
                                    </p:anim>
                                    <p:anim calcmode="lin" valueType="num">
                                      <p:cBhvr>
                                        <p:cTn id="75" dur="300" fill="hold"/>
                                        <p:tgtEl>
                                          <p:spTgt spid="41"/>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fade">
                                      <p:cBhvr>
                                        <p:cTn id="78" dur="300"/>
                                        <p:tgtEl>
                                          <p:spTgt spid="40"/>
                                        </p:tgtEl>
                                      </p:cBhvr>
                                    </p:animEffect>
                                    <p:anim calcmode="lin" valueType="num">
                                      <p:cBhvr>
                                        <p:cTn id="79" dur="300" fill="hold"/>
                                        <p:tgtEl>
                                          <p:spTgt spid="40"/>
                                        </p:tgtEl>
                                        <p:attrNameLst>
                                          <p:attrName>ppt_x</p:attrName>
                                        </p:attrNameLst>
                                      </p:cBhvr>
                                      <p:tavLst>
                                        <p:tav tm="0">
                                          <p:val>
                                            <p:strVal val="#ppt_x"/>
                                          </p:val>
                                        </p:tav>
                                        <p:tav tm="100000">
                                          <p:val>
                                            <p:strVal val="#ppt_x"/>
                                          </p:val>
                                        </p:tav>
                                      </p:tavLst>
                                    </p:anim>
                                    <p:anim calcmode="lin" valueType="num">
                                      <p:cBhvr>
                                        <p:cTn id="80" dur="300" fill="hold"/>
                                        <p:tgtEl>
                                          <p:spTgt spid="40"/>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fade">
                                      <p:cBhvr>
                                        <p:cTn id="83" dur="300"/>
                                        <p:tgtEl>
                                          <p:spTgt spid="42"/>
                                        </p:tgtEl>
                                      </p:cBhvr>
                                    </p:animEffect>
                                    <p:anim calcmode="lin" valueType="num">
                                      <p:cBhvr>
                                        <p:cTn id="84" dur="300" fill="hold"/>
                                        <p:tgtEl>
                                          <p:spTgt spid="42"/>
                                        </p:tgtEl>
                                        <p:attrNameLst>
                                          <p:attrName>ppt_x</p:attrName>
                                        </p:attrNameLst>
                                      </p:cBhvr>
                                      <p:tavLst>
                                        <p:tav tm="0">
                                          <p:val>
                                            <p:strVal val="#ppt_x"/>
                                          </p:val>
                                        </p:tav>
                                        <p:tav tm="100000">
                                          <p:val>
                                            <p:strVal val="#ppt_x"/>
                                          </p:val>
                                        </p:tav>
                                      </p:tavLst>
                                    </p:anim>
                                    <p:anim calcmode="lin" valueType="num">
                                      <p:cBhvr>
                                        <p:cTn id="85" dur="300" fill="hold"/>
                                        <p:tgtEl>
                                          <p:spTgt spid="42"/>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fade">
                                      <p:cBhvr>
                                        <p:cTn id="88" dur="300"/>
                                        <p:tgtEl>
                                          <p:spTgt spid="20"/>
                                        </p:tgtEl>
                                      </p:cBhvr>
                                    </p:animEffect>
                                    <p:anim calcmode="lin" valueType="num">
                                      <p:cBhvr>
                                        <p:cTn id="89" dur="300" fill="hold"/>
                                        <p:tgtEl>
                                          <p:spTgt spid="20"/>
                                        </p:tgtEl>
                                        <p:attrNameLst>
                                          <p:attrName>ppt_x</p:attrName>
                                        </p:attrNameLst>
                                      </p:cBhvr>
                                      <p:tavLst>
                                        <p:tav tm="0">
                                          <p:val>
                                            <p:strVal val="#ppt_x"/>
                                          </p:val>
                                        </p:tav>
                                        <p:tav tm="100000">
                                          <p:val>
                                            <p:strVal val="#ppt_x"/>
                                          </p:val>
                                        </p:tav>
                                      </p:tavLst>
                                    </p:anim>
                                    <p:anim calcmode="lin" valueType="num">
                                      <p:cBhvr>
                                        <p:cTn id="90" dur="300" fill="hold"/>
                                        <p:tgtEl>
                                          <p:spTgt spid="20"/>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fade">
                                      <p:cBhvr>
                                        <p:cTn id="93" dur="300"/>
                                        <p:tgtEl>
                                          <p:spTgt spid="21"/>
                                        </p:tgtEl>
                                      </p:cBhvr>
                                    </p:animEffect>
                                    <p:anim calcmode="lin" valueType="num">
                                      <p:cBhvr>
                                        <p:cTn id="94" dur="300" fill="hold"/>
                                        <p:tgtEl>
                                          <p:spTgt spid="21"/>
                                        </p:tgtEl>
                                        <p:attrNameLst>
                                          <p:attrName>ppt_x</p:attrName>
                                        </p:attrNameLst>
                                      </p:cBhvr>
                                      <p:tavLst>
                                        <p:tav tm="0">
                                          <p:val>
                                            <p:strVal val="#ppt_x"/>
                                          </p:val>
                                        </p:tav>
                                        <p:tav tm="100000">
                                          <p:val>
                                            <p:strVal val="#ppt_x"/>
                                          </p:val>
                                        </p:tav>
                                      </p:tavLst>
                                    </p:anim>
                                    <p:anim calcmode="lin" valueType="num">
                                      <p:cBhvr>
                                        <p:cTn id="95" dur="300" fill="hold"/>
                                        <p:tgtEl>
                                          <p:spTgt spid="21"/>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22"/>
                                        </p:tgtEl>
                                        <p:attrNameLst>
                                          <p:attrName>style.visibility</p:attrName>
                                        </p:attrNameLst>
                                      </p:cBhvr>
                                      <p:to>
                                        <p:strVal val="visible"/>
                                      </p:to>
                                    </p:set>
                                    <p:animEffect transition="in" filter="fade">
                                      <p:cBhvr>
                                        <p:cTn id="98" dur="300"/>
                                        <p:tgtEl>
                                          <p:spTgt spid="22"/>
                                        </p:tgtEl>
                                      </p:cBhvr>
                                    </p:animEffect>
                                    <p:anim calcmode="lin" valueType="num">
                                      <p:cBhvr>
                                        <p:cTn id="99" dur="300" fill="hold"/>
                                        <p:tgtEl>
                                          <p:spTgt spid="22"/>
                                        </p:tgtEl>
                                        <p:attrNameLst>
                                          <p:attrName>ppt_x</p:attrName>
                                        </p:attrNameLst>
                                      </p:cBhvr>
                                      <p:tavLst>
                                        <p:tav tm="0">
                                          <p:val>
                                            <p:strVal val="#ppt_x"/>
                                          </p:val>
                                        </p:tav>
                                        <p:tav tm="100000">
                                          <p:val>
                                            <p:strVal val="#ppt_x"/>
                                          </p:val>
                                        </p:tav>
                                      </p:tavLst>
                                    </p:anim>
                                    <p:anim calcmode="lin" valueType="num">
                                      <p:cBhvr>
                                        <p:cTn id="100" dur="300" fill="hold"/>
                                        <p:tgtEl>
                                          <p:spTgt spid="22"/>
                                        </p:tgtEl>
                                        <p:attrNameLst>
                                          <p:attrName>ppt_y</p:attrName>
                                        </p:attrNameLst>
                                      </p:cBhvr>
                                      <p:tavLst>
                                        <p:tav tm="0">
                                          <p:val>
                                            <p:strVal val="#ppt_y+.1"/>
                                          </p:val>
                                        </p:tav>
                                        <p:tav tm="100000">
                                          <p:val>
                                            <p:strVal val="#ppt_y"/>
                                          </p:val>
                                        </p:tav>
                                      </p:tavLst>
                                    </p:anim>
                                  </p:childTnLst>
                                </p:cTn>
                              </p:par>
                              <p:par>
                                <p:cTn id="101" presetID="22" presetClass="entr" presetSubtype="1" fill="hold" nodeType="withEffect">
                                  <p:stCondLst>
                                    <p:cond delay="500"/>
                                  </p:stCondLst>
                                  <p:childTnLst>
                                    <p:set>
                                      <p:cBhvr>
                                        <p:cTn id="102" dur="1" fill="hold">
                                          <p:stCondLst>
                                            <p:cond delay="0"/>
                                          </p:stCondLst>
                                        </p:cTn>
                                        <p:tgtEl>
                                          <p:spTgt spid="39"/>
                                        </p:tgtEl>
                                        <p:attrNameLst>
                                          <p:attrName>style.visibility</p:attrName>
                                        </p:attrNameLst>
                                      </p:cBhvr>
                                      <p:to>
                                        <p:strVal val="visible"/>
                                      </p:to>
                                    </p:set>
                                    <p:animEffect transition="in" filter="wipe(up)">
                                      <p:cBhvr>
                                        <p:cTn id="103" dur="300"/>
                                        <p:tgtEl>
                                          <p:spTgt spid="39"/>
                                        </p:tgtEl>
                                      </p:cBhvr>
                                    </p:animEffect>
                                  </p:childTnLst>
                                </p:cTn>
                              </p:par>
                              <p:par>
                                <p:cTn id="104" presetID="22" presetClass="entr" presetSubtype="1" fill="hold" nodeType="withEffect">
                                  <p:stCondLst>
                                    <p:cond delay="500"/>
                                  </p:stCondLst>
                                  <p:childTnLst>
                                    <p:set>
                                      <p:cBhvr>
                                        <p:cTn id="105" dur="1" fill="hold">
                                          <p:stCondLst>
                                            <p:cond delay="0"/>
                                          </p:stCondLst>
                                        </p:cTn>
                                        <p:tgtEl>
                                          <p:spTgt spid="38"/>
                                        </p:tgtEl>
                                        <p:attrNameLst>
                                          <p:attrName>style.visibility</p:attrName>
                                        </p:attrNameLst>
                                      </p:cBhvr>
                                      <p:to>
                                        <p:strVal val="visible"/>
                                      </p:to>
                                    </p:set>
                                    <p:animEffect transition="in" filter="wipe(up)">
                                      <p:cBhvr>
                                        <p:cTn id="106" dur="300"/>
                                        <p:tgtEl>
                                          <p:spTgt spid="38"/>
                                        </p:tgtEl>
                                      </p:cBhvr>
                                    </p:animEffect>
                                  </p:childTnLst>
                                </p:cTn>
                              </p:par>
                            </p:childTnLst>
                          </p:cTn>
                        </p:par>
                        <p:par>
                          <p:cTn id="107" fill="hold">
                            <p:stCondLst>
                              <p:cond delay="4400"/>
                            </p:stCondLst>
                            <p:childTnLst>
                              <p:par>
                                <p:cTn id="108" presetID="16" presetClass="entr" presetSubtype="21" fill="hold" grpId="0" nodeType="afterEffect">
                                  <p:stCondLst>
                                    <p:cond delay="0"/>
                                  </p:stCondLst>
                                  <p:childTnLst>
                                    <p:set>
                                      <p:cBhvr>
                                        <p:cTn id="109" dur="1" fill="hold">
                                          <p:stCondLst>
                                            <p:cond delay="0"/>
                                          </p:stCondLst>
                                        </p:cTn>
                                        <p:tgtEl>
                                          <p:spTgt spid="103"/>
                                        </p:tgtEl>
                                        <p:attrNameLst>
                                          <p:attrName>style.visibility</p:attrName>
                                        </p:attrNameLst>
                                      </p:cBhvr>
                                      <p:to>
                                        <p:strVal val="visible"/>
                                      </p:to>
                                    </p:set>
                                    <p:animEffect transition="in" filter="barn(inVertical)">
                                      <p:cBhvr>
                                        <p:cTn id="110" dur="300"/>
                                        <p:tgtEl>
                                          <p:spTgt spid="103"/>
                                        </p:tgtEl>
                                      </p:cBhvr>
                                    </p:animEffect>
                                  </p:childTnLst>
                                </p:cTn>
                              </p:par>
                            </p:childTnLst>
                          </p:cTn>
                        </p:par>
                        <p:par>
                          <p:cTn id="111" fill="hold">
                            <p:stCondLst>
                              <p:cond delay="4700"/>
                            </p:stCondLst>
                            <p:childTnLst>
                              <p:par>
                                <p:cTn id="112" presetID="16" presetClass="entr" presetSubtype="21" fill="hold" grpId="0" nodeType="afterEffect">
                                  <p:stCondLst>
                                    <p:cond delay="0"/>
                                  </p:stCondLst>
                                  <p:childTnLst>
                                    <p:set>
                                      <p:cBhvr>
                                        <p:cTn id="113" dur="1" fill="hold">
                                          <p:stCondLst>
                                            <p:cond delay="0"/>
                                          </p:stCondLst>
                                        </p:cTn>
                                        <p:tgtEl>
                                          <p:spTgt spid="104"/>
                                        </p:tgtEl>
                                        <p:attrNameLst>
                                          <p:attrName>style.visibility</p:attrName>
                                        </p:attrNameLst>
                                      </p:cBhvr>
                                      <p:to>
                                        <p:strVal val="visible"/>
                                      </p:to>
                                    </p:set>
                                    <p:animEffect transition="in" filter="barn(inVertical)">
                                      <p:cBhvr>
                                        <p:cTn id="114" dur="300"/>
                                        <p:tgtEl>
                                          <p:spTgt spid="104"/>
                                        </p:tgtEl>
                                      </p:cBhvr>
                                    </p:animEffect>
                                  </p:childTnLst>
                                </p:cTn>
                              </p:par>
                            </p:childTnLst>
                          </p:cTn>
                        </p:par>
                        <p:par>
                          <p:cTn id="115" fill="hold">
                            <p:stCondLst>
                              <p:cond delay="5000"/>
                            </p:stCondLst>
                            <p:childTnLst>
                              <p:par>
                                <p:cTn id="116" presetID="22" presetClass="entr" presetSubtype="2" fill="hold" nodeType="afterEffect">
                                  <p:stCondLst>
                                    <p:cond delay="0"/>
                                  </p:stCondLst>
                                  <p:childTnLst>
                                    <p:set>
                                      <p:cBhvr>
                                        <p:cTn id="117" dur="1" fill="hold">
                                          <p:stCondLst>
                                            <p:cond delay="0"/>
                                          </p:stCondLst>
                                        </p:cTn>
                                        <p:tgtEl>
                                          <p:spTgt spid="24"/>
                                        </p:tgtEl>
                                        <p:attrNameLst>
                                          <p:attrName>style.visibility</p:attrName>
                                        </p:attrNameLst>
                                      </p:cBhvr>
                                      <p:to>
                                        <p:strVal val="visible"/>
                                      </p:to>
                                    </p:set>
                                    <p:animEffect transition="in" filter="wipe(right)">
                                      <p:cBhvr>
                                        <p:cTn id="118" dur="300"/>
                                        <p:tgtEl>
                                          <p:spTgt spid="24"/>
                                        </p:tgtEl>
                                      </p:cBhvr>
                                    </p:animEffect>
                                  </p:childTnLst>
                                </p:cTn>
                              </p:par>
                            </p:childTnLst>
                          </p:cTn>
                        </p:par>
                        <p:par>
                          <p:cTn id="119" fill="hold">
                            <p:stCondLst>
                              <p:cond delay="5300"/>
                            </p:stCondLst>
                            <p:childTnLst>
                              <p:par>
                                <p:cTn id="120" presetID="22" presetClass="entr" presetSubtype="2" fill="hold" grpId="0" nodeType="afterEffect">
                                  <p:stCondLst>
                                    <p:cond delay="0"/>
                                  </p:stCondLst>
                                  <p:childTnLst>
                                    <p:set>
                                      <p:cBhvr>
                                        <p:cTn id="121" dur="1" fill="hold">
                                          <p:stCondLst>
                                            <p:cond delay="0"/>
                                          </p:stCondLst>
                                        </p:cTn>
                                        <p:tgtEl>
                                          <p:spTgt spid="10"/>
                                        </p:tgtEl>
                                        <p:attrNameLst>
                                          <p:attrName>style.visibility</p:attrName>
                                        </p:attrNameLst>
                                      </p:cBhvr>
                                      <p:to>
                                        <p:strVal val="visible"/>
                                      </p:to>
                                    </p:set>
                                    <p:animEffect transition="in" filter="wipe(right)">
                                      <p:cBhvr>
                                        <p:cTn id="122" dur="300"/>
                                        <p:tgtEl>
                                          <p:spTgt spid="10"/>
                                        </p:tgtEl>
                                      </p:cBhvr>
                                    </p:animEffect>
                                  </p:childTnLst>
                                </p:cTn>
                              </p:par>
                            </p:childTnLst>
                          </p:cTn>
                        </p:par>
                        <p:par>
                          <p:cTn id="123" fill="hold">
                            <p:stCondLst>
                              <p:cond delay="5600"/>
                            </p:stCondLst>
                            <p:childTnLst>
                              <p:par>
                                <p:cTn id="124" presetID="22" presetClass="entr" presetSubtype="4" fill="hold" nodeType="afterEffect">
                                  <p:stCondLst>
                                    <p:cond delay="0"/>
                                  </p:stCondLst>
                                  <p:childTnLst>
                                    <p:set>
                                      <p:cBhvr>
                                        <p:cTn id="125" dur="1" fill="hold">
                                          <p:stCondLst>
                                            <p:cond delay="0"/>
                                          </p:stCondLst>
                                        </p:cTn>
                                        <p:tgtEl>
                                          <p:spTgt spid="25"/>
                                        </p:tgtEl>
                                        <p:attrNameLst>
                                          <p:attrName>style.visibility</p:attrName>
                                        </p:attrNameLst>
                                      </p:cBhvr>
                                      <p:to>
                                        <p:strVal val="visible"/>
                                      </p:to>
                                    </p:set>
                                    <p:animEffect transition="in" filter="wipe(down)">
                                      <p:cBhvr>
                                        <p:cTn id="126" dur="300"/>
                                        <p:tgtEl>
                                          <p:spTgt spid="25"/>
                                        </p:tgtEl>
                                      </p:cBhvr>
                                    </p:animEffect>
                                  </p:childTnLst>
                                </p:cTn>
                              </p:par>
                            </p:childTnLst>
                          </p:cTn>
                        </p:par>
                        <p:par>
                          <p:cTn id="127" fill="hold">
                            <p:stCondLst>
                              <p:cond delay="5900"/>
                            </p:stCondLst>
                            <p:childTnLst>
                              <p:par>
                                <p:cTn id="128" presetID="22" presetClass="entr" presetSubtype="2" fill="hold" grpId="0" nodeType="afterEffect">
                                  <p:stCondLst>
                                    <p:cond delay="0"/>
                                  </p:stCondLst>
                                  <p:childTnLst>
                                    <p:set>
                                      <p:cBhvr>
                                        <p:cTn id="129" dur="1" fill="hold">
                                          <p:stCondLst>
                                            <p:cond delay="0"/>
                                          </p:stCondLst>
                                        </p:cTn>
                                        <p:tgtEl>
                                          <p:spTgt spid="9"/>
                                        </p:tgtEl>
                                        <p:attrNameLst>
                                          <p:attrName>style.visibility</p:attrName>
                                        </p:attrNameLst>
                                      </p:cBhvr>
                                      <p:to>
                                        <p:strVal val="visible"/>
                                      </p:to>
                                    </p:set>
                                    <p:animEffect transition="in" filter="wipe(right)">
                                      <p:cBhvr>
                                        <p:cTn id="130" dur="300"/>
                                        <p:tgtEl>
                                          <p:spTgt spid="9"/>
                                        </p:tgtEl>
                                      </p:cBhvr>
                                    </p:animEffect>
                                  </p:childTnLst>
                                </p:cTn>
                              </p:par>
                            </p:childTnLst>
                          </p:cTn>
                        </p:par>
                        <p:par>
                          <p:cTn id="131" fill="hold">
                            <p:stCondLst>
                              <p:cond delay="6200"/>
                            </p:stCondLst>
                            <p:childTnLst>
                              <p:par>
                                <p:cTn id="132" presetID="22" presetClass="entr" presetSubtype="2" fill="hold" nodeType="afterEffect">
                                  <p:stCondLst>
                                    <p:cond delay="0"/>
                                  </p:stCondLst>
                                  <p:childTnLst>
                                    <p:set>
                                      <p:cBhvr>
                                        <p:cTn id="133" dur="1" fill="hold">
                                          <p:stCondLst>
                                            <p:cond delay="0"/>
                                          </p:stCondLst>
                                        </p:cTn>
                                        <p:tgtEl>
                                          <p:spTgt spid="28"/>
                                        </p:tgtEl>
                                        <p:attrNameLst>
                                          <p:attrName>style.visibility</p:attrName>
                                        </p:attrNameLst>
                                      </p:cBhvr>
                                      <p:to>
                                        <p:strVal val="visible"/>
                                      </p:to>
                                    </p:set>
                                    <p:animEffect transition="in" filter="wipe(right)">
                                      <p:cBhvr>
                                        <p:cTn id="134" dur="300"/>
                                        <p:tgtEl>
                                          <p:spTgt spid="28"/>
                                        </p:tgtEl>
                                      </p:cBhvr>
                                    </p:animEffect>
                                  </p:childTnLst>
                                </p:cTn>
                              </p:par>
                            </p:childTnLst>
                          </p:cTn>
                        </p:par>
                        <p:par>
                          <p:cTn id="135" fill="hold">
                            <p:stCondLst>
                              <p:cond delay="6500"/>
                            </p:stCondLst>
                            <p:childTnLst>
                              <p:par>
                                <p:cTn id="136" presetID="22" presetClass="entr" presetSubtype="2" fill="hold" grpId="0" nodeType="afterEffect">
                                  <p:stCondLst>
                                    <p:cond delay="0"/>
                                  </p:stCondLst>
                                  <p:childTnLst>
                                    <p:set>
                                      <p:cBhvr>
                                        <p:cTn id="137" dur="1" fill="hold">
                                          <p:stCondLst>
                                            <p:cond delay="0"/>
                                          </p:stCondLst>
                                        </p:cTn>
                                        <p:tgtEl>
                                          <p:spTgt spid="8"/>
                                        </p:tgtEl>
                                        <p:attrNameLst>
                                          <p:attrName>style.visibility</p:attrName>
                                        </p:attrNameLst>
                                      </p:cBhvr>
                                      <p:to>
                                        <p:strVal val="visible"/>
                                      </p:to>
                                    </p:set>
                                    <p:animEffect transition="in" filter="wipe(right)">
                                      <p:cBhvr>
                                        <p:cTn id="138" dur="300"/>
                                        <p:tgtEl>
                                          <p:spTgt spid="8"/>
                                        </p:tgtEl>
                                      </p:cBhvr>
                                    </p:animEffect>
                                  </p:childTnLst>
                                </p:cTn>
                              </p:par>
                            </p:childTnLst>
                          </p:cTn>
                        </p:par>
                        <p:par>
                          <p:cTn id="139" fill="hold">
                            <p:stCondLst>
                              <p:cond delay="6800"/>
                            </p:stCondLst>
                            <p:childTnLst>
                              <p:par>
                                <p:cTn id="140" presetID="22" presetClass="entr" presetSubtype="2" fill="hold" nodeType="afterEffect">
                                  <p:stCondLst>
                                    <p:cond delay="0"/>
                                  </p:stCondLst>
                                  <p:childTnLst>
                                    <p:set>
                                      <p:cBhvr>
                                        <p:cTn id="141" dur="1" fill="hold">
                                          <p:stCondLst>
                                            <p:cond delay="0"/>
                                          </p:stCondLst>
                                        </p:cTn>
                                        <p:tgtEl>
                                          <p:spTgt spid="113"/>
                                        </p:tgtEl>
                                        <p:attrNameLst>
                                          <p:attrName>style.visibility</p:attrName>
                                        </p:attrNameLst>
                                      </p:cBhvr>
                                      <p:to>
                                        <p:strVal val="visible"/>
                                      </p:to>
                                    </p:set>
                                    <p:animEffect transition="in" filter="wipe(right)">
                                      <p:cBhvr>
                                        <p:cTn id="142" dur="300"/>
                                        <p:tgtEl>
                                          <p:spTgt spid="113"/>
                                        </p:tgtEl>
                                      </p:cBhvr>
                                    </p:animEffect>
                                  </p:childTnLst>
                                </p:cTn>
                              </p:par>
                            </p:childTnLst>
                          </p:cTn>
                        </p:par>
                        <p:par>
                          <p:cTn id="143" fill="hold">
                            <p:stCondLst>
                              <p:cond delay="7100"/>
                            </p:stCondLst>
                            <p:childTnLst>
                              <p:par>
                                <p:cTn id="144" presetID="22" presetClass="entr" presetSubtype="2" fill="hold" grpId="0" nodeType="afterEffect">
                                  <p:stCondLst>
                                    <p:cond delay="0"/>
                                  </p:stCondLst>
                                  <p:childTnLst>
                                    <p:set>
                                      <p:cBhvr>
                                        <p:cTn id="145" dur="1" fill="hold">
                                          <p:stCondLst>
                                            <p:cond delay="0"/>
                                          </p:stCondLst>
                                        </p:cTn>
                                        <p:tgtEl>
                                          <p:spTgt spid="7"/>
                                        </p:tgtEl>
                                        <p:attrNameLst>
                                          <p:attrName>style.visibility</p:attrName>
                                        </p:attrNameLst>
                                      </p:cBhvr>
                                      <p:to>
                                        <p:strVal val="visible"/>
                                      </p:to>
                                    </p:set>
                                    <p:animEffect transition="in" filter="wipe(right)">
                                      <p:cBhvr>
                                        <p:cTn id="146" dur="300"/>
                                        <p:tgtEl>
                                          <p:spTgt spid="7"/>
                                        </p:tgtEl>
                                      </p:cBhvr>
                                    </p:animEffect>
                                  </p:childTnLst>
                                </p:cTn>
                              </p:par>
                            </p:childTnLst>
                          </p:cTn>
                        </p:par>
                        <p:par>
                          <p:cTn id="147" fill="hold">
                            <p:stCondLst>
                              <p:cond delay="7400"/>
                            </p:stCondLst>
                            <p:childTnLst>
                              <p:par>
                                <p:cTn id="148" presetID="22" presetClass="entr" presetSubtype="1" fill="hold" nodeType="afterEffect">
                                  <p:stCondLst>
                                    <p:cond delay="0"/>
                                  </p:stCondLst>
                                  <p:childTnLst>
                                    <p:set>
                                      <p:cBhvr>
                                        <p:cTn id="149" dur="1" fill="hold">
                                          <p:stCondLst>
                                            <p:cond delay="0"/>
                                          </p:stCondLst>
                                        </p:cTn>
                                        <p:tgtEl>
                                          <p:spTgt spid="26"/>
                                        </p:tgtEl>
                                        <p:attrNameLst>
                                          <p:attrName>style.visibility</p:attrName>
                                        </p:attrNameLst>
                                      </p:cBhvr>
                                      <p:to>
                                        <p:strVal val="visible"/>
                                      </p:to>
                                    </p:set>
                                    <p:animEffect transition="in" filter="wipe(up)">
                                      <p:cBhvr>
                                        <p:cTn id="150" dur="300"/>
                                        <p:tgtEl>
                                          <p:spTgt spid="26"/>
                                        </p:tgtEl>
                                      </p:cBhvr>
                                    </p:animEffect>
                                  </p:childTnLst>
                                </p:cTn>
                              </p:par>
                            </p:childTnLst>
                          </p:cTn>
                        </p:par>
                        <p:par>
                          <p:cTn id="151" fill="hold">
                            <p:stCondLst>
                              <p:cond delay="7700"/>
                            </p:stCondLst>
                            <p:childTnLst>
                              <p:par>
                                <p:cTn id="152" presetID="22" presetClass="entr" presetSubtype="1" fill="hold" grpId="0" nodeType="afterEffect">
                                  <p:stCondLst>
                                    <p:cond delay="0"/>
                                  </p:stCondLst>
                                  <p:childTnLst>
                                    <p:set>
                                      <p:cBhvr>
                                        <p:cTn id="153" dur="1" fill="hold">
                                          <p:stCondLst>
                                            <p:cond delay="0"/>
                                          </p:stCondLst>
                                        </p:cTn>
                                        <p:tgtEl>
                                          <p:spTgt spid="11"/>
                                        </p:tgtEl>
                                        <p:attrNameLst>
                                          <p:attrName>style.visibility</p:attrName>
                                        </p:attrNameLst>
                                      </p:cBhvr>
                                      <p:to>
                                        <p:strVal val="visible"/>
                                      </p:to>
                                    </p:set>
                                    <p:animEffect transition="in" filter="wipe(up)">
                                      <p:cBhvr>
                                        <p:cTn id="154" dur="300"/>
                                        <p:tgtEl>
                                          <p:spTgt spid="11"/>
                                        </p:tgtEl>
                                      </p:cBhvr>
                                    </p:animEffect>
                                  </p:childTnLst>
                                </p:cTn>
                              </p:par>
                            </p:childTnLst>
                          </p:cTn>
                        </p:par>
                        <p:par>
                          <p:cTn id="155" fill="hold">
                            <p:stCondLst>
                              <p:cond delay="8000"/>
                            </p:stCondLst>
                            <p:childTnLst>
                              <p:par>
                                <p:cTn id="156" presetID="22" presetClass="entr" presetSubtype="4" fill="hold" nodeType="afterEffect">
                                  <p:stCondLst>
                                    <p:cond delay="0"/>
                                  </p:stCondLst>
                                  <p:childTnLst>
                                    <p:set>
                                      <p:cBhvr>
                                        <p:cTn id="157" dur="1" fill="hold">
                                          <p:stCondLst>
                                            <p:cond delay="0"/>
                                          </p:stCondLst>
                                        </p:cTn>
                                        <p:tgtEl>
                                          <p:spTgt spid="27"/>
                                        </p:tgtEl>
                                        <p:attrNameLst>
                                          <p:attrName>style.visibility</p:attrName>
                                        </p:attrNameLst>
                                      </p:cBhvr>
                                      <p:to>
                                        <p:strVal val="visible"/>
                                      </p:to>
                                    </p:set>
                                    <p:animEffect transition="in" filter="wipe(down)">
                                      <p:cBhvr>
                                        <p:cTn id="158" dur="300"/>
                                        <p:tgtEl>
                                          <p:spTgt spid="27"/>
                                        </p:tgtEl>
                                      </p:cBhvr>
                                    </p:animEffect>
                                  </p:childTnLst>
                                </p:cTn>
                              </p:par>
                            </p:childTnLst>
                          </p:cTn>
                        </p:par>
                        <p:par>
                          <p:cTn id="159" fill="hold">
                            <p:stCondLst>
                              <p:cond delay="8300"/>
                            </p:stCondLst>
                            <p:childTnLst>
                              <p:par>
                                <p:cTn id="160" presetID="22" presetClass="entr" presetSubtype="1" fill="hold" grpId="0" nodeType="afterEffect">
                                  <p:stCondLst>
                                    <p:cond delay="0"/>
                                  </p:stCondLst>
                                  <p:childTnLst>
                                    <p:set>
                                      <p:cBhvr>
                                        <p:cTn id="161" dur="1" fill="hold">
                                          <p:stCondLst>
                                            <p:cond delay="0"/>
                                          </p:stCondLst>
                                        </p:cTn>
                                        <p:tgtEl>
                                          <p:spTgt spid="12"/>
                                        </p:tgtEl>
                                        <p:attrNameLst>
                                          <p:attrName>style.visibility</p:attrName>
                                        </p:attrNameLst>
                                      </p:cBhvr>
                                      <p:to>
                                        <p:strVal val="visible"/>
                                      </p:to>
                                    </p:set>
                                    <p:animEffect transition="in" filter="wipe(up)">
                                      <p:cBhvr>
                                        <p:cTn id="162" dur="300"/>
                                        <p:tgtEl>
                                          <p:spTgt spid="12"/>
                                        </p:tgtEl>
                                      </p:cBhvr>
                                    </p:animEffect>
                                  </p:childTnLst>
                                </p:cTn>
                              </p:par>
                            </p:childTnLst>
                          </p:cTn>
                        </p:par>
                        <p:par>
                          <p:cTn id="163" fill="hold">
                            <p:stCondLst>
                              <p:cond delay="8600"/>
                            </p:stCondLst>
                            <p:childTnLst>
                              <p:par>
                                <p:cTn id="164" presetID="22" presetClass="entr" presetSubtype="4" fill="hold" nodeType="afterEffect">
                                  <p:stCondLst>
                                    <p:cond delay="0"/>
                                  </p:stCondLst>
                                  <p:childTnLst>
                                    <p:set>
                                      <p:cBhvr>
                                        <p:cTn id="165" dur="1" fill="hold">
                                          <p:stCondLst>
                                            <p:cond delay="0"/>
                                          </p:stCondLst>
                                        </p:cTn>
                                        <p:tgtEl>
                                          <p:spTgt spid="30"/>
                                        </p:tgtEl>
                                        <p:attrNameLst>
                                          <p:attrName>style.visibility</p:attrName>
                                        </p:attrNameLst>
                                      </p:cBhvr>
                                      <p:to>
                                        <p:strVal val="visible"/>
                                      </p:to>
                                    </p:set>
                                    <p:animEffect transition="in" filter="wipe(down)">
                                      <p:cBhvr>
                                        <p:cTn id="166" dur="300"/>
                                        <p:tgtEl>
                                          <p:spTgt spid="30"/>
                                        </p:tgtEl>
                                      </p:cBhvr>
                                    </p:animEffect>
                                  </p:childTnLst>
                                </p:cTn>
                              </p:par>
                            </p:childTnLst>
                          </p:cTn>
                        </p:par>
                        <p:par>
                          <p:cTn id="167" fill="hold">
                            <p:stCondLst>
                              <p:cond delay="8900"/>
                            </p:stCondLst>
                            <p:childTnLst>
                              <p:par>
                                <p:cTn id="168" presetID="16" presetClass="entr" presetSubtype="21" fill="hold" grpId="0" nodeType="afterEffect">
                                  <p:stCondLst>
                                    <p:cond delay="0"/>
                                  </p:stCondLst>
                                  <p:childTnLst>
                                    <p:set>
                                      <p:cBhvr>
                                        <p:cTn id="169" dur="1" fill="hold">
                                          <p:stCondLst>
                                            <p:cond delay="0"/>
                                          </p:stCondLst>
                                        </p:cTn>
                                        <p:tgtEl>
                                          <p:spTgt spid="101"/>
                                        </p:tgtEl>
                                        <p:attrNameLst>
                                          <p:attrName>style.visibility</p:attrName>
                                        </p:attrNameLst>
                                      </p:cBhvr>
                                      <p:to>
                                        <p:strVal val="visible"/>
                                      </p:to>
                                    </p:set>
                                    <p:animEffect transition="in" filter="barn(inVertical)">
                                      <p:cBhvr>
                                        <p:cTn id="170" dur="300"/>
                                        <p:tgtEl>
                                          <p:spTgt spid="101"/>
                                        </p:tgtEl>
                                      </p:cBhvr>
                                    </p:animEffect>
                                  </p:childTnLst>
                                </p:cTn>
                              </p:par>
                            </p:childTnLst>
                          </p:cTn>
                        </p:par>
                        <p:par>
                          <p:cTn id="171" fill="hold">
                            <p:stCondLst>
                              <p:cond delay="9200"/>
                            </p:stCondLst>
                            <p:childTnLst>
                              <p:par>
                                <p:cTn id="172" presetID="16" presetClass="entr" presetSubtype="37" fill="hold" nodeType="afterEffect">
                                  <p:stCondLst>
                                    <p:cond delay="0"/>
                                  </p:stCondLst>
                                  <p:childTnLst>
                                    <p:set>
                                      <p:cBhvr>
                                        <p:cTn id="173" dur="1" fill="hold">
                                          <p:stCondLst>
                                            <p:cond delay="0"/>
                                          </p:stCondLst>
                                        </p:cTn>
                                        <p:tgtEl>
                                          <p:spTgt spid="31"/>
                                        </p:tgtEl>
                                        <p:attrNameLst>
                                          <p:attrName>style.visibility</p:attrName>
                                        </p:attrNameLst>
                                      </p:cBhvr>
                                      <p:to>
                                        <p:strVal val="visible"/>
                                      </p:to>
                                    </p:set>
                                    <p:animEffect transition="in" filter="barn(outVertical)">
                                      <p:cBhvr>
                                        <p:cTn id="174" dur="300"/>
                                        <p:tgtEl>
                                          <p:spTgt spid="31"/>
                                        </p:tgtEl>
                                      </p:cBhvr>
                                    </p:animEffect>
                                  </p:childTnLst>
                                </p:cTn>
                              </p:par>
                              <p:par>
                                <p:cTn id="175" presetID="16" presetClass="entr" presetSubtype="21" fill="hold" grpId="0" nodeType="withEffect">
                                  <p:stCondLst>
                                    <p:cond delay="0"/>
                                  </p:stCondLst>
                                  <p:childTnLst>
                                    <p:set>
                                      <p:cBhvr>
                                        <p:cTn id="176" dur="1" fill="hold">
                                          <p:stCondLst>
                                            <p:cond delay="0"/>
                                          </p:stCondLst>
                                        </p:cTn>
                                        <p:tgtEl>
                                          <p:spTgt spid="102"/>
                                        </p:tgtEl>
                                        <p:attrNameLst>
                                          <p:attrName>style.visibility</p:attrName>
                                        </p:attrNameLst>
                                      </p:cBhvr>
                                      <p:to>
                                        <p:strVal val="visible"/>
                                      </p:to>
                                    </p:set>
                                    <p:animEffect transition="in" filter="barn(inVertical)">
                                      <p:cBhvr>
                                        <p:cTn id="177" dur="3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101" grpId="0" animBg="1"/>
      <p:bldP spid="102" grpId="0" animBg="1"/>
      <p:bldP spid="103" grpId="0" animBg="1"/>
      <p:bldP spid="104" grpId="0" animBg="1"/>
      <p:bldP spid="1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BB43-BE50-4350-963C-9C54234C0830}"/>
              </a:ext>
            </a:extLst>
          </p:cNvPr>
          <p:cNvSpPr>
            <a:spLocks noGrp="1"/>
          </p:cNvSpPr>
          <p:nvPr>
            <p:ph type="title"/>
          </p:nvPr>
        </p:nvSpPr>
        <p:spPr>
          <a:xfrm>
            <a:off x="1177847" y="1"/>
            <a:ext cx="9313690" cy="688436"/>
          </a:xfrm>
        </p:spPr>
        <p:txBody>
          <a:bodyPr/>
          <a:lstStyle/>
          <a:p>
            <a:r>
              <a:rPr kumimoji="1" lang="vi-VN" altLang="ja-JP" dirty="0" smtClean="0"/>
              <a:t>Sơ đồ khối hệ thống</a:t>
            </a:r>
            <a:endParaRPr kumimoji="1" lang="ja-JP" altLang="en-US" dirty="0"/>
          </a:p>
        </p:txBody>
      </p:sp>
      <p:sp>
        <p:nvSpPr>
          <p:cNvPr id="4" name="Text Placeholder 3">
            <a:extLst>
              <a:ext uri="{FF2B5EF4-FFF2-40B4-BE49-F238E27FC236}">
                <a16:creationId xmlns:a16="http://schemas.microsoft.com/office/drawing/2014/main" id="{343F7092-5522-4602-8C8C-463CD7491686}"/>
              </a:ext>
            </a:extLst>
          </p:cNvPr>
          <p:cNvSpPr>
            <a:spLocks noGrp="1"/>
          </p:cNvSpPr>
          <p:nvPr>
            <p:ph type="body" sz="quarter" idx="14"/>
          </p:nvPr>
        </p:nvSpPr>
        <p:spPr/>
        <p:txBody>
          <a:bodyPr/>
          <a:lstStyle/>
          <a:p>
            <a:r>
              <a:rPr kumimoji="1" lang="en-US" altLang="ja-JP" dirty="0" smtClean="0"/>
              <a:t>1</a:t>
            </a:r>
            <a:endParaRPr kumimoji="1" lang="ja-JP" altLang="en-US" dirty="0"/>
          </a:p>
        </p:txBody>
      </p:sp>
      <p:sp>
        <p:nvSpPr>
          <p:cNvPr id="6" name="Slide Number Placeholder 5">
            <a:extLst>
              <a:ext uri="{FF2B5EF4-FFF2-40B4-BE49-F238E27FC236}">
                <a16:creationId xmlns:a16="http://schemas.microsoft.com/office/drawing/2014/main" id="{EAE798A2-6596-4ADA-BCCB-8B38990C864D}"/>
              </a:ext>
            </a:extLst>
          </p:cNvPr>
          <p:cNvSpPr>
            <a:spLocks noGrp="1"/>
          </p:cNvSpPr>
          <p:nvPr>
            <p:ph type="sldNum" sz="quarter" idx="22"/>
          </p:nvPr>
        </p:nvSpPr>
        <p:spPr/>
        <p:txBody>
          <a:bodyPr/>
          <a:lstStyle/>
          <a:p>
            <a:pPr algn="r" defTabSz="914400"/>
            <a:r>
              <a:rPr lang="vi-VN" altLang="ja-JP" dirty="0" smtClean="0"/>
              <a:t>1</a:t>
            </a:r>
            <a:endParaRPr lang="ja-JP" altLang="en-US" dirty="0"/>
          </a:p>
        </p:txBody>
      </p:sp>
      <p:sp>
        <p:nvSpPr>
          <p:cNvPr id="7" name="Rounded Rectangle 6"/>
          <p:cNvSpPr/>
          <p:nvPr/>
        </p:nvSpPr>
        <p:spPr>
          <a:xfrm>
            <a:off x="55181" y="2011678"/>
            <a:ext cx="1320600" cy="401289"/>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GraphWorX64</a:t>
            </a:r>
            <a:endParaRPr lang="en-AU" sz="1300" dirty="0">
              <a:latin typeface="Times New Roman" panose="02020603050405020304" pitchFamily="18" charset="0"/>
              <a:cs typeface="Times New Roman" panose="02020603050405020304" pitchFamily="18" charset="0"/>
            </a:endParaRPr>
          </a:p>
        </p:txBody>
      </p:sp>
      <p:sp>
        <p:nvSpPr>
          <p:cNvPr id="8" name="Rounded Rectangle 7"/>
          <p:cNvSpPr/>
          <p:nvPr/>
        </p:nvSpPr>
        <p:spPr>
          <a:xfrm>
            <a:off x="1527111" y="2011678"/>
            <a:ext cx="1298957" cy="401289"/>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FrameWorX64</a:t>
            </a:r>
            <a:endParaRPr lang="en-AU" sz="1300" dirty="0">
              <a:latin typeface="Times New Roman" panose="02020603050405020304" pitchFamily="18" charset="0"/>
              <a:cs typeface="Times New Roman" panose="02020603050405020304" pitchFamily="18" charset="0"/>
            </a:endParaRPr>
          </a:p>
        </p:txBody>
      </p:sp>
      <p:sp>
        <p:nvSpPr>
          <p:cNvPr id="9" name="Rounded Rectangle 8"/>
          <p:cNvSpPr/>
          <p:nvPr/>
        </p:nvSpPr>
        <p:spPr>
          <a:xfrm>
            <a:off x="3025679" y="2011678"/>
            <a:ext cx="1492623" cy="401289"/>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Phần mềm MITSUBISHI</a:t>
            </a:r>
            <a:endParaRPr lang="en-AU" sz="1300" dirty="0">
              <a:latin typeface="Times New Roman" panose="02020603050405020304" pitchFamily="18" charset="0"/>
              <a:cs typeface="Times New Roman" panose="02020603050405020304" pitchFamily="18" charset="0"/>
            </a:endParaRPr>
          </a:p>
        </p:txBody>
      </p:sp>
      <p:sp>
        <p:nvSpPr>
          <p:cNvPr id="10" name="Rounded Rectangle 9"/>
          <p:cNvSpPr/>
          <p:nvPr/>
        </p:nvSpPr>
        <p:spPr>
          <a:xfrm>
            <a:off x="3214303" y="3074712"/>
            <a:ext cx="1134352" cy="39997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Phần mềm</a:t>
            </a:r>
            <a:endParaRPr lang="en-AU" sz="1300" dirty="0">
              <a:latin typeface="Times New Roman" panose="02020603050405020304" pitchFamily="18" charset="0"/>
              <a:cs typeface="Times New Roman" panose="02020603050405020304" pitchFamily="18" charset="0"/>
            </a:endParaRPr>
          </a:p>
        </p:txBody>
      </p:sp>
      <p:sp>
        <p:nvSpPr>
          <p:cNvPr id="11" name="Rounded Rectangle 10"/>
          <p:cNvSpPr/>
          <p:nvPr/>
        </p:nvSpPr>
        <p:spPr>
          <a:xfrm>
            <a:off x="2920044" y="4136434"/>
            <a:ext cx="1738158" cy="372966"/>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r>
              <a:rPr lang="vi-VN" sz="1300" dirty="0" smtClean="0">
                <a:latin typeface="Times New Roman" panose="02020603050405020304" pitchFamily="18" charset="0"/>
                <a:cs typeface="Times New Roman" panose="02020603050405020304" pitchFamily="18" charset="0"/>
              </a:rPr>
              <a:t>Thuật </a:t>
            </a:r>
            <a:r>
              <a:rPr lang="vi-VN" sz="1300" dirty="0">
                <a:latin typeface="Times New Roman" panose="02020603050405020304" pitchFamily="18" charset="0"/>
                <a:cs typeface="Times New Roman" panose="02020603050405020304" pitchFamily="18" charset="0"/>
              </a:rPr>
              <a:t>toán tìm đường</a:t>
            </a:r>
            <a:endParaRPr lang="en-AU" sz="1300" dirty="0">
              <a:latin typeface="Times New Roman" panose="02020603050405020304" pitchFamily="18" charset="0"/>
              <a:cs typeface="Times New Roman" panose="02020603050405020304" pitchFamily="18" charset="0"/>
            </a:endParaRPr>
          </a:p>
        </p:txBody>
      </p:sp>
      <p:sp>
        <p:nvSpPr>
          <p:cNvPr id="12" name="Rounded Rectangle 11"/>
          <p:cNvSpPr/>
          <p:nvPr/>
        </p:nvSpPr>
        <p:spPr>
          <a:xfrm>
            <a:off x="2962689" y="5128560"/>
            <a:ext cx="1647409" cy="372966"/>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Website </a:t>
            </a:r>
            <a:r>
              <a:rPr lang="vi-VN" sz="1300" dirty="0" smtClean="0">
                <a:latin typeface="Times New Roman" panose="02020603050405020304" pitchFamily="18" charset="0"/>
                <a:cs typeface="Times New Roman" panose="02020603050405020304" pitchFamily="18" charset="0"/>
              </a:rPr>
              <a:t>giám sát</a:t>
            </a:r>
            <a:endParaRPr lang="en-AU" sz="1300" dirty="0">
              <a:latin typeface="Times New Roman" panose="02020603050405020304" pitchFamily="18" charset="0"/>
              <a:cs typeface="Times New Roman" panose="02020603050405020304" pitchFamily="18" charset="0"/>
            </a:endParaRPr>
          </a:p>
        </p:txBody>
      </p:sp>
      <p:sp>
        <p:nvSpPr>
          <p:cNvPr id="13" name="Oval 12"/>
          <p:cNvSpPr/>
          <p:nvPr/>
        </p:nvSpPr>
        <p:spPr>
          <a:xfrm>
            <a:off x="4567464" y="2610325"/>
            <a:ext cx="1397028" cy="131808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smtClean="0">
                <a:latin typeface="Times New Roman" panose="02020603050405020304" pitchFamily="18" charset="0"/>
                <a:cs typeface="Times New Roman" panose="02020603050405020304" pitchFamily="18" charset="0"/>
              </a:rPr>
              <a:t>Mô hình dự thi</a:t>
            </a:r>
            <a:endParaRPr lang="en-AU" sz="1300" dirty="0">
              <a:latin typeface="Times New Roman" panose="02020603050405020304" pitchFamily="18" charset="0"/>
              <a:cs typeface="Times New Roman" panose="02020603050405020304" pitchFamily="18" charset="0"/>
            </a:endParaRPr>
          </a:p>
        </p:txBody>
      </p:sp>
      <p:sp>
        <p:nvSpPr>
          <p:cNvPr id="14" name="Rounded Rectangle 13"/>
          <p:cNvSpPr/>
          <p:nvPr/>
        </p:nvSpPr>
        <p:spPr>
          <a:xfrm>
            <a:off x="6173971" y="3068457"/>
            <a:ext cx="1139015" cy="401289"/>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Thiết bị phần cứng</a:t>
            </a:r>
            <a:endParaRPr lang="en-AU" sz="1300" dirty="0">
              <a:latin typeface="Times New Roman" panose="02020603050405020304" pitchFamily="18" charset="0"/>
              <a:cs typeface="Times New Roman" panose="02020603050405020304" pitchFamily="18" charset="0"/>
            </a:endParaRPr>
          </a:p>
        </p:txBody>
      </p:sp>
      <p:sp>
        <p:nvSpPr>
          <p:cNvPr id="15" name="Rounded Rectangle 14"/>
          <p:cNvSpPr/>
          <p:nvPr/>
        </p:nvSpPr>
        <p:spPr>
          <a:xfrm>
            <a:off x="5835331" y="2011678"/>
            <a:ext cx="1814824" cy="401289"/>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Thiết bị MITSUBISHI</a:t>
            </a:r>
            <a:endParaRPr lang="en-AU" sz="1300" dirty="0">
              <a:latin typeface="Times New Roman" panose="02020603050405020304" pitchFamily="18" charset="0"/>
              <a:cs typeface="Times New Roman" panose="02020603050405020304" pitchFamily="18" charset="0"/>
            </a:endParaRPr>
          </a:p>
        </p:txBody>
      </p:sp>
      <p:sp>
        <p:nvSpPr>
          <p:cNvPr id="16" name="Rounded Rectangle 15"/>
          <p:cNvSpPr/>
          <p:nvPr/>
        </p:nvSpPr>
        <p:spPr>
          <a:xfrm>
            <a:off x="5993395" y="4065060"/>
            <a:ext cx="1504498" cy="39997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Thiết bị thiết kế</a:t>
            </a:r>
            <a:endParaRPr lang="en-AU" sz="1300" dirty="0">
              <a:latin typeface="Times New Roman" panose="02020603050405020304" pitchFamily="18" charset="0"/>
              <a:cs typeface="Times New Roman" panose="02020603050405020304" pitchFamily="18" charset="0"/>
            </a:endParaRPr>
          </a:p>
        </p:txBody>
      </p:sp>
      <p:sp>
        <p:nvSpPr>
          <p:cNvPr id="17" name="Rounded Rectangle 16"/>
          <p:cNvSpPr/>
          <p:nvPr/>
        </p:nvSpPr>
        <p:spPr>
          <a:xfrm>
            <a:off x="8534117" y="2011678"/>
            <a:ext cx="1639429" cy="401289"/>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Q03UDVCPU </a:t>
            </a:r>
            <a:br>
              <a:rPr lang="vi-VN" sz="1300" dirty="0">
                <a:latin typeface="Times New Roman" panose="02020603050405020304" pitchFamily="18" charset="0"/>
                <a:cs typeface="Times New Roman" panose="02020603050405020304" pitchFamily="18" charset="0"/>
              </a:rPr>
            </a:br>
            <a:r>
              <a:rPr lang="vi-VN" sz="1300" dirty="0">
                <a:latin typeface="Times New Roman" panose="02020603050405020304" pitchFamily="18" charset="0"/>
                <a:cs typeface="Times New Roman" panose="02020603050405020304" pitchFamily="18" charset="0"/>
              </a:rPr>
              <a:t>(MASTER)</a:t>
            </a:r>
            <a:endParaRPr lang="en-AU" sz="1300" dirty="0">
              <a:latin typeface="Times New Roman" panose="02020603050405020304" pitchFamily="18" charset="0"/>
              <a:cs typeface="Times New Roman" panose="02020603050405020304" pitchFamily="18" charset="0"/>
            </a:endParaRPr>
          </a:p>
        </p:txBody>
      </p:sp>
      <p:sp>
        <p:nvSpPr>
          <p:cNvPr id="18" name="Rounded Rectangle 17"/>
          <p:cNvSpPr/>
          <p:nvPr/>
        </p:nvSpPr>
        <p:spPr>
          <a:xfrm>
            <a:off x="7387531" y="3074712"/>
            <a:ext cx="1905840" cy="399977"/>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en-AU" sz="1300" dirty="0">
                <a:latin typeface="Times New Roman" panose="02020603050405020304" pitchFamily="18" charset="0"/>
                <a:cs typeface="Times New Roman" panose="02020603050405020304" pitchFamily="18" charset="0"/>
              </a:rPr>
              <a:t>FX5UC-32MT/DS-TS </a:t>
            </a:r>
            <a:r>
              <a:rPr lang="vi-VN" sz="1300" dirty="0">
                <a:latin typeface="Times New Roman" panose="02020603050405020304" pitchFamily="18" charset="0"/>
                <a:cs typeface="Times New Roman" panose="02020603050405020304" pitchFamily="18" charset="0"/>
              </a:rPr>
              <a:t> </a:t>
            </a:r>
            <a:br>
              <a:rPr lang="vi-VN" sz="1300" dirty="0">
                <a:latin typeface="Times New Roman" panose="02020603050405020304" pitchFamily="18" charset="0"/>
                <a:cs typeface="Times New Roman" panose="02020603050405020304" pitchFamily="18" charset="0"/>
              </a:rPr>
            </a:br>
            <a:r>
              <a:rPr lang="vi-VN" sz="1300" dirty="0">
                <a:latin typeface="Times New Roman" panose="02020603050405020304" pitchFamily="18" charset="0"/>
                <a:cs typeface="Times New Roman" panose="02020603050405020304" pitchFamily="18" charset="0"/>
              </a:rPr>
              <a:t>(SLAVE)</a:t>
            </a:r>
            <a:endParaRPr lang="en-AU" sz="1300" dirty="0">
              <a:latin typeface="Times New Roman" panose="02020603050405020304" pitchFamily="18" charset="0"/>
              <a:cs typeface="Times New Roman" panose="02020603050405020304" pitchFamily="18" charset="0"/>
            </a:endParaRPr>
          </a:p>
        </p:txBody>
      </p:sp>
      <p:sp>
        <p:nvSpPr>
          <p:cNvPr id="19" name="Rounded Rectangle 18"/>
          <p:cNvSpPr/>
          <p:nvPr/>
        </p:nvSpPr>
        <p:spPr>
          <a:xfrm>
            <a:off x="9389356" y="3074712"/>
            <a:ext cx="1954196" cy="399977"/>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en-AU" sz="1300" dirty="0">
                <a:latin typeface="Times New Roman" panose="02020603050405020304" pitchFamily="18" charset="0"/>
                <a:cs typeface="Times New Roman" panose="02020603050405020304" pitchFamily="18" charset="0"/>
              </a:rPr>
              <a:t>FX5UC-</a:t>
            </a:r>
            <a:r>
              <a:rPr lang="vi-VN" sz="1300" dirty="0">
                <a:latin typeface="Times New Roman" panose="02020603050405020304" pitchFamily="18" charset="0"/>
                <a:cs typeface="Times New Roman" panose="02020603050405020304" pitchFamily="18" charset="0"/>
              </a:rPr>
              <a:t>32MR</a:t>
            </a:r>
            <a:r>
              <a:rPr lang="en-AU" sz="1300" dirty="0">
                <a:latin typeface="Times New Roman" panose="02020603050405020304" pitchFamily="18" charset="0"/>
                <a:cs typeface="Times New Roman" panose="02020603050405020304" pitchFamily="18" charset="0"/>
              </a:rPr>
              <a:t>/DS-TS </a:t>
            </a:r>
            <a:r>
              <a:rPr lang="vi-VN" sz="1300" dirty="0">
                <a:latin typeface="Times New Roman" panose="02020603050405020304" pitchFamily="18" charset="0"/>
                <a:cs typeface="Times New Roman" panose="02020603050405020304" pitchFamily="18" charset="0"/>
              </a:rPr>
              <a:t> </a:t>
            </a:r>
            <a:br>
              <a:rPr lang="vi-VN" sz="1300" dirty="0">
                <a:latin typeface="Times New Roman" panose="02020603050405020304" pitchFamily="18" charset="0"/>
                <a:cs typeface="Times New Roman" panose="02020603050405020304" pitchFamily="18" charset="0"/>
              </a:rPr>
            </a:br>
            <a:r>
              <a:rPr lang="vi-VN" sz="1300" dirty="0">
                <a:latin typeface="Times New Roman" panose="02020603050405020304" pitchFamily="18" charset="0"/>
                <a:cs typeface="Times New Roman" panose="02020603050405020304" pitchFamily="18" charset="0"/>
              </a:rPr>
              <a:t>(SLAVE)</a:t>
            </a:r>
            <a:endParaRPr lang="en-AU" sz="1300" dirty="0">
              <a:latin typeface="Times New Roman" panose="02020603050405020304" pitchFamily="18" charset="0"/>
              <a:cs typeface="Times New Roman" panose="02020603050405020304" pitchFamily="18" charset="0"/>
            </a:endParaRPr>
          </a:p>
        </p:txBody>
      </p:sp>
      <p:sp>
        <p:nvSpPr>
          <p:cNvPr id="20" name="Rounded Rectangle 19"/>
          <p:cNvSpPr/>
          <p:nvPr/>
        </p:nvSpPr>
        <p:spPr>
          <a:xfrm>
            <a:off x="6507628" y="5729700"/>
            <a:ext cx="1815107" cy="39997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Node giả lập đầu đo </a:t>
            </a:r>
            <a:endParaRPr lang="en-AU" sz="1300" dirty="0">
              <a:latin typeface="Times New Roman" panose="02020603050405020304" pitchFamily="18" charset="0"/>
              <a:cs typeface="Times New Roman" panose="02020603050405020304" pitchFamily="18" charset="0"/>
            </a:endParaRPr>
          </a:p>
        </p:txBody>
      </p:sp>
      <p:sp>
        <p:nvSpPr>
          <p:cNvPr id="21" name="Rounded Rectangle 20"/>
          <p:cNvSpPr/>
          <p:nvPr/>
        </p:nvSpPr>
        <p:spPr>
          <a:xfrm>
            <a:off x="8423334" y="5713231"/>
            <a:ext cx="1879874" cy="39997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Node đầu đo thực tế </a:t>
            </a:r>
            <a:endParaRPr lang="en-AU" sz="1300" dirty="0">
              <a:latin typeface="Times New Roman" panose="02020603050405020304" pitchFamily="18" charset="0"/>
              <a:cs typeface="Times New Roman" panose="02020603050405020304" pitchFamily="18" charset="0"/>
            </a:endParaRPr>
          </a:p>
        </p:txBody>
      </p:sp>
      <p:sp>
        <p:nvSpPr>
          <p:cNvPr id="22" name="Rounded Rectangle 21"/>
          <p:cNvSpPr/>
          <p:nvPr/>
        </p:nvSpPr>
        <p:spPr>
          <a:xfrm>
            <a:off x="10378585" y="5721235"/>
            <a:ext cx="1743659" cy="372966"/>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Bảng LED ma trận </a:t>
            </a:r>
            <a:endParaRPr lang="en-AU" sz="1300" dirty="0">
              <a:latin typeface="Times New Roman" panose="02020603050405020304" pitchFamily="18" charset="0"/>
              <a:cs typeface="Times New Roman" panose="02020603050405020304" pitchFamily="18" charset="0"/>
            </a:endParaRPr>
          </a:p>
        </p:txBody>
      </p:sp>
      <p:sp>
        <p:nvSpPr>
          <p:cNvPr id="23" name="Rounded Rectangle 22"/>
          <p:cNvSpPr/>
          <p:nvPr/>
        </p:nvSpPr>
        <p:spPr>
          <a:xfrm>
            <a:off x="8557419" y="4800271"/>
            <a:ext cx="1608732" cy="39997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smtClean="0">
                <a:latin typeface="Times New Roman" panose="02020603050405020304" pitchFamily="18" charset="0"/>
                <a:cs typeface="Times New Roman" panose="02020603050405020304" pitchFamily="18" charset="0"/>
              </a:rPr>
              <a:t>Vi điều khiển ESP32</a:t>
            </a:r>
            <a:endParaRPr lang="en-AU" sz="1300" dirty="0">
              <a:latin typeface="Times New Roman" panose="02020603050405020304" pitchFamily="18" charset="0"/>
              <a:cs typeface="Times New Roman" panose="02020603050405020304" pitchFamily="18" charset="0"/>
            </a:endParaRPr>
          </a:p>
        </p:txBody>
      </p:sp>
      <p:cxnSp>
        <p:nvCxnSpPr>
          <p:cNvPr id="24" name="Straight Arrow Connector 23"/>
          <p:cNvCxnSpPr>
            <a:stCxn id="13" idx="2"/>
            <a:endCxn id="10" idx="3"/>
          </p:cNvCxnSpPr>
          <p:nvPr/>
        </p:nvCxnSpPr>
        <p:spPr>
          <a:xfrm flipH="1">
            <a:off x="4348655" y="3269365"/>
            <a:ext cx="218809" cy="533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5" name="Straight Arrow Connector 24"/>
          <p:cNvCxnSpPr>
            <a:stCxn id="10" idx="0"/>
            <a:endCxn id="9" idx="2"/>
          </p:cNvCxnSpPr>
          <p:nvPr/>
        </p:nvCxnSpPr>
        <p:spPr>
          <a:xfrm flipH="1" flipV="1">
            <a:off x="3771991" y="2412967"/>
            <a:ext cx="9488" cy="661745"/>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6" name="Straight Arrow Connector 25"/>
          <p:cNvCxnSpPr>
            <a:stCxn id="10" idx="2"/>
            <a:endCxn id="11" idx="0"/>
          </p:cNvCxnSpPr>
          <p:nvPr/>
        </p:nvCxnSpPr>
        <p:spPr>
          <a:xfrm>
            <a:off x="3781479" y="3474689"/>
            <a:ext cx="7644" cy="661745"/>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7" name="Straight Arrow Connector 26"/>
          <p:cNvCxnSpPr>
            <a:stCxn id="11" idx="2"/>
            <a:endCxn id="12" idx="0"/>
          </p:cNvCxnSpPr>
          <p:nvPr/>
        </p:nvCxnSpPr>
        <p:spPr>
          <a:xfrm flipH="1">
            <a:off x="3786394" y="4509400"/>
            <a:ext cx="2729" cy="61916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8" name="Straight Arrow Connector 27"/>
          <p:cNvCxnSpPr>
            <a:stCxn id="9" idx="1"/>
            <a:endCxn id="8" idx="3"/>
          </p:cNvCxnSpPr>
          <p:nvPr/>
        </p:nvCxnSpPr>
        <p:spPr>
          <a:xfrm flipH="1">
            <a:off x="2826068" y="2212323"/>
            <a:ext cx="199611"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0" name="Elbow Connector 29"/>
          <p:cNvCxnSpPr>
            <a:stCxn id="11" idx="1"/>
            <a:endCxn id="8" idx="2"/>
          </p:cNvCxnSpPr>
          <p:nvPr/>
        </p:nvCxnSpPr>
        <p:spPr>
          <a:xfrm rot="10800000">
            <a:off x="2176590" y="2412967"/>
            <a:ext cx="743454" cy="1909950"/>
          </a:xfrm>
          <a:prstGeom prst="bentConnector2">
            <a:avLst/>
          </a:prstGeom>
          <a:ln>
            <a:tailEnd type="triangle"/>
          </a:ln>
        </p:spPr>
        <p:style>
          <a:lnRef idx="2">
            <a:schemeClr val="dk1"/>
          </a:lnRef>
          <a:fillRef idx="1">
            <a:schemeClr val="lt1"/>
          </a:fillRef>
          <a:effectRef idx="0">
            <a:schemeClr val="dk1"/>
          </a:effectRef>
          <a:fontRef idx="minor">
            <a:schemeClr val="dk1"/>
          </a:fontRef>
        </p:style>
      </p:cxnSp>
      <p:cxnSp>
        <p:nvCxnSpPr>
          <p:cNvPr id="31" name="Elbow Connector 30"/>
          <p:cNvCxnSpPr>
            <a:stCxn id="8" idx="0"/>
            <a:endCxn id="17" idx="0"/>
          </p:cNvCxnSpPr>
          <p:nvPr/>
        </p:nvCxnSpPr>
        <p:spPr>
          <a:xfrm rot="5400000" flipH="1" flipV="1">
            <a:off x="5765211" y="-1576943"/>
            <a:ext cx="12700" cy="7177242"/>
          </a:xfrm>
          <a:prstGeom prst="bentConnector3">
            <a:avLst>
              <a:gd name="adj1" fmla="val 5400000"/>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32" name="Straight Arrow Connector 31"/>
          <p:cNvCxnSpPr>
            <a:stCxn id="13" idx="6"/>
            <a:endCxn id="14" idx="1"/>
          </p:cNvCxnSpPr>
          <p:nvPr/>
        </p:nvCxnSpPr>
        <p:spPr>
          <a:xfrm flipV="1">
            <a:off x="5964492" y="3269102"/>
            <a:ext cx="209479" cy="26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3" name="Straight Arrow Connector 32"/>
          <p:cNvCxnSpPr>
            <a:stCxn id="14" idx="0"/>
            <a:endCxn id="15" idx="2"/>
          </p:cNvCxnSpPr>
          <p:nvPr/>
        </p:nvCxnSpPr>
        <p:spPr>
          <a:xfrm flipH="1" flipV="1">
            <a:off x="6742743" y="2412967"/>
            <a:ext cx="736" cy="65549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4" name="Straight Arrow Connector 33"/>
          <p:cNvCxnSpPr>
            <a:stCxn id="14" idx="2"/>
            <a:endCxn id="16" idx="0"/>
          </p:cNvCxnSpPr>
          <p:nvPr/>
        </p:nvCxnSpPr>
        <p:spPr>
          <a:xfrm>
            <a:off x="6743479" y="3469746"/>
            <a:ext cx="2165" cy="595314"/>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5" name="Straight Arrow Connector 34"/>
          <p:cNvCxnSpPr>
            <a:stCxn id="15" idx="3"/>
            <a:endCxn id="17" idx="1"/>
          </p:cNvCxnSpPr>
          <p:nvPr/>
        </p:nvCxnSpPr>
        <p:spPr>
          <a:xfrm>
            <a:off x="7650155" y="2212323"/>
            <a:ext cx="883962"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6" name="Elbow Connector 35"/>
          <p:cNvCxnSpPr>
            <a:stCxn id="17" idx="2"/>
            <a:endCxn id="18" idx="0"/>
          </p:cNvCxnSpPr>
          <p:nvPr/>
        </p:nvCxnSpPr>
        <p:spPr>
          <a:xfrm rot="5400000">
            <a:off x="8516270" y="2237149"/>
            <a:ext cx="661745" cy="1013381"/>
          </a:xfrm>
          <a:prstGeom prst="bentConnector3">
            <a:avLst>
              <a:gd name="adj1" fmla="val 69192"/>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37" name="Elbow Connector 36"/>
          <p:cNvCxnSpPr>
            <a:stCxn id="17" idx="2"/>
            <a:endCxn id="19" idx="0"/>
          </p:cNvCxnSpPr>
          <p:nvPr/>
        </p:nvCxnSpPr>
        <p:spPr>
          <a:xfrm rot="16200000" flipH="1">
            <a:off x="9529271" y="2237528"/>
            <a:ext cx="661745" cy="1012622"/>
          </a:xfrm>
          <a:prstGeom prst="bentConnector3">
            <a:avLst>
              <a:gd name="adj1" fmla="val 69192"/>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38" name="Elbow Connector 37"/>
          <p:cNvCxnSpPr>
            <a:stCxn id="23" idx="0"/>
            <a:endCxn id="18" idx="2"/>
          </p:cNvCxnSpPr>
          <p:nvPr/>
        </p:nvCxnSpPr>
        <p:spPr>
          <a:xfrm rot="16200000" flipV="1">
            <a:off x="8188327" y="3626813"/>
            <a:ext cx="1325582" cy="1021334"/>
          </a:xfrm>
          <a:prstGeom prst="bentConnector3">
            <a:avLst>
              <a:gd name="adj1" fmla="val 67245"/>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39" name="Elbow Connector 38"/>
          <p:cNvCxnSpPr>
            <a:stCxn id="23" idx="0"/>
            <a:endCxn id="19" idx="2"/>
          </p:cNvCxnSpPr>
          <p:nvPr/>
        </p:nvCxnSpPr>
        <p:spPr>
          <a:xfrm rot="5400000" flipH="1" flipV="1">
            <a:off x="9201328" y="3635146"/>
            <a:ext cx="1325582" cy="1004669"/>
          </a:xfrm>
          <a:prstGeom prst="bentConnector3">
            <a:avLst>
              <a:gd name="adj1" fmla="val 67245"/>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40" name="Straight Arrow Connector 39"/>
          <p:cNvCxnSpPr>
            <a:stCxn id="23" idx="2"/>
            <a:endCxn id="21" idx="0"/>
          </p:cNvCxnSpPr>
          <p:nvPr/>
        </p:nvCxnSpPr>
        <p:spPr>
          <a:xfrm>
            <a:off x="9361785" y="5200248"/>
            <a:ext cx="1486" cy="512983"/>
          </a:xfrm>
          <a:prstGeom prst="straightConnector1">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41" name="Elbow Connector 40"/>
          <p:cNvCxnSpPr>
            <a:stCxn id="23" idx="2"/>
            <a:endCxn id="20" idx="0"/>
          </p:cNvCxnSpPr>
          <p:nvPr/>
        </p:nvCxnSpPr>
        <p:spPr>
          <a:xfrm rot="5400000">
            <a:off x="8123758" y="4491673"/>
            <a:ext cx="529452" cy="1946603"/>
          </a:xfrm>
          <a:prstGeom prst="bentConnector3">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42" name="Elbow Connector 41"/>
          <p:cNvCxnSpPr>
            <a:stCxn id="22" idx="0"/>
            <a:endCxn id="23" idx="2"/>
          </p:cNvCxnSpPr>
          <p:nvPr/>
        </p:nvCxnSpPr>
        <p:spPr>
          <a:xfrm rot="16200000" flipV="1">
            <a:off x="10045607" y="4516427"/>
            <a:ext cx="520987" cy="1888630"/>
          </a:xfrm>
          <a:prstGeom prst="bentConnector3">
            <a:avLst/>
          </a:prstGeom>
          <a:ln>
            <a:headEnd type="triangle"/>
            <a:tailEnd type="triangle"/>
          </a:ln>
        </p:spPr>
        <p:style>
          <a:lnRef idx="2">
            <a:schemeClr val="dk1"/>
          </a:lnRef>
          <a:fillRef idx="1">
            <a:schemeClr val="lt1"/>
          </a:fillRef>
          <a:effectRef idx="0">
            <a:schemeClr val="dk1"/>
          </a:effectRef>
          <a:fontRef idx="minor">
            <a:schemeClr val="dk1"/>
          </a:fontRef>
        </p:style>
      </p:cxnSp>
      <p:sp>
        <p:nvSpPr>
          <p:cNvPr id="101" name="Rectangle 100"/>
          <p:cNvSpPr/>
          <p:nvPr/>
        </p:nvSpPr>
        <p:spPr>
          <a:xfrm>
            <a:off x="1665254" y="3162170"/>
            <a:ext cx="1013647" cy="313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kumimoji="1" lang="en-US" sz="1600" dirty="0" smtClean="0">
                <a:solidFill>
                  <a:schemeClr val="tx1"/>
                </a:solidFill>
                <a:latin typeface="Times New Roman" panose="02020603050405020304" pitchFamily="18" charset="0"/>
                <a:cs typeface="Times New Roman" panose="02020603050405020304" pitchFamily="18" charset="0"/>
              </a:rPr>
              <a:t>OPC-UA</a:t>
            </a:r>
            <a:endParaRPr kumimoji="1" lang="en-AU" sz="1600" dirty="0" smtClean="0">
              <a:solidFill>
                <a:schemeClr val="tx1"/>
              </a:solidFill>
              <a:latin typeface="Times New Roman" panose="02020603050405020304" pitchFamily="18" charset="0"/>
              <a:cs typeface="Times New Roman" panose="02020603050405020304" pitchFamily="18" charset="0"/>
            </a:endParaRPr>
          </a:p>
        </p:txBody>
      </p:sp>
      <p:sp>
        <p:nvSpPr>
          <p:cNvPr id="102" name="Rectangle 101"/>
          <p:cNvSpPr/>
          <p:nvPr/>
        </p:nvSpPr>
        <p:spPr>
          <a:xfrm>
            <a:off x="4429401" y="1176299"/>
            <a:ext cx="2669899" cy="313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kumimoji="1" lang="en-US" sz="1600" dirty="0" smtClean="0">
                <a:solidFill>
                  <a:schemeClr val="tx1"/>
                </a:solidFill>
                <a:latin typeface="Times New Roman" panose="02020603050405020304" pitchFamily="18" charset="0"/>
                <a:cs typeface="Times New Roman" panose="02020603050405020304" pitchFamily="18" charset="0"/>
              </a:rPr>
              <a:t>MITSUBISHI ELECTRIC FA</a:t>
            </a:r>
            <a:endParaRPr kumimoji="1" lang="en-AU" sz="1600" dirty="0" smtClean="0">
              <a:solidFill>
                <a:schemeClr val="tx1"/>
              </a:solidFill>
              <a:latin typeface="Times New Roman" panose="02020603050405020304" pitchFamily="18" charset="0"/>
              <a:cs typeface="Times New Roman" panose="02020603050405020304" pitchFamily="18" charset="0"/>
            </a:endParaRPr>
          </a:p>
        </p:txBody>
      </p:sp>
      <p:sp>
        <p:nvSpPr>
          <p:cNvPr id="103" name="Rectangle 102"/>
          <p:cNvSpPr/>
          <p:nvPr/>
        </p:nvSpPr>
        <p:spPr>
          <a:xfrm>
            <a:off x="8678224" y="2596338"/>
            <a:ext cx="1345445" cy="188455"/>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lnSpc>
                <a:spcPct val="130000"/>
              </a:lnSpc>
            </a:pPr>
            <a:r>
              <a:rPr kumimoji="1" lang="en-US" sz="1600" dirty="0" smtClean="0">
                <a:solidFill>
                  <a:schemeClr val="tx1"/>
                </a:solidFill>
                <a:latin typeface="Times New Roman" panose="02020603050405020304" pitchFamily="18" charset="0"/>
                <a:cs typeface="Times New Roman" panose="02020603050405020304" pitchFamily="18" charset="0"/>
              </a:rPr>
              <a:t>ETHERNET</a:t>
            </a:r>
            <a:endParaRPr kumimoji="1" lang="en-AU" sz="1600" dirty="0" smtClean="0">
              <a:solidFill>
                <a:schemeClr val="tx1"/>
              </a:solidFill>
              <a:latin typeface="Times New Roman" panose="02020603050405020304" pitchFamily="18" charset="0"/>
              <a:cs typeface="Times New Roman" panose="02020603050405020304" pitchFamily="18" charset="0"/>
            </a:endParaRPr>
          </a:p>
        </p:txBody>
      </p:sp>
      <p:sp>
        <p:nvSpPr>
          <p:cNvPr id="104" name="Rectangle 103"/>
          <p:cNvSpPr/>
          <p:nvPr/>
        </p:nvSpPr>
        <p:spPr>
          <a:xfrm>
            <a:off x="8599715" y="4162164"/>
            <a:ext cx="1528729" cy="1884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kumimoji="1" lang="en-US" sz="1600" dirty="0" smtClean="0">
                <a:solidFill>
                  <a:schemeClr val="tx1"/>
                </a:solidFill>
                <a:latin typeface="Times New Roman" panose="02020603050405020304" pitchFamily="18" charset="0"/>
                <a:cs typeface="Times New Roman" panose="02020603050405020304" pitchFamily="18" charset="0"/>
              </a:rPr>
              <a:t>MODBUS RTU</a:t>
            </a:r>
            <a:endParaRPr kumimoji="1" lang="en-AU" sz="1600" dirty="0" smtClean="0">
              <a:solidFill>
                <a:schemeClr val="tx1"/>
              </a:solidFill>
              <a:latin typeface="Times New Roman" panose="02020603050405020304" pitchFamily="18" charset="0"/>
              <a:cs typeface="Times New Roman" panose="02020603050405020304" pitchFamily="18" charset="0"/>
            </a:endParaRPr>
          </a:p>
        </p:txBody>
      </p:sp>
      <p:cxnSp>
        <p:nvCxnSpPr>
          <p:cNvPr id="113" name="Straight Arrow Connector 112"/>
          <p:cNvCxnSpPr>
            <a:stCxn id="8" idx="1"/>
            <a:endCxn id="7" idx="3"/>
          </p:cNvCxnSpPr>
          <p:nvPr/>
        </p:nvCxnSpPr>
        <p:spPr>
          <a:xfrm flipH="1">
            <a:off x="1375781" y="2212323"/>
            <a:ext cx="151330"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20" name="Rectangle 119"/>
          <p:cNvSpPr/>
          <p:nvPr/>
        </p:nvSpPr>
        <p:spPr>
          <a:xfrm>
            <a:off x="6438900" y="4670764"/>
            <a:ext cx="5721350" cy="1555751"/>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en-AU" sz="1600" dirty="0" smtClean="0">
              <a:solidFill>
                <a:schemeClr val="tx1"/>
              </a:solidFill>
            </a:endParaRPr>
          </a:p>
        </p:txBody>
      </p:sp>
      <p:cxnSp>
        <p:nvCxnSpPr>
          <p:cNvPr id="124" name="Elbow Connector 123"/>
          <p:cNvCxnSpPr>
            <a:stCxn id="16" idx="1"/>
            <a:endCxn id="120" idx="1"/>
          </p:cNvCxnSpPr>
          <p:nvPr/>
        </p:nvCxnSpPr>
        <p:spPr>
          <a:xfrm rot="10800000" flipH="1" flipV="1">
            <a:off x="5993394" y="4265048"/>
            <a:ext cx="445505" cy="1183591"/>
          </a:xfrm>
          <a:prstGeom prst="bentConnector3">
            <a:avLst>
              <a:gd name="adj1" fmla="val -5131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5076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Truyền thông các dòng PLC</a:t>
            </a:r>
            <a:endParaRPr lang="en-AU" dirty="0"/>
          </a:p>
        </p:txBody>
      </p:sp>
      <p:sp>
        <p:nvSpPr>
          <p:cNvPr id="4" name="Text Placeholder 3"/>
          <p:cNvSpPr>
            <a:spLocks noGrp="1"/>
          </p:cNvSpPr>
          <p:nvPr>
            <p:ph type="body" sz="quarter" idx="14"/>
          </p:nvPr>
        </p:nvSpPr>
        <p:spPr/>
        <p:txBody>
          <a:bodyPr/>
          <a:lstStyle/>
          <a:p>
            <a:r>
              <a:rPr lang="vi-VN" dirty="0" smtClean="0"/>
              <a:t>2</a:t>
            </a:r>
            <a:endParaRPr lang="en-AU" dirty="0"/>
          </a:p>
        </p:txBody>
      </p:sp>
      <p:sp>
        <p:nvSpPr>
          <p:cNvPr id="6" name="Slide Number Placeholder 5"/>
          <p:cNvSpPr>
            <a:spLocks noGrp="1"/>
          </p:cNvSpPr>
          <p:nvPr>
            <p:ph type="sldNum" sz="quarter" idx="22"/>
          </p:nvPr>
        </p:nvSpPr>
        <p:spPr/>
        <p:txBody>
          <a:bodyPr/>
          <a:lstStyle/>
          <a:p>
            <a:pPr algn="r" defTabSz="914400"/>
            <a:r>
              <a:rPr lang="vi-VN" altLang="ja-JP" dirty="0" smtClean="0"/>
              <a:t>2</a:t>
            </a:r>
            <a:endParaRPr lang="ja-JP" altLang="en-US" dirty="0"/>
          </a:p>
        </p:txBody>
      </p:sp>
      <p:sp>
        <p:nvSpPr>
          <p:cNvPr id="21" name="Rounded Rectangle 20"/>
          <p:cNvSpPr/>
          <p:nvPr/>
        </p:nvSpPr>
        <p:spPr>
          <a:xfrm>
            <a:off x="1940813" y="1864628"/>
            <a:ext cx="2477184" cy="1229059"/>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2500" b="1" dirty="0">
                <a:latin typeface="Times New Roman" panose="02020603050405020304" pitchFamily="18" charset="0"/>
                <a:cs typeface="Times New Roman" panose="02020603050405020304" pitchFamily="18" charset="0"/>
              </a:rPr>
              <a:t>Q03UDVCPU </a:t>
            </a:r>
            <a:br>
              <a:rPr lang="vi-VN" sz="2500" b="1" dirty="0">
                <a:latin typeface="Times New Roman" panose="02020603050405020304" pitchFamily="18" charset="0"/>
                <a:cs typeface="Times New Roman" panose="02020603050405020304" pitchFamily="18" charset="0"/>
              </a:rPr>
            </a:br>
            <a:r>
              <a:rPr lang="vi-VN" sz="2500" b="1" dirty="0">
                <a:latin typeface="Times New Roman" panose="02020603050405020304" pitchFamily="18" charset="0"/>
                <a:cs typeface="Times New Roman" panose="02020603050405020304" pitchFamily="18" charset="0"/>
              </a:rPr>
              <a:t>(MASTER)</a:t>
            </a:r>
            <a:endParaRPr lang="en-AU" sz="2500" b="1" dirty="0">
              <a:latin typeface="Times New Roman" panose="02020603050405020304" pitchFamily="18" charset="0"/>
              <a:cs typeface="Times New Roman" panose="02020603050405020304" pitchFamily="18" charset="0"/>
            </a:endParaRPr>
          </a:p>
        </p:txBody>
      </p:sp>
      <p:sp>
        <p:nvSpPr>
          <p:cNvPr id="22" name="Rounded Rectangle 21"/>
          <p:cNvSpPr/>
          <p:nvPr/>
        </p:nvSpPr>
        <p:spPr>
          <a:xfrm>
            <a:off x="187633" y="4342572"/>
            <a:ext cx="2748608" cy="1170029"/>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en-AU" sz="2000" b="1" dirty="0">
                <a:latin typeface="Times New Roman" panose="02020603050405020304" pitchFamily="18" charset="0"/>
                <a:cs typeface="Times New Roman" panose="02020603050405020304" pitchFamily="18" charset="0"/>
              </a:rPr>
              <a:t>FX5UC-32MT/DS-TS </a:t>
            </a:r>
            <a:r>
              <a:rPr lang="vi-VN" sz="2000" b="1" dirty="0">
                <a:latin typeface="Times New Roman" panose="02020603050405020304" pitchFamily="18" charset="0"/>
                <a:cs typeface="Times New Roman" panose="02020603050405020304" pitchFamily="18" charset="0"/>
              </a:rPr>
              <a:t> </a:t>
            </a:r>
            <a:br>
              <a:rPr lang="vi-VN" sz="2000" b="1" dirty="0">
                <a:latin typeface="Times New Roman" panose="02020603050405020304" pitchFamily="18" charset="0"/>
                <a:cs typeface="Times New Roman" panose="02020603050405020304" pitchFamily="18" charset="0"/>
              </a:rPr>
            </a:br>
            <a:r>
              <a:rPr lang="vi-VN" sz="2000" b="1" dirty="0">
                <a:latin typeface="Times New Roman" panose="02020603050405020304" pitchFamily="18" charset="0"/>
                <a:cs typeface="Times New Roman" panose="02020603050405020304" pitchFamily="18" charset="0"/>
              </a:rPr>
              <a:t>(SLAVE)</a:t>
            </a:r>
            <a:endParaRPr lang="en-AU" sz="2000" b="1" dirty="0">
              <a:latin typeface="Times New Roman" panose="02020603050405020304" pitchFamily="18" charset="0"/>
              <a:cs typeface="Times New Roman" panose="02020603050405020304" pitchFamily="18" charset="0"/>
            </a:endParaRPr>
          </a:p>
        </p:txBody>
      </p:sp>
      <p:sp>
        <p:nvSpPr>
          <p:cNvPr id="23" name="Rounded Rectangle 22"/>
          <p:cNvSpPr/>
          <p:nvPr/>
        </p:nvSpPr>
        <p:spPr>
          <a:xfrm>
            <a:off x="3238813" y="4342572"/>
            <a:ext cx="2765747" cy="1170029"/>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en-AU" sz="2000" b="1" dirty="0">
                <a:latin typeface="Times New Roman" panose="02020603050405020304" pitchFamily="18" charset="0"/>
                <a:cs typeface="Times New Roman" panose="02020603050405020304" pitchFamily="18" charset="0"/>
              </a:rPr>
              <a:t>FX5UC-</a:t>
            </a:r>
            <a:r>
              <a:rPr lang="vi-VN" sz="2000" b="1" dirty="0">
                <a:latin typeface="Times New Roman" panose="02020603050405020304" pitchFamily="18" charset="0"/>
                <a:cs typeface="Times New Roman" panose="02020603050405020304" pitchFamily="18" charset="0"/>
              </a:rPr>
              <a:t>32MR</a:t>
            </a:r>
            <a:r>
              <a:rPr lang="en-AU" sz="2000" b="1" dirty="0">
                <a:latin typeface="Times New Roman" panose="02020603050405020304" pitchFamily="18" charset="0"/>
                <a:cs typeface="Times New Roman" panose="02020603050405020304" pitchFamily="18" charset="0"/>
              </a:rPr>
              <a:t>/DS-TS </a:t>
            </a:r>
            <a:r>
              <a:rPr lang="vi-VN" sz="2000" b="1" dirty="0">
                <a:latin typeface="Times New Roman" panose="02020603050405020304" pitchFamily="18" charset="0"/>
                <a:cs typeface="Times New Roman" panose="02020603050405020304" pitchFamily="18" charset="0"/>
              </a:rPr>
              <a:t> </a:t>
            </a:r>
            <a:br>
              <a:rPr lang="vi-VN" sz="2000" b="1" dirty="0">
                <a:latin typeface="Times New Roman" panose="02020603050405020304" pitchFamily="18" charset="0"/>
                <a:cs typeface="Times New Roman" panose="02020603050405020304" pitchFamily="18" charset="0"/>
              </a:rPr>
            </a:br>
            <a:r>
              <a:rPr lang="vi-VN" sz="2000" b="1" dirty="0">
                <a:latin typeface="Times New Roman" panose="02020603050405020304" pitchFamily="18" charset="0"/>
                <a:cs typeface="Times New Roman" panose="02020603050405020304" pitchFamily="18" charset="0"/>
              </a:rPr>
              <a:t>(SLAVE)</a:t>
            </a:r>
            <a:endParaRPr lang="en-AU" sz="2000" b="1" dirty="0">
              <a:latin typeface="Times New Roman" panose="02020603050405020304" pitchFamily="18" charset="0"/>
              <a:cs typeface="Times New Roman" panose="02020603050405020304" pitchFamily="18" charset="0"/>
            </a:endParaRPr>
          </a:p>
        </p:txBody>
      </p:sp>
      <p:cxnSp>
        <p:nvCxnSpPr>
          <p:cNvPr id="24" name="Elbow Connector 23"/>
          <p:cNvCxnSpPr>
            <a:stCxn id="21" idx="2"/>
            <a:endCxn id="22" idx="0"/>
          </p:cNvCxnSpPr>
          <p:nvPr/>
        </p:nvCxnSpPr>
        <p:spPr>
          <a:xfrm rot="5400000">
            <a:off x="1746229" y="2909395"/>
            <a:ext cx="1248885" cy="1617468"/>
          </a:xfrm>
          <a:prstGeom prst="bentConnector3">
            <a:avLst>
              <a:gd name="adj1" fmla="val 71965"/>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25" name="Elbow Connector 24"/>
          <p:cNvCxnSpPr>
            <a:stCxn id="21" idx="2"/>
            <a:endCxn id="23" idx="0"/>
          </p:cNvCxnSpPr>
          <p:nvPr/>
        </p:nvCxnSpPr>
        <p:spPr>
          <a:xfrm rot="16200000" flipH="1">
            <a:off x="3276104" y="2996988"/>
            <a:ext cx="1248885" cy="1442282"/>
          </a:xfrm>
          <a:prstGeom prst="bentConnector3">
            <a:avLst>
              <a:gd name="adj1" fmla="val 71965"/>
            </a:avLst>
          </a:prstGeom>
          <a:ln>
            <a:headEnd type="triangle"/>
            <a:tailEnd type="triangle"/>
          </a:ln>
        </p:spPr>
        <p:style>
          <a:lnRef idx="2">
            <a:schemeClr val="dk1"/>
          </a:lnRef>
          <a:fillRef idx="1">
            <a:schemeClr val="lt1"/>
          </a:fillRef>
          <a:effectRef idx="0">
            <a:schemeClr val="dk1"/>
          </a:effectRef>
          <a:fontRef idx="minor">
            <a:schemeClr val="dk1"/>
          </a:fontRef>
        </p:style>
      </p:cxnSp>
      <p:sp>
        <p:nvSpPr>
          <p:cNvPr id="26" name="Rectangle 25"/>
          <p:cNvSpPr/>
          <p:nvPr/>
        </p:nvSpPr>
        <p:spPr>
          <a:xfrm>
            <a:off x="2370003" y="3439161"/>
            <a:ext cx="1620972" cy="295860"/>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lnSpc>
                <a:spcPct val="130000"/>
              </a:lnSpc>
            </a:pPr>
            <a:r>
              <a:rPr kumimoji="1" lang="en-US" sz="2000" b="1" dirty="0" smtClean="0">
                <a:solidFill>
                  <a:schemeClr val="tx1"/>
                </a:solidFill>
                <a:latin typeface="Times New Roman" panose="02020603050405020304" pitchFamily="18" charset="0"/>
                <a:cs typeface="Times New Roman" panose="02020603050405020304" pitchFamily="18" charset="0"/>
              </a:rPr>
              <a:t>ETHERNET</a:t>
            </a:r>
            <a:endParaRPr kumimoji="1" lang="en-AU" sz="2000" b="1" dirty="0" smtClean="0">
              <a:solidFill>
                <a:schemeClr val="tx1"/>
              </a:solidFill>
              <a:latin typeface="Times New Roman" panose="02020603050405020304" pitchFamily="18" charset="0"/>
              <a:cs typeface="Times New Roman" panose="02020603050405020304" pitchFamily="18" charset="0"/>
            </a:endParaRPr>
          </a:p>
        </p:txBody>
      </p:sp>
      <p:sp>
        <p:nvSpPr>
          <p:cNvPr id="43" name="Right Arrow 42"/>
          <p:cNvSpPr/>
          <p:nvPr/>
        </p:nvSpPr>
        <p:spPr>
          <a:xfrm>
            <a:off x="5818523" y="2839570"/>
            <a:ext cx="1867301" cy="1199181"/>
          </a:xfrm>
          <a:prstGeom prst="rightArrow">
            <a:avLst/>
          </a:prstGeom>
          <a:gradFill flip="none" rotWithShape="1">
            <a:gsLst>
              <a:gs pos="0">
                <a:schemeClr val="accent6">
                  <a:lumMod val="50000"/>
                </a:schemeClr>
              </a:gs>
              <a:gs pos="39000">
                <a:schemeClr val="accent6">
                  <a:lumMod val="50000"/>
                </a:schemeClr>
              </a:gs>
              <a:gs pos="100000">
                <a:schemeClr val="accent6">
                  <a:lumMod val="25000"/>
                </a:schemeClr>
              </a:gs>
            </a:gsLst>
            <a:lin ang="0" scaled="1"/>
            <a:tileRect/>
          </a:gradFill>
          <a:ln/>
        </p:spPr>
        <p:style>
          <a:lnRef idx="0">
            <a:schemeClr val="accent1"/>
          </a:lnRef>
          <a:fillRef idx="3">
            <a:schemeClr val="accent1"/>
          </a:fillRef>
          <a:effectRef idx="3">
            <a:schemeClr val="accent1"/>
          </a:effectRef>
          <a:fontRef idx="minor">
            <a:schemeClr val="lt1"/>
          </a:fontRef>
        </p:style>
        <p:txBody>
          <a:bodyPr rtlCol="0" anchor="ctr"/>
          <a:lstStyle/>
          <a:p>
            <a:pPr algn="ctr">
              <a:lnSpc>
                <a:spcPct val="130000"/>
              </a:lnSpc>
            </a:pPr>
            <a:endParaRPr kumimoji="1" lang="en-AU" sz="1600" dirty="0" smtClean="0">
              <a:solidFill>
                <a:schemeClr val="tx1"/>
              </a:solidFill>
            </a:endParaRPr>
          </a:p>
        </p:txBody>
      </p:sp>
      <p:sp>
        <p:nvSpPr>
          <p:cNvPr id="44" name="TextBox 43"/>
          <p:cNvSpPr txBox="1"/>
          <p:nvPr/>
        </p:nvSpPr>
        <p:spPr>
          <a:xfrm>
            <a:off x="8239328" y="1816047"/>
            <a:ext cx="3509004" cy="1092607"/>
          </a:xfrm>
          <a:prstGeom prst="rect">
            <a:avLst/>
          </a:prstGeom>
          <a:noFill/>
        </p:spPr>
        <p:txBody>
          <a:bodyPr wrap="square" rtlCol="0">
            <a:spAutoFit/>
          </a:bodyPr>
          <a:lstStyle/>
          <a:p>
            <a:pPr algn="l">
              <a:lnSpc>
                <a:spcPct val="130000"/>
              </a:lnSpc>
            </a:pPr>
            <a:r>
              <a:rPr kumimoji="1" lang="vi-VN" sz="5000" dirty="0" smtClean="0">
                <a:ln w="0"/>
                <a:solidFill>
                  <a:schemeClr val="accent1"/>
                </a:solidFill>
                <a:effectLst>
                  <a:outerShdw blurRad="38100" dist="25400" dir="5400000" algn="ctr" rotWithShape="0">
                    <a:srgbClr val="6E747A">
                      <a:alpha val="43000"/>
                    </a:srgbClr>
                  </a:outerShdw>
                </a:effectLst>
              </a:rPr>
              <a:t>GX Works2</a:t>
            </a:r>
            <a:endParaRPr kumimoji="1" lang="en-AU" sz="5000" dirty="0" smtClean="0">
              <a:ln w="0"/>
              <a:solidFill>
                <a:schemeClr val="accent1"/>
              </a:solidFill>
              <a:effectLst>
                <a:outerShdw blurRad="38100" dist="25400" dir="5400000" algn="ctr" rotWithShape="0">
                  <a:srgbClr val="6E747A">
                    <a:alpha val="43000"/>
                  </a:srgbClr>
                </a:outerShdw>
              </a:effectLst>
            </a:endParaRPr>
          </a:p>
        </p:txBody>
      </p:sp>
      <p:sp>
        <p:nvSpPr>
          <p:cNvPr id="45" name="TextBox 44"/>
          <p:cNvSpPr txBox="1"/>
          <p:nvPr/>
        </p:nvSpPr>
        <p:spPr>
          <a:xfrm>
            <a:off x="8239328" y="4320984"/>
            <a:ext cx="3509004" cy="987706"/>
          </a:xfrm>
          <a:prstGeom prst="rect">
            <a:avLst/>
          </a:prstGeom>
          <a:noFill/>
        </p:spPr>
        <p:txBody>
          <a:bodyPr wrap="square" rtlCol="0">
            <a:spAutoFit/>
          </a:bodyPr>
          <a:lstStyle/>
          <a:p>
            <a:pPr algn="l">
              <a:lnSpc>
                <a:spcPct val="130000"/>
              </a:lnSpc>
            </a:pPr>
            <a:r>
              <a:rPr kumimoji="1" lang="vi-VN" sz="5000" dirty="0" smtClean="0">
                <a:ln w="0"/>
                <a:solidFill>
                  <a:schemeClr val="accent1"/>
                </a:solidFill>
                <a:effectLst>
                  <a:outerShdw blurRad="38100" dist="25400" dir="5400000" algn="ctr" rotWithShape="0">
                    <a:srgbClr val="6E747A">
                      <a:alpha val="43000"/>
                    </a:srgbClr>
                  </a:outerShdw>
                </a:effectLst>
              </a:rPr>
              <a:t>GX Works3</a:t>
            </a:r>
            <a:endParaRPr kumimoji="1" lang="en-AU" sz="5000" dirty="0" smtClean="0">
              <a:ln w="0"/>
              <a:solidFill>
                <a:schemeClr val="accent1"/>
              </a:solidFill>
              <a:effectLst>
                <a:outerShdw blurRad="38100" dist="25400" dir="5400000" algn="ctr" rotWithShape="0">
                  <a:srgbClr val="6E747A">
                    <a:alpha val="43000"/>
                  </a:srgbClr>
                </a:outerShdw>
              </a:effectLst>
            </a:endParaRPr>
          </a:p>
        </p:txBody>
      </p:sp>
      <p:sp>
        <p:nvSpPr>
          <p:cNvPr id="47" name="TextBox 46"/>
          <p:cNvSpPr txBox="1"/>
          <p:nvPr/>
        </p:nvSpPr>
        <p:spPr>
          <a:xfrm>
            <a:off x="6983538" y="1558903"/>
            <a:ext cx="4563876" cy="1092607"/>
          </a:xfrm>
          <a:prstGeom prst="rect">
            <a:avLst/>
          </a:prstGeom>
          <a:noFill/>
        </p:spPr>
        <p:txBody>
          <a:bodyPr wrap="square" rtlCol="0">
            <a:spAutoFit/>
          </a:bodyPr>
          <a:lstStyle/>
          <a:p>
            <a:pPr algn="l">
              <a:lnSpc>
                <a:spcPct val="130000"/>
              </a:lnSpc>
            </a:pPr>
            <a:r>
              <a:rPr kumimoji="1" lang="vi-VN" sz="5000" dirty="0" smtClean="0">
                <a:ln w="0"/>
                <a:solidFill>
                  <a:schemeClr val="accent1"/>
                </a:solidFill>
                <a:effectLst>
                  <a:outerShdw blurRad="38100" dist="25400" dir="5400000" algn="ctr" rotWithShape="0">
                    <a:srgbClr val="6E747A">
                      <a:alpha val="43000"/>
                    </a:srgbClr>
                  </a:outerShdw>
                </a:effectLst>
              </a:rPr>
              <a:t>Ethernet Open</a:t>
            </a:r>
            <a:endParaRPr kumimoji="1" lang="en-AU" sz="5000" dirty="0" smtClean="0">
              <a:ln w="0"/>
              <a:solidFill>
                <a:schemeClr val="accent1"/>
              </a:solidFill>
              <a:effectLst>
                <a:outerShdw blurRad="38100" dist="25400" dir="5400000" algn="ctr" rotWithShape="0">
                  <a:srgbClr val="6E747A">
                    <a:alpha val="43000"/>
                  </a:srgbClr>
                </a:outerShdw>
              </a:effectLst>
            </a:endParaRPr>
          </a:p>
        </p:txBody>
      </p:sp>
      <p:sp>
        <p:nvSpPr>
          <p:cNvPr id="49" name="TextBox 48"/>
          <p:cNvSpPr txBox="1"/>
          <p:nvPr/>
        </p:nvSpPr>
        <p:spPr>
          <a:xfrm>
            <a:off x="6983538" y="2932906"/>
            <a:ext cx="4563876" cy="987706"/>
          </a:xfrm>
          <a:prstGeom prst="rect">
            <a:avLst/>
          </a:prstGeom>
          <a:noFill/>
        </p:spPr>
        <p:txBody>
          <a:bodyPr wrap="square" rtlCol="0">
            <a:spAutoFit/>
          </a:bodyPr>
          <a:lstStyle/>
          <a:p>
            <a:pPr algn="l">
              <a:lnSpc>
                <a:spcPct val="130000"/>
              </a:lnSpc>
            </a:pPr>
            <a:r>
              <a:rPr kumimoji="1" lang="vi-VN" sz="5000" dirty="0" smtClean="0">
                <a:ln w="0"/>
                <a:solidFill>
                  <a:schemeClr val="accent1"/>
                </a:solidFill>
                <a:effectLst>
                  <a:outerShdw blurRad="38100" dist="25400" dir="5400000" algn="ctr" rotWithShape="0">
                    <a:srgbClr val="6E747A">
                      <a:alpha val="43000"/>
                    </a:srgbClr>
                  </a:outerShdw>
                </a:effectLst>
              </a:rPr>
              <a:t>Ethernet Send</a:t>
            </a:r>
            <a:endParaRPr kumimoji="1" lang="en-AU" sz="5000" dirty="0" smtClean="0">
              <a:ln w="0"/>
              <a:solidFill>
                <a:schemeClr val="accent1"/>
              </a:solidFill>
              <a:effectLst>
                <a:outerShdw blurRad="38100" dist="25400" dir="5400000" algn="ctr" rotWithShape="0">
                  <a:srgbClr val="6E747A">
                    <a:alpha val="43000"/>
                  </a:srgbClr>
                </a:outerShdw>
              </a:effectLst>
            </a:endParaRPr>
          </a:p>
        </p:txBody>
      </p:sp>
      <p:sp>
        <p:nvSpPr>
          <p:cNvPr id="50" name="TextBox 49"/>
          <p:cNvSpPr txBox="1"/>
          <p:nvPr/>
        </p:nvSpPr>
        <p:spPr>
          <a:xfrm>
            <a:off x="6983538" y="4296732"/>
            <a:ext cx="5075619" cy="1092607"/>
          </a:xfrm>
          <a:prstGeom prst="rect">
            <a:avLst/>
          </a:prstGeom>
          <a:noFill/>
        </p:spPr>
        <p:txBody>
          <a:bodyPr wrap="square" rtlCol="0">
            <a:spAutoFit/>
          </a:bodyPr>
          <a:lstStyle/>
          <a:p>
            <a:pPr algn="l">
              <a:lnSpc>
                <a:spcPct val="130000"/>
              </a:lnSpc>
            </a:pPr>
            <a:r>
              <a:rPr kumimoji="1" lang="vi-VN" sz="5000" dirty="0" smtClean="0">
                <a:ln w="0"/>
                <a:solidFill>
                  <a:schemeClr val="accent1"/>
                </a:solidFill>
                <a:effectLst>
                  <a:outerShdw blurRad="38100" dist="25400" dir="5400000" algn="ctr" rotWithShape="0">
                    <a:srgbClr val="6E747A">
                      <a:alpha val="43000"/>
                    </a:srgbClr>
                  </a:outerShdw>
                </a:effectLst>
              </a:rPr>
              <a:t>Ethernet Receive</a:t>
            </a:r>
            <a:endParaRPr kumimoji="1" lang="en-AU" sz="5000" dirty="0" smtClean="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8429661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up)">
                                      <p:cBhvr>
                                        <p:cTn id="10" dur="500"/>
                                        <p:tgtEl>
                                          <p:spTgt spid="2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up)">
                                      <p:cBhvr>
                                        <p:cTn id="13" dur="500"/>
                                        <p:tgtEl>
                                          <p:spTgt spid="23"/>
                                        </p:tgtEl>
                                      </p:cBhvr>
                                    </p:animEffect>
                                  </p:childTnLst>
                                </p:cTn>
                              </p:par>
                              <p:par>
                                <p:cTn id="14" presetID="22" presetClass="entr" presetSubtype="1"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up)">
                                      <p:cBhvr>
                                        <p:cTn id="16" dur="500"/>
                                        <p:tgtEl>
                                          <p:spTgt spid="24"/>
                                        </p:tgtEl>
                                      </p:cBhvr>
                                    </p:animEffect>
                                  </p:childTnLst>
                                </p:cTn>
                              </p:par>
                              <p:par>
                                <p:cTn id="17" presetID="22" presetClass="entr" presetSubtype="1"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500"/>
                                        <p:tgtEl>
                                          <p:spTgt spid="2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up)">
                                      <p:cBhvr>
                                        <p:cTn id="22" dur="500"/>
                                        <p:tgtEl>
                                          <p:spTgt spid="26"/>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wipe(left)">
                                      <p:cBhvr>
                                        <p:cTn id="26" dur="500"/>
                                        <p:tgtEl>
                                          <p:spTgt spid="43"/>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wipe(left)">
                                      <p:cBhvr>
                                        <p:cTn id="29" dur="500"/>
                                        <p:tgtEl>
                                          <p:spTgt spid="44"/>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left)">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43"/>
                                        </p:tgtEl>
                                      </p:cBhvr>
                                    </p:animEffect>
                                    <p:set>
                                      <p:cBhvr>
                                        <p:cTn id="37" dur="1" fill="hold">
                                          <p:stCondLst>
                                            <p:cond delay="499"/>
                                          </p:stCondLst>
                                        </p:cTn>
                                        <p:tgtEl>
                                          <p:spTgt spid="43"/>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44"/>
                                        </p:tgtEl>
                                      </p:cBhvr>
                                    </p:animEffect>
                                    <p:set>
                                      <p:cBhvr>
                                        <p:cTn id="40" dur="1" fill="hold">
                                          <p:stCondLst>
                                            <p:cond delay="499"/>
                                          </p:stCondLst>
                                        </p:cTn>
                                        <p:tgtEl>
                                          <p:spTgt spid="44"/>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45"/>
                                        </p:tgtEl>
                                      </p:cBhvr>
                                    </p:animEffect>
                                    <p:set>
                                      <p:cBhvr>
                                        <p:cTn id="43" dur="1" fill="hold">
                                          <p:stCondLst>
                                            <p:cond delay="499"/>
                                          </p:stCondLst>
                                        </p:cTn>
                                        <p:tgtEl>
                                          <p:spTgt spid="45"/>
                                        </p:tgtEl>
                                        <p:attrNameLst>
                                          <p:attrName>style.visibility</p:attrName>
                                        </p:attrNameLst>
                                      </p:cBhvr>
                                      <p:to>
                                        <p:strVal val="hidden"/>
                                      </p:to>
                                    </p:set>
                                  </p:childTnLst>
                                </p:cTn>
                              </p:par>
                            </p:childTnLst>
                          </p:cTn>
                        </p:par>
                        <p:par>
                          <p:cTn id="44" fill="hold">
                            <p:stCondLst>
                              <p:cond delay="500"/>
                            </p:stCondLst>
                            <p:childTnLst>
                              <p:par>
                                <p:cTn id="45" presetID="42" presetClass="entr" presetSubtype="0"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anim calcmode="lin" valueType="num">
                                      <p:cBhvr>
                                        <p:cTn id="48" dur="500" fill="hold"/>
                                        <p:tgtEl>
                                          <p:spTgt spid="50"/>
                                        </p:tgtEl>
                                        <p:attrNameLst>
                                          <p:attrName>ppt_x</p:attrName>
                                        </p:attrNameLst>
                                      </p:cBhvr>
                                      <p:tavLst>
                                        <p:tav tm="0">
                                          <p:val>
                                            <p:strVal val="#ppt_x"/>
                                          </p:val>
                                        </p:tav>
                                        <p:tav tm="100000">
                                          <p:val>
                                            <p:strVal val="#ppt_x"/>
                                          </p:val>
                                        </p:tav>
                                      </p:tavLst>
                                    </p:anim>
                                    <p:anim calcmode="lin" valueType="num">
                                      <p:cBhvr>
                                        <p:cTn id="49" dur="500" fill="hold"/>
                                        <p:tgtEl>
                                          <p:spTgt spid="5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anim calcmode="lin" valueType="num">
                                      <p:cBhvr>
                                        <p:cTn id="53" dur="500" fill="hold"/>
                                        <p:tgtEl>
                                          <p:spTgt spid="49"/>
                                        </p:tgtEl>
                                        <p:attrNameLst>
                                          <p:attrName>ppt_x</p:attrName>
                                        </p:attrNameLst>
                                      </p:cBhvr>
                                      <p:tavLst>
                                        <p:tav tm="0">
                                          <p:val>
                                            <p:strVal val="#ppt_x"/>
                                          </p:val>
                                        </p:tav>
                                        <p:tav tm="100000">
                                          <p:val>
                                            <p:strVal val="#ppt_x"/>
                                          </p:val>
                                        </p:tav>
                                      </p:tavLst>
                                    </p:anim>
                                    <p:anim calcmode="lin" valueType="num">
                                      <p:cBhvr>
                                        <p:cTn id="54" dur="500" fill="hold"/>
                                        <p:tgtEl>
                                          <p:spTgt spid="4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500"/>
                                        <p:tgtEl>
                                          <p:spTgt spid="47"/>
                                        </p:tgtEl>
                                      </p:cBhvr>
                                    </p:animEffect>
                                    <p:anim calcmode="lin" valueType="num">
                                      <p:cBhvr>
                                        <p:cTn id="58" dur="500" fill="hold"/>
                                        <p:tgtEl>
                                          <p:spTgt spid="47"/>
                                        </p:tgtEl>
                                        <p:attrNameLst>
                                          <p:attrName>ppt_x</p:attrName>
                                        </p:attrNameLst>
                                      </p:cBhvr>
                                      <p:tavLst>
                                        <p:tav tm="0">
                                          <p:val>
                                            <p:strVal val="#ppt_x"/>
                                          </p:val>
                                        </p:tav>
                                        <p:tav tm="100000">
                                          <p:val>
                                            <p:strVal val="#ppt_x"/>
                                          </p:val>
                                        </p:tav>
                                      </p:tavLst>
                                    </p:anim>
                                    <p:anim calcmode="lin" valueType="num">
                                      <p:cBhvr>
                                        <p:cTn id="59" dur="5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6" grpId="0" animBg="1"/>
      <p:bldP spid="43" grpId="0" animBg="1"/>
      <p:bldP spid="43" grpId="1" animBg="1"/>
      <p:bldP spid="44" grpId="0"/>
      <p:bldP spid="44" grpId="1"/>
      <p:bldP spid="45" grpId="0"/>
      <p:bldP spid="45" grpId="1"/>
      <p:bldP spid="47" grpId="0"/>
      <p:bldP spid="49" grpId="0"/>
      <p:bldP spid="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BB43-BE50-4350-963C-9C54234C0830}"/>
              </a:ext>
            </a:extLst>
          </p:cNvPr>
          <p:cNvSpPr>
            <a:spLocks noGrp="1"/>
          </p:cNvSpPr>
          <p:nvPr>
            <p:ph type="title"/>
          </p:nvPr>
        </p:nvSpPr>
        <p:spPr>
          <a:xfrm>
            <a:off x="1177847" y="1"/>
            <a:ext cx="9342566" cy="688436"/>
          </a:xfrm>
        </p:spPr>
        <p:txBody>
          <a:bodyPr/>
          <a:lstStyle/>
          <a:p>
            <a:r>
              <a:rPr lang="vi-VN" altLang="ja-JP" dirty="0"/>
              <a:t>Sơ đồ khối hệ thống</a:t>
            </a:r>
            <a:endParaRPr kumimoji="1" lang="ja-JP" altLang="en-US" dirty="0"/>
          </a:p>
        </p:txBody>
      </p:sp>
      <p:sp>
        <p:nvSpPr>
          <p:cNvPr id="4" name="Text Placeholder 3">
            <a:extLst>
              <a:ext uri="{FF2B5EF4-FFF2-40B4-BE49-F238E27FC236}">
                <a16:creationId xmlns:a16="http://schemas.microsoft.com/office/drawing/2014/main" id="{343F7092-5522-4602-8C8C-463CD7491686}"/>
              </a:ext>
            </a:extLst>
          </p:cNvPr>
          <p:cNvSpPr>
            <a:spLocks noGrp="1"/>
          </p:cNvSpPr>
          <p:nvPr>
            <p:ph type="body" sz="quarter" idx="14"/>
          </p:nvPr>
        </p:nvSpPr>
        <p:spPr/>
        <p:txBody>
          <a:bodyPr/>
          <a:lstStyle/>
          <a:p>
            <a:r>
              <a:rPr kumimoji="1" lang="en-US" altLang="ja-JP" dirty="0" smtClean="0"/>
              <a:t>1</a:t>
            </a:r>
            <a:endParaRPr kumimoji="1" lang="ja-JP" altLang="en-US" dirty="0"/>
          </a:p>
        </p:txBody>
      </p:sp>
      <p:sp>
        <p:nvSpPr>
          <p:cNvPr id="6" name="Slide Number Placeholder 5">
            <a:extLst>
              <a:ext uri="{FF2B5EF4-FFF2-40B4-BE49-F238E27FC236}">
                <a16:creationId xmlns:a16="http://schemas.microsoft.com/office/drawing/2014/main" id="{EAE798A2-6596-4ADA-BCCB-8B38990C864D}"/>
              </a:ext>
            </a:extLst>
          </p:cNvPr>
          <p:cNvSpPr>
            <a:spLocks noGrp="1"/>
          </p:cNvSpPr>
          <p:nvPr>
            <p:ph type="sldNum" sz="quarter" idx="22"/>
          </p:nvPr>
        </p:nvSpPr>
        <p:spPr/>
        <p:txBody>
          <a:bodyPr/>
          <a:lstStyle/>
          <a:p>
            <a:pPr algn="r" defTabSz="914400"/>
            <a:r>
              <a:rPr lang="en-US" altLang="ja-JP" dirty="0"/>
              <a:t>1</a:t>
            </a:r>
            <a:endParaRPr lang="ja-JP" altLang="en-US" dirty="0"/>
          </a:p>
        </p:txBody>
      </p:sp>
      <p:sp>
        <p:nvSpPr>
          <p:cNvPr id="7" name="Rounded Rectangle 6"/>
          <p:cNvSpPr/>
          <p:nvPr/>
        </p:nvSpPr>
        <p:spPr>
          <a:xfrm>
            <a:off x="55181" y="2011678"/>
            <a:ext cx="1320600" cy="401289"/>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GraphWorX64</a:t>
            </a:r>
            <a:endParaRPr lang="en-AU" sz="1300" dirty="0">
              <a:latin typeface="Times New Roman" panose="02020603050405020304" pitchFamily="18" charset="0"/>
              <a:cs typeface="Times New Roman" panose="02020603050405020304" pitchFamily="18" charset="0"/>
            </a:endParaRPr>
          </a:p>
        </p:txBody>
      </p:sp>
      <p:sp>
        <p:nvSpPr>
          <p:cNvPr id="8" name="Rounded Rectangle 7"/>
          <p:cNvSpPr/>
          <p:nvPr/>
        </p:nvSpPr>
        <p:spPr>
          <a:xfrm>
            <a:off x="1527111" y="2011678"/>
            <a:ext cx="1298957" cy="401289"/>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FrameWorX64</a:t>
            </a:r>
            <a:endParaRPr lang="en-AU" sz="1300" dirty="0">
              <a:latin typeface="Times New Roman" panose="02020603050405020304" pitchFamily="18" charset="0"/>
              <a:cs typeface="Times New Roman" panose="02020603050405020304" pitchFamily="18" charset="0"/>
            </a:endParaRPr>
          </a:p>
        </p:txBody>
      </p:sp>
      <p:sp>
        <p:nvSpPr>
          <p:cNvPr id="9" name="Rounded Rectangle 8"/>
          <p:cNvSpPr/>
          <p:nvPr/>
        </p:nvSpPr>
        <p:spPr>
          <a:xfrm>
            <a:off x="3025679" y="2011678"/>
            <a:ext cx="1492623" cy="401289"/>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Phần mềm MITSUBISHI</a:t>
            </a:r>
            <a:endParaRPr lang="en-AU" sz="1300" dirty="0">
              <a:latin typeface="Times New Roman" panose="02020603050405020304" pitchFamily="18" charset="0"/>
              <a:cs typeface="Times New Roman" panose="02020603050405020304" pitchFamily="18" charset="0"/>
            </a:endParaRPr>
          </a:p>
        </p:txBody>
      </p:sp>
      <p:sp>
        <p:nvSpPr>
          <p:cNvPr id="10" name="Rounded Rectangle 9"/>
          <p:cNvSpPr/>
          <p:nvPr/>
        </p:nvSpPr>
        <p:spPr>
          <a:xfrm>
            <a:off x="3214303" y="3074712"/>
            <a:ext cx="1134352" cy="39997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Phần mềm</a:t>
            </a:r>
            <a:endParaRPr lang="en-AU" sz="1300" dirty="0">
              <a:latin typeface="Times New Roman" panose="02020603050405020304" pitchFamily="18" charset="0"/>
              <a:cs typeface="Times New Roman" panose="02020603050405020304" pitchFamily="18" charset="0"/>
            </a:endParaRPr>
          </a:p>
        </p:txBody>
      </p:sp>
      <p:sp>
        <p:nvSpPr>
          <p:cNvPr id="11" name="Rounded Rectangle 10"/>
          <p:cNvSpPr/>
          <p:nvPr/>
        </p:nvSpPr>
        <p:spPr>
          <a:xfrm>
            <a:off x="2920044" y="4136434"/>
            <a:ext cx="1738158" cy="372966"/>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r>
              <a:rPr lang="vi-VN" sz="1300" dirty="0" smtClean="0">
                <a:latin typeface="Times New Roman" panose="02020603050405020304" pitchFamily="18" charset="0"/>
                <a:cs typeface="Times New Roman" panose="02020603050405020304" pitchFamily="18" charset="0"/>
              </a:rPr>
              <a:t>Thuật </a:t>
            </a:r>
            <a:r>
              <a:rPr lang="vi-VN" sz="1300" dirty="0">
                <a:latin typeface="Times New Roman" panose="02020603050405020304" pitchFamily="18" charset="0"/>
                <a:cs typeface="Times New Roman" panose="02020603050405020304" pitchFamily="18" charset="0"/>
              </a:rPr>
              <a:t>toán tìm đường</a:t>
            </a:r>
            <a:endParaRPr lang="en-AU" sz="1300" dirty="0">
              <a:latin typeface="Times New Roman" panose="02020603050405020304" pitchFamily="18" charset="0"/>
              <a:cs typeface="Times New Roman" panose="02020603050405020304" pitchFamily="18" charset="0"/>
            </a:endParaRPr>
          </a:p>
        </p:txBody>
      </p:sp>
      <p:sp>
        <p:nvSpPr>
          <p:cNvPr id="12" name="Rounded Rectangle 11"/>
          <p:cNvSpPr/>
          <p:nvPr/>
        </p:nvSpPr>
        <p:spPr>
          <a:xfrm>
            <a:off x="2962689" y="5128560"/>
            <a:ext cx="1647409" cy="372966"/>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Website </a:t>
            </a:r>
            <a:r>
              <a:rPr lang="vi-VN" sz="1300" dirty="0" smtClean="0">
                <a:latin typeface="Times New Roman" panose="02020603050405020304" pitchFamily="18" charset="0"/>
                <a:cs typeface="Times New Roman" panose="02020603050405020304" pitchFamily="18" charset="0"/>
              </a:rPr>
              <a:t>giám sát</a:t>
            </a:r>
            <a:endParaRPr lang="en-AU" sz="1300" dirty="0">
              <a:latin typeface="Times New Roman" panose="02020603050405020304" pitchFamily="18" charset="0"/>
              <a:cs typeface="Times New Roman" panose="02020603050405020304" pitchFamily="18" charset="0"/>
            </a:endParaRPr>
          </a:p>
        </p:txBody>
      </p:sp>
      <p:sp>
        <p:nvSpPr>
          <p:cNvPr id="13" name="Oval 12"/>
          <p:cNvSpPr/>
          <p:nvPr/>
        </p:nvSpPr>
        <p:spPr>
          <a:xfrm>
            <a:off x="4567464" y="2610325"/>
            <a:ext cx="1397028" cy="131808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smtClean="0">
                <a:latin typeface="Times New Roman" panose="02020603050405020304" pitchFamily="18" charset="0"/>
                <a:cs typeface="Times New Roman" panose="02020603050405020304" pitchFamily="18" charset="0"/>
              </a:rPr>
              <a:t>Mô hình dự thi</a:t>
            </a:r>
            <a:endParaRPr lang="en-AU" sz="1300" dirty="0">
              <a:latin typeface="Times New Roman" panose="02020603050405020304" pitchFamily="18" charset="0"/>
              <a:cs typeface="Times New Roman" panose="02020603050405020304" pitchFamily="18" charset="0"/>
            </a:endParaRPr>
          </a:p>
        </p:txBody>
      </p:sp>
      <p:sp>
        <p:nvSpPr>
          <p:cNvPr id="14" name="Rounded Rectangle 13"/>
          <p:cNvSpPr/>
          <p:nvPr/>
        </p:nvSpPr>
        <p:spPr>
          <a:xfrm>
            <a:off x="6173971" y="3068457"/>
            <a:ext cx="1139015" cy="401289"/>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Thiết bị phần cứng</a:t>
            </a:r>
            <a:endParaRPr lang="en-AU" sz="1300" dirty="0">
              <a:latin typeface="Times New Roman" panose="02020603050405020304" pitchFamily="18" charset="0"/>
              <a:cs typeface="Times New Roman" panose="02020603050405020304" pitchFamily="18" charset="0"/>
            </a:endParaRPr>
          </a:p>
        </p:txBody>
      </p:sp>
      <p:sp>
        <p:nvSpPr>
          <p:cNvPr id="15" name="Rounded Rectangle 14"/>
          <p:cNvSpPr/>
          <p:nvPr/>
        </p:nvSpPr>
        <p:spPr>
          <a:xfrm>
            <a:off x="5835331" y="2011678"/>
            <a:ext cx="1814824" cy="401289"/>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Thiết bị MITSUBISHI</a:t>
            </a:r>
            <a:endParaRPr lang="en-AU" sz="1300" dirty="0">
              <a:latin typeface="Times New Roman" panose="02020603050405020304" pitchFamily="18" charset="0"/>
              <a:cs typeface="Times New Roman" panose="02020603050405020304" pitchFamily="18" charset="0"/>
            </a:endParaRPr>
          </a:p>
        </p:txBody>
      </p:sp>
      <p:sp>
        <p:nvSpPr>
          <p:cNvPr id="16" name="Rounded Rectangle 15"/>
          <p:cNvSpPr/>
          <p:nvPr/>
        </p:nvSpPr>
        <p:spPr>
          <a:xfrm>
            <a:off x="5993395" y="4065060"/>
            <a:ext cx="1504498" cy="39997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Thiết bị thiết kế</a:t>
            </a:r>
            <a:endParaRPr lang="en-AU" sz="1300" dirty="0">
              <a:latin typeface="Times New Roman" panose="02020603050405020304" pitchFamily="18" charset="0"/>
              <a:cs typeface="Times New Roman" panose="02020603050405020304" pitchFamily="18" charset="0"/>
            </a:endParaRPr>
          </a:p>
        </p:txBody>
      </p:sp>
      <p:sp>
        <p:nvSpPr>
          <p:cNvPr id="17" name="Rounded Rectangle 16"/>
          <p:cNvSpPr/>
          <p:nvPr/>
        </p:nvSpPr>
        <p:spPr>
          <a:xfrm>
            <a:off x="8534117" y="2011678"/>
            <a:ext cx="1639429" cy="401289"/>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Q03UDVCPU </a:t>
            </a:r>
            <a:br>
              <a:rPr lang="vi-VN" sz="1300" dirty="0">
                <a:latin typeface="Times New Roman" panose="02020603050405020304" pitchFamily="18" charset="0"/>
                <a:cs typeface="Times New Roman" panose="02020603050405020304" pitchFamily="18" charset="0"/>
              </a:rPr>
            </a:br>
            <a:r>
              <a:rPr lang="vi-VN" sz="1300" dirty="0">
                <a:latin typeface="Times New Roman" panose="02020603050405020304" pitchFamily="18" charset="0"/>
                <a:cs typeface="Times New Roman" panose="02020603050405020304" pitchFamily="18" charset="0"/>
              </a:rPr>
              <a:t>(MASTER)</a:t>
            </a:r>
            <a:endParaRPr lang="en-AU" sz="1300" dirty="0">
              <a:latin typeface="Times New Roman" panose="02020603050405020304" pitchFamily="18" charset="0"/>
              <a:cs typeface="Times New Roman" panose="02020603050405020304" pitchFamily="18" charset="0"/>
            </a:endParaRPr>
          </a:p>
        </p:txBody>
      </p:sp>
      <p:sp>
        <p:nvSpPr>
          <p:cNvPr id="18" name="Rounded Rectangle 17"/>
          <p:cNvSpPr/>
          <p:nvPr/>
        </p:nvSpPr>
        <p:spPr>
          <a:xfrm>
            <a:off x="7387531" y="3074712"/>
            <a:ext cx="1905840" cy="399977"/>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en-AU" sz="1300" dirty="0">
                <a:latin typeface="Times New Roman" panose="02020603050405020304" pitchFamily="18" charset="0"/>
                <a:cs typeface="Times New Roman" panose="02020603050405020304" pitchFamily="18" charset="0"/>
              </a:rPr>
              <a:t>FX5UC-32MT/DS-TS </a:t>
            </a:r>
            <a:r>
              <a:rPr lang="vi-VN" sz="1300" dirty="0">
                <a:latin typeface="Times New Roman" panose="02020603050405020304" pitchFamily="18" charset="0"/>
                <a:cs typeface="Times New Roman" panose="02020603050405020304" pitchFamily="18" charset="0"/>
              </a:rPr>
              <a:t> </a:t>
            </a:r>
            <a:br>
              <a:rPr lang="vi-VN" sz="1300" dirty="0">
                <a:latin typeface="Times New Roman" panose="02020603050405020304" pitchFamily="18" charset="0"/>
                <a:cs typeface="Times New Roman" panose="02020603050405020304" pitchFamily="18" charset="0"/>
              </a:rPr>
            </a:br>
            <a:r>
              <a:rPr lang="vi-VN" sz="1300" dirty="0">
                <a:latin typeface="Times New Roman" panose="02020603050405020304" pitchFamily="18" charset="0"/>
                <a:cs typeface="Times New Roman" panose="02020603050405020304" pitchFamily="18" charset="0"/>
              </a:rPr>
              <a:t>(SLAVE)</a:t>
            </a:r>
            <a:endParaRPr lang="en-AU" sz="1300" dirty="0">
              <a:latin typeface="Times New Roman" panose="02020603050405020304" pitchFamily="18" charset="0"/>
              <a:cs typeface="Times New Roman" panose="02020603050405020304" pitchFamily="18" charset="0"/>
            </a:endParaRPr>
          </a:p>
        </p:txBody>
      </p:sp>
      <p:sp>
        <p:nvSpPr>
          <p:cNvPr id="19" name="Rounded Rectangle 18"/>
          <p:cNvSpPr/>
          <p:nvPr/>
        </p:nvSpPr>
        <p:spPr>
          <a:xfrm>
            <a:off x="9389356" y="3074712"/>
            <a:ext cx="1954196" cy="399977"/>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en-AU" sz="1300" dirty="0">
                <a:latin typeface="Times New Roman" panose="02020603050405020304" pitchFamily="18" charset="0"/>
                <a:cs typeface="Times New Roman" panose="02020603050405020304" pitchFamily="18" charset="0"/>
              </a:rPr>
              <a:t>FX5UC-</a:t>
            </a:r>
            <a:r>
              <a:rPr lang="vi-VN" sz="1300" dirty="0">
                <a:latin typeface="Times New Roman" panose="02020603050405020304" pitchFamily="18" charset="0"/>
                <a:cs typeface="Times New Roman" panose="02020603050405020304" pitchFamily="18" charset="0"/>
              </a:rPr>
              <a:t>32MR</a:t>
            </a:r>
            <a:r>
              <a:rPr lang="en-AU" sz="1300" dirty="0">
                <a:latin typeface="Times New Roman" panose="02020603050405020304" pitchFamily="18" charset="0"/>
                <a:cs typeface="Times New Roman" panose="02020603050405020304" pitchFamily="18" charset="0"/>
              </a:rPr>
              <a:t>/DS-TS </a:t>
            </a:r>
            <a:r>
              <a:rPr lang="vi-VN" sz="1300" dirty="0">
                <a:latin typeface="Times New Roman" panose="02020603050405020304" pitchFamily="18" charset="0"/>
                <a:cs typeface="Times New Roman" panose="02020603050405020304" pitchFamily="18" charset="0"/>
              </a:rPr>
              <a:t> </a:t>
            </a:r>
            <a:br>
              <a:rPr lang="vi-VN" sz="1300" dirty="0">
                <a:latin typeface="Times New Roman" panose="02020603050405020304" pitchFamily="18" charset="0"/>
                <a:cs typeface="Times New Roman" panose="02020603050405020304" pitchFamily="18" charset="0"/>
              </a:rPr>
            </a:br>
            <a:r>
              <a:rPr lang="vi-VN" sz="1300" dirty="0">
                <a:latin typeface="Times New Roman" panose="02020603050405020304" pitchFamily="18" charset="0"/>
                <a:cs typeface="Times New Roman" panose="02020603050405020304" pitchFamily="18" charset="0"/>
              </a:rPr>
              <a:t>(SLAVE)</a:t>
            </a:r>
            <a:endParaRPr lang="en-AU" sz="1300" dirty="0">
              <a:latin typeface="Times New Roman" panose="02020603050405020304" pitchFamily="18" charset="0"/>
              <a:cs typeface="Times New Roman" panose="02020603050405020304" pitchFamily="18" charset="0"/>
            </a:endParaRPr>
          </a:p>
        </p:txBody>
      </p:sp>
      <p:sp>
        <p:nvSpPr>
          <p:cNvPr id="20" name="Rounded Rectangle 19"/>
          <p:cNvSpPr/>
          <p:nvPr/>
        </p:nvSpPr>
        <p:spPr>
          <a:xfrm>
            <a:off x="6507628" y="5729700"/>
            <a:ext cx="1815107" cy="399977"/>
          </a:xfrm>
          <a:prstGeom prst="roundRect">
            <a:avLst/>
          </a:prstGeom>
          <a:gradFill>
            <a:gsLst>
              <a:gs pos="16000">
                <a:srgbClr val="6AAA4E"/>
              </a:gs>
              <a:gs pos="0">
                <a:srgbClr val="92D050"/>
              </a:gs>
              <a:gs pos="100000">
                <a:schemeClr val="accent3">
                  <a:lumMod val="50000"/>
                </a:schemeClr>
              </a:gs>
            </a:gsLs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Node giả lập đầu đo </a:t>
            </a:r>
            <a:endParaRPr lang="en-AU" sz="1300" dirty="0">
              <a:latin typeface="Times New Roman" panose="02020603050405020304" pitchFamily="18" charset="0"/>
              <a:cs typeface="Times New Roman" panose="02020603050405020304" pitchFamily="18" charset="0"/>
            </a:endParaRPr>
          </a:p>
        </p:txBody>
      </p:sp>
      <p:sp>
        <p:nvSpPr>
          <p:cNvPr id="21" name="Rounded Rectangle 20"/>
          <p:cNvSpPr/>
          <p:nvPr/>
        </p:nvSpPr>
        <p:spPr>
          <a:xfrm>
            <a:off x="8423334" y="5713231"/>
            <a:ext cx="1879874" cy="399977"/>
          </a:xfrm>
          <a:prstGeom prst="roundRect">
            <a:avLst/>
          </a:prstGeom>
          <a:gradFill>
            <a:gsLst>
              <a:gs pos="16000">
                <a:srgbClr val="6AAA4E"/>
              </a:gs>
              <a:gs pos="0">
                <a:srgbClr val="92D050"/>
              </a:gs>
              <a:gs pos="100000">
                <a:schemeClr val="accent3">
                  <a:lumMod val="50000"/>
                </a:schemeClr>
              </a:gs>
            </a:gsLs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Node đầu đo thực tế </a:t>
            </a:r>
            <a:endParaRPr lang="en-AU" sz="1300" dirty="0">
              <a:latin typeface="Times New Roman" panose="02020603050405020304" pitchFamily="18" charset="0"/>
              <a:cs typeface="Times New Roman" panose="02020603050405020304" pitchFamily="18" charset="0"/>
            </a:endParaRPr>
          </a:p>
        </p:txBody>
      </p:sp>
      <p:sp>
        <p:nvSpPr>
          <p:cNvPr id="22" name="Rounded Rectangle 21"/>
          <p:cNvSpPr/>
          <p:nvPr/>
        </p:nvSpPr>
        <p:spPr>
          <a:xfrm>
            <a:off x="10378585" y="5721235"/>
            <a:ext cx="1743659" cy="372966"/>
          </a:xfrm>
          <a:prstGeom prst="roundRect">
            <a:avLst/>
          </a:prstGeom>
          <a:gradFill>
            <a:gsLst>
              <a:gs pos="16000">
                <a:srgbClr val="6AAA4E"/>
              </a:gs>
              <a:gs pos="0">
                <a:srgbClr val="92D050"/>
              </a:gs>
              <a:gs pos="100000">
                <a:schemeClr val="accent3">
                  <a:lumMod val="50000"/>
                </a:schemeClr>
              </a:gs>
            </a:gsLs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a:latin typeface="Times New Roman" panose="02020603050405020304" pitchFamily="18" charset="0"/>
                <a:cs typeface="Times New Roman" panose="02020603050405020304" pitchFamily="18" charset="0"/>
              </a:rPr>
              <a:t>Bảng LED ma trận </a:t>
            </a:r>
            <a:endParaRPr lang="en-AU" sz="1300" dirty="0">
              <a:latin typeface="Times New Roman" panose="02020603050405020304" pitchFamily="18" charset="0"/>
              <a:cs typeface="Times New Roman" panose="02020603050405020304" pitchFamily="18" charset="0"/>
            </a:endParaRPr>
          </a:p>
        </p:txBody>
      </p:sp>
      <p:sp>
        <p:nvSpPr>
          <p:cNvPr id="23" name="Rounded Rectangle 22"/>
          <p:cNvSpPr/>
          <p:nvPr/>
        </p:nvSpPr>
        <p:spPr>
          <a:xfrm>
            <a:off x="8557419" y="4800271"/>
            <a:ext cx="1608732" cy="399977"/>
          </a:xfrm>
          <a:prstGeom prst="roundRect">
            <a:avLst/>
          </a:prstGeom>
          <a:gradFill>
            <a:gsLst>
              <a:gs pos="16000">
                <a:srgbClr val="6AAA4E"/>
              </a:gs>
              <a:gs pos="0">
                <a:srgbClr val="92D050"/>
              </a:gs>
              <a:gs pos="100000">
                <a:schemeClr val="accent3">
                  <a:lumMod val="50000"/>
                </a:schemeClr>
              </a:gs>
            </a:gsLs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sz="1300" dirty="0" smtClean="0">
                <a:latin typeface="Times New Roman" panose="02020603050405020304" pitchFamily="18" charset="0"/>
                <a:cs typeface="Times New Roman" panose="02020603050405020304" pitchFamily="18" charset="0"/>
              </a:rPr>
              <a:t>Vi điều khiển ESP32</a:t>
            </a:r>
            <a:endParaRPr lang="en-AU" sz="1300" dirty="0">
              <a:latin typeface="Times New Roman" panose="02020603050405020304" pitchFamily="18" charset="0"/>
              <a:cs typeface="Times New Roman" panose="02020603050405020304" pitchFamily="18" charset="0"/>
            </a:endParaRPr>
          </a:p>
        </p:txBody>
      </p:sp>
      <p:cxnSp>
        <p:nvCxnSpPr>
          <p:cNvPr id="24" name="Straight Arrow Connector 23"/>
          <p:cNvCxnSpPr>
            <a:stCxn id="13" idx="2"/>
            <a:endCxn id="10" idx="3"/>
          </p:cNvCxnSpPr>
          <p:nvPr/>
        </p:nvCxnSpPr>
        <p:spPr>
          <a:xfrm flipH="1">
            <a:off x="4348655" y="3269365"/>
            <a:ext cx="218809" cy="533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5" name="Straight Arrow Connector 24"/>
          <p:cNvCxnSpPr>
            <a:stCxn id="10" idx="0"/>
            <a:endCxn id="9" idx="2"/>
          </p:cNvCxnSpPr>
          <p:nvPr/>
        </p:nvCxnSpPr>
        <p:spPr>
          <a:xfrm flipH="1" flipV="1">
            <a:off x="3771991" y="2412967"/>
            <a:ext cx="9488" cy="661745"/>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6" name="Straight Arrow Connector 25"/>
          <p:cNvCxnSpPr>
            <a:stCxn id="10" idx="2"/>
            <a:endCxn id="11" idx="0"/>
          </p:cNvCxnSpPr>
          <p:nvPr/>
        </p:nvCxnSpPr>
        <p:spPr>
          <a:xfrm>
            <a:off x="3781479" y="3474689"/>
            <a:ext cx="7644" cy="661745"/>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7" name="Straight Arrow Connector 26"/>
          <p:cNvCxnSpPr>
            <a:stCxn id="11" idx="2"/>
            <a:endCxn id="12" idx="0"/>
          </p:cNvCxnSpPr>
          <p:nvPr/>
        </p:nvCxnSpPr>
        <p:spPr>
          <a:xfrm flipH="1">
            <a:off x="3786394" y="4509400"/>
            <a:ext cx="2729" cy="61916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8" name="Straight Arrow Connector 27"/>
          <p:cNvCxnSpPr>
            <a:stCxn id="9" idx="1"/>
            <a:endCxn id="8" idx="3"/>
          </p:cNvCxnSpPr>
          <p:nvPr/>
        </p:nvCxnSpPr>
        <p:spPr>
          <a:xfrm flipH="1">
            <a:off x="2826068" y="2212323"/>
            <a:ext cx="199611"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0" name="Elbow Connector 29"/>
          <p:cNvCxnSpPr>
            <a:stCxn id="11" idx="1"/>
            <a:endCxn id="8" idx="2"/>
          </p:cNvCxnSpPr>
          <p:nvPr/>
        </p:nvCxnSpPr>
        <p:spPr>
          <a:xfrm rot="10800000">
            <a:off x="2176590" y="2412967"/>
            <a:ext cx="743454" cy="1909950"/>
          </a:xfrm>
          <a:prstGeom prst="bentConnector2">
            <a:avLst/>
          </a:prstGeom>
          <a:ln>
            <a:tailEnd type="triangle"/>
          </a:ln>
        </p:spPr>
        <p:style>
          <a:lnRef idx="2">
            <a:schemeClr val="dk1"/>
          </a:lnRef>
          <a:fillRef idx="1">
            <a:schemeClr val="lt1"/>
          </a:fillRef>
          <a:effectRef idx="0">
            <a:schemeClr val="dk1"/>
          </a:effectRef>
          <a:fontRef idx="minor">
            <a:schemeClr val="dk1"/>
          </a:fontRef>
        </p:style>
      </p:cxnSp>
      <p:cxnSp>
        <p:nvCxnSpPr>
          <p:cNvPr id="31" name="Elbow Connector 30"/>
          <p:cNvCxnSpPr>
            <a:stCxn id="8" idx="0"/>
            <a:endCxn id="17" idx="0"/>
          </p:cNvCxnSpPr>
          <p:nvPr/>
        </p:nvCxnSpPr>
        <p:spPr>
          <a:xfrm rot="5400000" flipH="1" flipV="1">
            <a:off x="5765211" y="-1576943"/>
            <a:ext cx="12700" cy="7177242"/>
          </a:xfrm>
          <a:prstGeom prst="bentConnector3">
            <a:avLst>
              <a:gd name="adj1" fmla="val 5400000"/>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32" name="Straight Arrow Connector 31"/>
          <p:cNvCxnSpPr>
            <a:stCxn id="13" idx="6"/>
            <a:endCxn id="14" idx="1"/>
          </p:cNvCxnSpPr>
          <p:nvPr/>
        </p:nvCxnSpPr>
        <p:spPr>
          <a:xfrm flipV="1">
            <a:off x="5964492" y="3269102"/>
            <a:ext cx="209479" cy="26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3" name="Straight Arrow Connector 32"/>
          <p:cNvCxnSpPr>
            <a:stCxn id="14" idx="0"/>
            <a:endCxn id="15" idx="2"/>
          </p:cNvCxnSpPr>
          <p:nvPr/>
        </p:nvCxnSpPr>
        <p:spPr>
          <a:xfrm flipH="1" flipV="1">
            <a:off x="6742743" y="2412967"/>
            <a:ext cx="736" cy="65549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4" name="Straight Arrow Connector 33"/>
          <p:cNvCxnSpPr>
            <a:stCxn id="14" idx="2"/>
            <a:endCxn id="16" idx="0"/>
          </p:cNvCxnSpPr>
          <p:nvPr/>
        </p:nvCxnSpPr>
        <p:spPr>
          <a:xfrm>
            <a:off x="6743479" y="3469746"/>
            <a:ext cx="2165" cy="595314"/>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5" name="Straight Arrow Connector 34"/>
          <p:cNvCxnSpPr>
            <a:stCxn id="15" idx="3"/>
            <a:endCxn id="17" idx="1"/>
          </p:cNvCxnSpPr>
          <p:nvPr/>
        </p:nvCxnSpPr>
        <p:spPr>
          <a:xfrm>
            <a:off x="7650155" y="2212323"/>
            <a:ext cx="883962"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6" name="Elbow Connector 35"/>
          <p:cNvCxnSpPr>
            <a:stCxn id="17" idx="2"/>
            <a:endCxn id="18" idx="0"/>
          </p:cNvCxnSpPr>
          <p:nvPr/>
        </p:nvCxnSpPr>
        <p:spPr>
          <a:xfrm rot="5400000">
            <a:off x="8516270" y="2237149"/>
            <a:ext cx="661745" cy="1013381"/>
          </a:xfrm>
          <a:prstGeom prst="bentConnector3">
            <a:avLst>
              <a:gd name="adj1" fmla="val 69192"/>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37" name="Elbow Connector 36"/>
          <p:cNvCxnSpPr>
            <a:stCxn id="17" idx="2"/>
            <a:endCxn id="19" idx="0"/>
          </p:cNvCxnSpPr>
          <p:nvPr/>
        </p:nvCxnSpPr>
        <p:spPr>
          <a:xfrm rot="16200000" flipH="1">
            <a:off x="9529271" y="2237528"/>
            <a:ext cx="661745" cy="1012622"/>
          </a:xfrm>
          <a:prstGeom prst="bentConnector3">
            <a:avLst>
              <a:gd name="adj1" fmla="val 69192"/>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38" name="Elbow Connector 37"/>
          <p:cNvCxnSpPr>
            <a:stCxn id="23" idx="0"/>
            <a:endCxn id="18" idx="2"/>
          </p:cNvCxnSpPr>
          <p:nvPr/>
        </p:nvCxnSpPr>
        <p:spPr>
          <a:xfrm rot="16200000" flipV="1">
            <a:off x="8188327" y="3626813"/>
            <a:ext cx="1325582" cy="1021334"/>
          </a:xfrm>
          <a:prstGeom prst="bentConnector3">
            <a:avLst>
              <a:gd name="adj1" fmla="val 67245"/>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39" name="Elbow Connector 38"/>
          <p:cNvCxnSpPr>
            <a:stCxn id="23" idx="0"/>
            <a:endCxn id="19" idx="2"/>
          </p:cNvCxnSpPr>
          <p:nvPr/>
        </p:nvCxnSpPr>
        <p:spPr>
          <a:xfrm rot="5400000" flipH="1" flipV="1">
            <a:off x="9201328" y="3635146"/>
            <a:ext cx="1325582" cy="1004669"/>
          </a:xfrm>
          <a:prstGeom prst="bentConnector3">
            <a:avLst>
              <a:gd name="adj1" fmla="val 67245"/>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40" name="Straight Arrow Connector 39"/>
          <p:cNvCxnSpPr>
            <a:stCxn id="23" idx="2"/>
            <a:endCxn id="21" idx="0"/>
          </p:cNvCxnSpPr>
          <p:nvPr/>
        </p:nvCxnSpPr>
        <p:spPr>
          <a:xfrm>
            <a:off x="9361785" y="5200248"/>
            <a:ext cx="1486" cy="512983"/>
          </a:xfrm>
          <a:prstGeom prst="straightConnector1">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41" name="Elbow Connector 40"/>
          <p:cNvCxnSpPr>
            <a:stCxn id="23" idx="2"/>
            <a:endCxn id="20" idx="0"/>
          </p:cNvCxnSpPr>
          <p:nvPr/>
        </p:nvCxnSpPr>
        <p:spPr>
          <a:xfrm rot="5400000">
            <a:off x="8123758" y="4491673"/>
            <a:ext cx="529452" cy="1946603"/>
          </a:xfrm>
          <a:prstGeom prst="bentConnector3">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42" name="Elbow Connector 41"/>
          <p:cNvCxnSpPr>
            <a:stCxn id="22" idx="0"/>
            <a:endCxn id="23" idx="2"/>
          </p:cNvCxnSpPr>
          <p:nvPr/>
        </p:nvCxnSpPr>
        <p:spPr>
          <a:xfrm rot="16200000" flipV="1">
            <a:off x="10045607" y="4516427"/>
            <a:ext cx="520987" cy="1888630"/>
          </a:xfrm>
          <a:prstGeom prst="bentConnector3">
            <a:avLst/>
          </a:prstGeom>
          <a:ln>
            <a:headEnd type="triangle"/>
            <a:tailEnd type="triangle"/>
          </a:ln>
        </p:spPr>
        <p:style>
          <a:lnRef idx="2">
            <a:schemeClr val="dk1"/>
          </a:lnRef>
          <a:fillRef idx="1">
            <a:schemeClr val="lt1"/>
          </a:fillRef>
          <a:effectRef idx="0">
            <a:schemeClr val="dk1"/>
          </a:effectRef>
          <a:fontRef idx="minor">
            <a:schemeClr val="dk1"/>
          </a:fontRef>
        </p:style>
      </p:cxnSp>
      <p:sp>
        <p:nvSpPr>
          <p:cNvPr id="101" name="Rectangle 100"/>
          <p:cNvSpPr/>
          <p:nvPr/>
        </p:nvSpPr>
        <p:spPr>
          <a:xfrm>
            <a:off x="1665254" y="3162170"/>
            <a:ext cx="1013647" cy="313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kumimoji="1" lang="en-US" sz="1600" dirty="0" smtClean="0">
                <a:solidFill>
                  <a:schemeClr val="tx1"/>
                </a:solidFill>
                <a:latin typeface="Times New Roman" panose="02020603050405020304" pitchFamily="18" charset="0"/>
                <a:cs typeface="Times New Roman" panose="02020603050405020304" pitchFamily="18" charset="0"/>
              </a:rPr>
              <a:t>OPC-UA</a:t>
            </a:r>
            <a:endParaRPr kumimoji="1" lang="en-AU" sz="1600" dirty="0" smtClean="0">
              <a:solidFill>
                <a:schemeClr val="tx1"/>
              </a:solidFill>
              <a:latin typeface="Times New Roman" panose="02020603050405020304" pitchFamily="18" charset="0"/>
              <a:cs typeface="Times New Roman" panose="02020603050405020304" pitchFamily="18" charset="0"/>
            </a:endParaRPr>
          </a:p>
        </p:txBody>
      </p:sp>
      <p:sp>
        <p:nvSpPr>
          <p:cNvPr id="102" name="Rectangle 101"/>
          <p:cNvSpPr/>
          <p:nvPr/>
        </p:nvSpPr>
        <p:spPr>
          <a:xfrm>
            <a:off x="4429401" y="1176299"/>
            <a:ext cx="2669899" cy="313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kumimoji="1" lang="en-US" sz="1600" dirty="0" smtClean="0">
                <a:solidFill>
                  <a:schemeClr val="tx1"/>
                </a:solidFill>
                <a:latin typeface="Times New Roman" panose="02020603050405020304" pitchFamily="18" charset="0"/>
                <a:cs typeface="Times New Roman" panose="02020603050405020304" pitchFamily="18" charset="0"/>
              </a:rPr>
              <a:t>MITSUBISHI ELECTRIC FA</a:t>
            </a:r>
            <a:endParaRPr kumimoji="1" lang="en-AU" sz="1600" dirty="0" smtClean="0">
              <a:solidFill>
                <a:schemeClr val="tx1"/>
              </a:solidFill>
              <a:latin typeface="Times New Roman" panose="02020603050405020304" pitchFamily="18" charset="0"/>
              <a:cs typeface="Times New Roman" panose="02020603050405020304" pitchFamily="18" charset="0"/>
            </a:endParaRPr>
          </a:p>
        </p:txBody>
      </p:sp>
      <p:sp>
        <p:nvSpPr>
          <p:cNvPr id="103" name="Rectangle 102"/>
          <p:cNvSpPr/>
          <p:nvPr/>
        </p:nvSpPr>
        <p:spPr>
          <a:xfrm>
            <a:off x="8678224" y="2596338"/>
            <a:ext cx="1345445" cy="188455"/>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lnSpc>
                <a:spcPct val="130000"/>
              </a:lnSpc>
            </a:pPr>
            <a:r>
              <a:rPr kumimoji="1" lang="en-US" sz="1600" dirty="0" smtClean="0">
                <a:solidFill>
                  <a:schemeClr val="tx1"/>
                </a:solidFill>
                <a:latin typeface="Times New Roman" panose="02020603050405020304" pitchFamily="18" charset="0"/>
                <a:cs typeface="Times New Roman" panose="02020603050405020304" pitchFamily="18" charset="0"/>
              </a:rPr>
              <a:t>ETHERNET</a:t>
            </a:r>
            <a:endParaRPr kumimoji="1" lang="en-AU" sz="1600" dirty="0" smtClean="0">
              <a:solidFill>
                <a:schemeClr val="tx1"/>
              </a:solidFill>
              <a:latin typeface="Times New Roman" panose="02020603050405020304" pitchFamily="18" charset="0"/>
              <a:cs typeface="Times New Roman" panose="02020603050405020304" pitchFamily="18" charset="0"/>
            </a:endParaRPr>
          </a:p>
        </p:txBody>
      </p:sp>
      <p:sp>
        <p:nvSpPr>
          <p:cNvPr id="104" name="Rectangle 103"/>
          <p:cNvSpPr/>
          <p:nvPr/>
        </p:nvSpPr>
        <p:spPr>
          <a:xfrm>
            <a:off x="8599715" y="4162164"/>
            <a:ext cx="1528729" cy="188455"/>
          </a:xfrm>
          <a:prstGeom prst="rect">
            <a:avLst/>
          </a:prstGeom>
          <a:gradFill>
            <a:gsLst>
              <a:gs pos="83000">
                <a:schemeClr val="accent3">
                  <a:satMod val="103000"/>
                  <a:lumMod val="102000"/>
                  <a:tint val="94000"/>
                </a:schemeClr>
              </a:gs>
              <a:gs pos="100000">
                <a:schemeClr val="accent3">
                  <a:lumMod val="99000"/>
                  <a:satMod val="120000"/>
                  <a:shade val="78000"/>
                </a:schemeClr>
              </a:gs>
            </a:gsLst>
          </a:gradFill>
          <a:ln/>
        </p:spPr>
        <p:style>
          <a:lnRef idx="1">
            <a:schemeClr val="accent3"/>
          </a:lnRef>
          <a:fillRef idx="3">
            <a:schemeClr val="accent3"/>
          </a:fillRef>
          <a:effectRef idx="2">
            <a:schemeClr val="accent3"/>
          </a:effectRef>
          <a:fontRef idx="minor">
            <a:schemeClr val="lt1"/>
          </a:fontRef>
        </p:style>
        <p:txBody>
          <a:bodyPr rtlCol="0" anchor="ctr"/>
          <a:lstStyle/>
          <a:p>
            <a:pPr algn="ctr">
              <a:lnSpc>
                <a:spcPct val="130000"/>
              </a:lnSpc>
            </a:pPr>
            <a:r>
              <a:rPr kumimoji="1" lang="en-US" sz="1600" dirty="0" smtClean="0">
                <a:solidFill>
                  <a:schemeClr val="tx1"/>
                </a:solidFill>
                <a:latin typeface="Times New Roman" panose="02020603050405020304" pitchFamily="18" charset="0"/>
                <a:cs typeface="Times New Roman" panose="02020603050405020304" pitchFamily="18" charset="0"/>
              </a:rPr>
              <a:t>MODBUS RTU</a:t>
            </a:r>
            <a:endParaRPr kumimoji="1" lang="en-AU" sz="1600" dirty="0" smtClean="0">
              <a:solidFill>
                <a:schemeClr val="tx1"/>
              </a:solidFill>
              <a:latin typeface="Times New Roman" panose="02020603050405020304" pitchFamily="18" charset="0"/>
              <a:cs typeface="Times New Roman" panose="02020603050405020304" pitchFamily="18" charset="0"/>
            </a:endParaRPr>
          </a:p>
        </p:txBody>
      </p:sp>
      <p:cxnSp>
        <p:nvCxnSpPr>
          <p:cNvPr id="113" name="Straight Arrow Connector 112"/>
          <p:cNvCxnSpPr>
            <a:stCxn id="8" idx="1"/>
            <a:endCxn id="7" idx="3"/>
          </p:cNvCxnSpPr>
          <p:nvPr/>
        </p:nvCxnSpPr>
        <p:spPr>
          <a:xfrm flipH="1">
            <a:off x="1375781" y="2212323"/>
            <a:ext cx="151330"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20" name="Rectangle 119"/>
          <p:cNvSpPr/>
          <p:nvPr/>
        </p:nvSpPr>
        <p:spPr>
          <a:xfrm>
            <a:off x="6438900" y="4670764"/>
            <a:ext cx="5721350" cy="1555751"/>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en-AU" sz="1600" dirty="0" smtClean="0">
              <a:solidFill>
                <a:schemeClr val="tx1"/>
              </a:solidFill>
            </a:endParaRPr>
          </a:p>
        </p:txBody>
      </p:sp>
      <p:cxnSp>
        <p:nvCxnSpPr>
          <p:cNvPr id="124" name="Elbow Connector 123"/>
          <p:cNvCxnSpPr>
            <a:stCxn id="16" idx="1"/>
            <a:endCxn id="120" idx="1"/>
          </p:cNvCxnSpPr>
          <p:nvPr/>
        </p:nvCxnSpPr>
        <p:spPr>
          <a:xfrm rot="10800000" flipH="1" flipV="1">
            <a:off x="5993394" y="4265048"/>
            <a:ext cx="445505" cy="1183591"/>
          </a:xfrm>
          <a:prstGeom prst="bentConnector3">
            <a:avLst>
              <a:gd name="adj1" fmla="val -5131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363634"/>
      </p:ext>
    </p:extLst>
  </p:cSld>
  <p:clrMapOvr>
    <a:masterClrMapping/>
  </p:clrMapOvr>
  <p:transition spd="slow">
    <p:push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BB43-BE50-4350-963C-9C54234C0830}"/>
              </a:ext>
            </a:extLst>
          </p:cNvPr>
          <p:cNvSpPr>
            <a:spLocks noGrp="1"/>
          </p:cNvSpPr>
          <p:nvPr>
            <p:ph type="title"/>
          </p:nvPr>
        </p:nvSpPr>
        <p:spPr>
          <a:xfrm>
            <a:off x="1177847" y="1"/>
            <a:ext cx="9342566" cy="688436"/>
          </a:xfrm>
        </p:spPr>
        <p:txBody>
          <a:bodyPr/>
          <a:lstStyle/>
          <a:p>
            <a:r>
              <a:rPr kumimoji="1" lang="vi-VN" altLang="ja-JP" dirty="0" smtClean="0"/>
              <a:t>Giao tiếp PLC và các node cảm biến</a:t>
            </a:r>
            <a:endParaRPr kumimoji="1" lang="ja-JP" altLang="en-US" dirty="0"/>
          </a:p>
        </p:txBody>
      </p:sp>
      <p:sp>
        <p:nvSpPr>
          <p:cNvPr id="4" name="Text Placeholder 3">
            <a:extLst>
              <a:ext uri="{FF2B5EF4-FFF2-40B4-BE49-F238E27FC236}">
                <a16:creationId xmlns:a16="http://schemas.microsoft.com/office/drawing/2014/main" id="{343F7092-5522-4602-8C8C-463CD7491686}"/>
              </a:ext>
            </a:extLst>
          </p:cNvPr>
          <p:cNvSpPr>
            <a:spLocks noGrp="1"/>
          </p:cNvSpPr>
          <p:nvPr>
            <p:ph type="body" sz="quarter" idx="14"/>
          </p:nvPr>
        </p:nvSpPr>
        <p:spPr/>
        <p:txBody>
          <a:bodyPr/>
          <a:lstStyle/>
          <a:p>
            <a:r>
              <a:rPr lang="vi-VN" altLang="ja-JP" dirty="0"/>
              <a:t>3</a:t>
            </a:r>
            <a:endParaRPr kumimoji="1" lang="ja-JP" altLang="en-US" dirty="0"/>
          </a:p>
        </p:txBody>
      </p:sp>
      <p:sp>
        <p:nvSpPr>
          <p:cNvPr id="6" name="Slide Number Placeholder 5">
            <a:extLst>
              <a:ext uri="{FF2B5EF4-FFF2-40B4-BE49-F238E27FC236}">
                <a16:creationId xmlns:a16="http://schemas.microsoft.com/office/drawing/2014/main" id="{EAE798A2-6596-4ADA-BCCB-8B38990C864D}"/>
              </a:ext>
            </a:extLst>
          </p:cNvPr>
          <p:cNvSpPr>
            <a:spLocks noGrp="1"/>
          </p:cNvSpPr>
          <p:nvPr>
            <p:ph type="sldNum" sz="quarter" idx="22"/>
          </p:nvPr>
        </p:nvSpPr>
        <p:spPr/>
        <p:txBody>
          <a:bodyPr/>
          <a:lstStyle/>
          <a:p>
            <a:pPr algn="r" defTabSz="914400"/>
            <a:r>
              <a:rPr lang="vi-VN" altLang="ja-JP" dirty="0" smtClean="0"/>
              <a:t>3</a:t>
            </a:r>
            <a:endParaRPr lang="ja-JP" altLang="en-US" dirty="0"/>
          </a:p>
        </p:txBody>
      </p:sp>
      <p:grpSp>
        <p:nvGrpSpPr>
          <p:cNvPr id="29" name="Group 28"/>
          <p:cNvGrpSpPr/>
          <p:nvPr/>
        </p:nvGrpSpPr>
        <p:grpSpPr>
          <a:xfrm>
            <a:off x="2462703" y="853440"/>
            <a:ext cx="7254240" cy="5537200"/>
            <a:chOff x="312420" y="1727198"/>
            <a:chExt cx="5721350" cy="4214837"/>
          </a:xfrm>
        </p:grpSpPr>
        <p:sp>
          <p:nvSpPr>
            <p:cNvPr id="48" name="Rounded Rectangle 47"/>
            <p:cNvSpPr/>
            <p:nvPr/>
          </p:nvSpPr>
          <p:spPr>
            <a:xfrm>
              <a:off x="2407637" y="1727198"/>
              <a:ext cx="1639429" cy="401289"/>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b="1" dirty="0">
                  <a:latin typeface="Times New Roman" panose="02020603050405020304" pitchFamily="18" charset="0"/>
                  <a:cs typeface="Times New Roman" panose="02020603050405020304" pitchFamily="18" charset="0"/>
                </a:rPr>
                <a:t>Q03UDVCPU </a:t>
              </a:r>
              <a:br>
                <a:rPr lang="vi-VN" b="1" dirty="0">
                  <a:latin typeface="Times New Roman" panose="02020603050405020304" pitchFamily="18" charset="0"/>
                  <a:cs typeface="Times New Roman" panose="02020603050405020304" pitchFamily="18" charset="0"/>
                </a:rPr>
              </a:br>
              <a:r>
                <a:rPr lang="vi-VN" b="1" dirty="0">
                  <a:latin typeface="Times New Roman" panose="02020603050405020304" pitchFamily="18" charset="0"/>
                  <a:cs typeface="Times New Roman" panose="02020603050405020304" pitchFamily="18" charset="0"/>
                </a:rPr>
                <a:t>(MASTER)</a:t>
              </a:r>
              <a:endParaRPr lang="en-AU" b="1" dirty="0">
                <a:latin typeface="Times New Roman" panose="02020603050405020304" pitchFamily="18" charset="0"/>
                <a:cs typeface="Times New Roman" panose="02020603050405020304" pitchFamily="18" charset="0"/>
              </a:endParaRPr>
            </a:p>
          </p:txBody>
        </p:sp>
        <p:sp>
          <p:nvSpPr>
            <p:cNvPr id="49" name="Rounded Rectangle 48"/>
            <p:cNvSpPr/>
            <p:nvPr/>
          </p:nvSpPr>
          <p:spPr>
            <a:xfrm>
              <a:off x="1113167" y="3061317"/>
              <a:ext cx="2053724" cy="399977"/>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en-AU" b="1" dirty="0">
                  <a:latin typeface="Times New Roman" panose="02020603050405020304" pitchFamily="18" charset="0"/>
                  <a:cs typeface="Times New Roman" panose="02020603050405020304" pitchFamily="18" charset="0"/>
                </a:rPr>
                <a:t>FX5UC-32MT/DS-TS </a:t>
              </a:r>
              <a:r>
                <a:rPr lang="vi-VN" b="1" dirty="0">
                  <a:latin typeface="Times New Roman" panose="02020603050405020304" pitchFamily="18" charset="0"/>
                  <a:cs typeface="Times New Roman" panose="02020603050405020304" pitchFamily="18" charset="0"/>
                </a:rPr>
                <a:t> </a:t>
              </a:r>
              <a:br>
                <a:rPr lang="vi-VN" b="1" dirty="0">
                  <a:latin typeface="Times New Roman" panose="02020603050405020304" pitchFamily="18" charset="0"/>
                  <a:cs typeface="Times New Roman" panose="02020603050405020304" pitchFamily="18" charset="0"/>
                </a:rPr>
              </a:br>
              <a:r>
                <a:rPr lang="vi-VN" b="1" dirty="0">
                  <a:latin typeface="Times New Roman" panose="02020603050405020304" pitchFamily="18" charset="0"/>
                  <a:cs typeface="Times New Roman" panose="02020603050405020304" pitchFamily="18" charset="0"/>
                </a:rPr>
                <a:t>(SLAVE)</a:t>
              </a:r>
              <a:endParaRPr lang="en-AU" b="1" dirty="0">
                <a:latin typeface="Times New Roman" panose="02020603050405020304" pitchFamily="18" charset="0"/>
                <a:cs typeface="Times New Roman" panose="02020603050405020304" pitchFamily="18" charset="0"/>
              </a:endParaRPr>
            </a:p>
          </p:txBody>
        </p:sp>
        <p:sp>
          <p:nvSpPr>
            <p:cNvPr id="50" name="Rounded Rectangle 49"/>
            <p:cNvSpPr/>
            <p:nvPr/>
          </p:nvSpPr>
          <p:spPr>
            <a:xfrm>
              <a:off x="3262876" y="3061318"/>
              <a:ext cx="2041702" cy="399977"/>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en-AU" b="1" dirty="0">
                  <a:latin typeface="Times New Roman" panose="02020603050405020304" pitchFamily="18" charset="0"/>
                  <a:cs typeface="Times New Roman" panose="02020603050405020304" pitchFamily="18" charset="0"/>
                </a:rPr>
                <a:t>FX5UC-</a:t>
              </a:r>
              <a:r>
                <a:rPr lang="vi-VN" b="1" dirty="0">
                  <a:latin typeface="Times New Roman" panose="02020603050405020304" pitchFamily="18" charset="0"/>
                  <a:cs typeface="Times New Roman" panose="02020603050405020304" pitchFamily="18" charset="0"/>
                </a:rPr>
                <a:t>32MR</a:t>
              </a:r>
              <a:r>
                <a:rPr lang="en-AU" b="1" dirty="0">
                  <a:latin typeface="Times New Roman" panose="02020603050405020304" pitchFamily="18" charset="0"/>
                  <a:cs typeface="Times New Roman" panose="02020603050405020304" pitchFamily="18" charset="0"/>
                </a:rPr>
                <a:t>/DS-TS </a:t>
              </a:r>
              <a:r>
                <a:rPr lang="vi-VN" b="1" dirty="0">
                  <a:latin typeface="Times New Roman" panose="02020603050405020304" pitchFamily="18" charset="0"/>
                  <a:cs typeface="Times New Roman" panose="02020603050405020304" pitchFamily="18" charset="0"/>
                </a:rPr>
                <a:t> </a:t>
              </a:r>
              <a:br>
                <a:rPr lang="vi-VN" b="1" dirty="0">
                  <a:latin typeface="Times New Roman" panose="02020603050405020304" pitchFamily="18" charset="0"/>
                  <a:cs typeface="Times New Roman" panose="02020603050405020304" pitchFamily="18" charset="0"/>
                </a:rPr>
              </a:br>
              <a:r>
                <a:rPr lang="vi-VN" b="1" dirty="0">
                  <a:latin typeface="Times New Roman" panose="02020603050405020304" pitchFamily="18" charset="0"/>
                  <a:cs typeface="Times New Roman" panose="02020603050405020304" pitchFamily="18" charset="0"/>
                </a:rPr>
                <a:t>(SLAVE)</a:t>
              </a:r>
              <a:endParaRPr lang="en-AU" b="1" dirty="0">
                <a:latin typeface="Times New Roman" panose="02020603050405020304" pitchFamily="18" charset="0"/>
                <a:cs typeface="Times New Roman" panose="02020603050405020304" pitchFamily="18" charset="0"/>
              </a:endParaRPr>
            </a:p>
          </p:txBody>
        </p:sp>
        <p:sp>
          <p:nvSpPr>
            <p:cNvPr id="51" name="Rounded Rectangle 50"/>
            <p:cNvSpPr/>
            <p:nvPr/>
          </p:nvSpPr>
          <p:spPr>
            <a:xfrm>
              <a:off x="381148" y="5445220"/>
              <a:ext cx="1815107" cy="399977"/>
            </a:xfrm>
            <a:prstGeom prst="roundRect">
              <a:avLst/>
            </a:prstGeom>
            <a:gradFill>
              <a:gsLst>
                <a:gs pos="4000">
                  <a:srgbClr val="6AAA4E"/>
                </a:gs>
                <a:gs pos="0">
                  <a:srgbClr val="92D050"/>
                </a:gs>
                <a:gs pos="100000">
                  <a:schemeClr val="accent3">
                    <a:lumMod val="50000"/>
                  </a:schemeClr>
                </a:gs>
              </a:gsLs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b="1" dirty="0">
                  <a:latin typeface="Times New Roman" panose="02020603050405020304" pitchFamily="18" charset="0"/>
                  <a:cs typeface="Times New Roman" panose="02020603050405020304" pitchFamily="18" charset="0"/>
                </a:rPr>
                <a:t>Node giả lập đầu đo </a:t>
              </a:r>
              <a:endParaRPr lang="en-AU" b="1" dirty="0">
                <a:latin typeface="Times New Roman" panose="02020603050405020304" pitchFamily="18" charset="0"/>
                <a:cs typeface="Times New Roman" panose="02020603050405020304" pitchFamily="18" charset="0"/>
              </a:endParaRPr>
            </a:p>
          </p:txBody>
        </p:sp>
        <p:sp>
          <p:nvSpPr>
            <p:cNvPr id="52" name="Rounded Rectangle 51"/>
            <p:cNvSpPr/>
            <p:nvPr/>
          </p:nvSpPr>
          <p:spPr>
            <a:xfrm>
              <a:off x="2296854" y="5428751"/>
              <a:ext cx="1879874" cy="399977"/>
            </a:xfrm>
            <a:prstGeom prst="roundRect">
              <a:avLst/>
            </a:prstGeom>
            <a:gradFill>
              <a:gsLst>
                <a:gs pos="4000">
                  <a:srgbClr val="6AAA4E"/>
                </a:gs>
                <a:gs pos="0">
                  <a:srgbClr val="92D050"/>
                </a:gs>
                <a:gs pos="100000">
                  <a:schemeClr val="accent3">
                    <a:lumMod val="50000"/>
                  </a:schemeClr>
                </a:gs>
              </a:gsLs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b="1" dirty="0">
                  <a:latin typeface="Times New Roman" panose="02020603050405020304" pitchFamily="18" charset="0"/>
                  <a:cs typeface="Times New Roman" panose="02020603050405020304" pitchFamily="18" charset="0"/>
                </a:rPr>
                <a:t>Node đầu đo thực tế </a:t>
              </a:r>
              <a:endParaRPr lang="en-AU" b="1" dirty="0">
                <a:latin typeface="Times New Roman" panose="02020603050405020304" pitchFamily="18" charset="0"/>
                <a:cs typeface="Times New Roman" panose="02020603050405020304" pitchFamily="18" charset="0"/>
              </a:endParaRPr>
            </a:p>
          </p:txBody>
        </p:sp>
        <p:sp>
          <p:nvSpPr>
            <p:cNvPr id="53" name="Rounded Rectangle 52"/>
            <p:cNvSpPr/>
            <p:nvPr/>
          </p:nvSpPr>
          <p:spPr>
            <a:xfrm>
              <a:off x="4252105" y="5436755"/>
              <a:ext cx="1743659" cy="372966"/>
            </a:xfrm>
            <a:prstGeom prst="roundRect">
              <a:avLst/>
            </a:prstGeom>
            <a:gradFill>
              <a:gsLst>
                <a:gs pos="4000">
                  <a:srgbClr val="6AAA4E"/>
                </a:gs>
                <a:gs pos="0">
                  <a:srgbClr val="92D050"/>
                </a:gs>
                <a:gs pos="100000">
                  <a:schemeClr val="accent3">
                    <a:lumMod val="50000"/>
                  </a:schemeClr>
                </a:gs>
              </a:gsLs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b="1" dirty="0">
                  <a:latin typeface="Times New Roman" panose="02020603050405020304" pitchFamily="18" charset="0"/>
                  <a:cs typeface="Times New Roman" panose="02020603050405020304" pitchFamily="18" charset="0"/>
                </a:rPr>
                <a:t>Bảng LED ma trận </a:t>
              </a:r>
              <a:endParaRPr lang="en-AU" b="1" dirty="0">
                <a:latin typeface="Times New Roman" panose="02020603050405020304" pitchFamily="18" charset="0"/>
                <a:cs typeface="Times New Roman" panose="02020603050405020304" pitchFamily="18" charset="0"/>
              </a:endParaRPr>
            </a:p>
          </p:txBody>
        </p:sp>
        <p:sp>
          <p:nvSpPr>
            <p:cNvPr id="54" name="Rounded Rectangle 53"/>
            <p:cNvSpPr/>
            <p:nvPr/>
          </p:nvSpPr>
          <p:spPr>
            <a:xfrm>
              <a:off x="2430939" y="4515791"/>
              <a:ext cx="1608732" cy="399977"/>
            </a:xfrm>
            <a:prstGeom prst="roundRect">
              <a:avLst/>
            </a:prstGeom>
            <a:gradFill>
              <a:gsLst>
                <a:gs pos="4000">
                  <a:srgbClr val="6AAA4E"/>
                </a:gs>
                <a:gs pos="0">
                  <a:srgbClr val="92D050"/>
                </a:gs>
                <a:gs pos="100000">
                  <a:schemeClr val="accent3">
                    <a:lumMod val="50000"/>
                  </a:schemeClr>
                </a:gs>
              </a:gsLs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b="1" dirty="0" smtClean="0">
                  <a:latin typeface="Times New Roman" panose="02020603050405020304" pitchFamily="18" charset="0"/>
                  <a:cs typeface="Times New Roman" panose="02020603050405020304" pitchFamily="18" charset="0"/>
                </a:rPr>
                <a:t>Vi điều khiển ESP32</a:t>
              </a:r>
              <a:endParaRPr lang="en-AU" b="1" dirty="0">
                <a:latin typeface="Times New Roman" panose="02020603050405020304" pitchFamily="18" charset="0"/>
                <a:cs typeface="Times New Roman" panose="02020603050405020304" pitchFamily="18" charset="0"/>
              </a:endParaRPr>
            </a:p>
          </p:txBody>
        </p:sp>
        <p:cxnSp>
          <p:nvCxnSpPr>
            <p:cNvPr id="58" name="Elbow Connector 57"/>
            <p:cNvCxnSpPr>
              <a:stCxn id="48" idx="2"/>
              <a:endCxn id="49" idx="0"/>
            </p:cNvCxnSpPr>
            <p:nvPr/>
          </p:nvCxnSpPr>
          <p:spPr>
            <a:xfrm rot="5400000">
              <a:off x="2217276" y="2051241"/>
              <a:ext cx="932831" cy="1087322"/>
            </a:xfrm>
            <a:prstGeom prst="bentConnector3">
              <a:avLst>
                <a:gd name="adj1" fmla="val 50000"/>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59" name="Elbow Connector 58"/>
            <p:cNvCxnSpPr>
              <a:stCxn id="48" idx="2"/>
              <a:endCxn id="50" idx="0"/>
            </p:cNvCxnSpPr>
            <p:nvPr/>
          </p:nvCxnSpPr>
          <p:spPr>
            <a:xfrm rot="16200000" flipH="1">
              <a:off x="3289123" y="2066714"/>
              <a:ext cx="932831" cy="1056376"/>
            </a:xfrm>
            <a:prstGeom prst="bentConnector3">
              <a:avLst>
                <a:gd name="adj1" fmla="val 50000"/>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60" name="Elbow Connector 59"/>
            <p:cNvCxnSpPr>
              <a:stCxn id="54" idx="0"/>
              <a:endCxn id="49" idx="2"/>
            </p:cNvCxnSpPr>
            <p:nvPr/>
          </p:nvCxnSpPr>
          <p:spPr>
            <a:xfrm rot="16200000" flipV="1">
              <a:off x="2160420" y="3440904"/>
              <a:ext cx="1054496" cy="1095276"/>
            </a:xfrm>
            <a:prstGeom prst="bentConnector3">
              <a:avLst>
                <a:gd name="adj1" fmla="val 50000"/>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61" name="Elbow Connector 60"/>
            <p:cNvCxnSpPr>
              <a:stCxn id="54" idx="0"/>
              <a:endCxn id="50" idx="2"/>
            </p:cNvCxnSpPr>
            <p:nvPr/>
          </p:nvCxnSpPr>
          <p:spPr>
            <a:xfrm rot="5400000" flipH="1" flipV="1">
              <a:off x="3232269" y="3464332"/>
              <a:ext cx="1054496" cy="1048422"/>
            </a:xfrm>
            <a:prstGeom prst="bentConnector3">
              <a:avLst>
                <a:gd name="adj1" fmla="val 50000"/>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62" name="Straight Arrow Connector 61"/>
            <p:cNvCxnSpPr>
              <a:stCxn id="54" idx="2"/>
              <a:endCxn id="52" idx="0"/>
            </p:cNvCxnSpPr>
            <p:nvPr/>
          </p:nvCxnSpPr>
          <p:spPr>
            <a:xfrm>
              <a:off x="3235305" y="4915768"/>
              <a:ext cx="1486" cy="512983"/>
            </a:xfrm>
            <a:prstGeom prst="straightConnector1">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63" name="Elbow Connector 62"/>
            <p:cNvCxnSpPr>
              <a:stCxn id="54" idx="2"/>
              <a:endCxn id="51" idx="0"/>
            </p:cNvCxnSpPr>
            <p:nvPr/>
          </p:nvCxnSpPr>
          <p:spPr>
            <a:xfrm rot="5400000">
              <a:off x="1997278" y="4207193"/>
              <a:ext cx="529452" cy="1946603"/>
            </a:xfrm>
            <a:prstGeom prst="bentConnector3">
              <a:avLst/>
            </a:prstGeom>
            <a:ln>
              <a:headEnd type="triangle"/>
              <a:tailEnd type="triangle"/>
            </a:ln>
          </p:spPr>
          <p:style>
            <a:lnRef idx="2">
              <a:schemeClr val="dk1"/>
            </a:lnRef>
            <a:fillRef idx="1">
              <a:schemeClr val="lt1"/>
            </a:fillRef>
            <a:effectRef idx="0">
              <a:schemeClr val="dk1"/>
            </a:effectRef>
            <a:fontRef idx="minor">
              <a:schemeClr val="dk1"/>
            </a:fontRef>
          </p:style>
        </p:cxnSp>
        <p:cxnSp>
          <p:nvCxnSpPr>
            <p:cNvPr id="64" name="Elbow Connector 63"/>
            <p:cNvCxnSpPr>
              <a:stCxn id="53" idx="0"/>
              <a:endCxn id="54" idx="2"/>
            </p:cNvCxnSpPr>
            <p:nvPr/>
          </p:nvCxnSpPr>
          <p:spPr>
            <a:xfrm rot="16200000" flipV="1">
              <a:off x="3919127" y="4231947"/>
              <a:ext cx="520987" cy="1888630"/>
            </a:xfrm>
            <a:prstGeom prst="bentConnector3">
              <a:avLst/>
            </a:prstGeom>
            <a:ln>
              <a:headEnd type="triangle"/>
              <a:tailEnd type="triangle"/>
            </a:ln>
          </p:spPr>
          <p:style>
            <a:lnRef idx="2">
              <a:schemeClr val="dk1"/>
            </a:lnRef>
            <a:fillRef idx="1">
              <a:schemeClr val="lt1"/>
            </a:fillRef>
            <a:effectRef idx="0">
              <a:schemeClr val="dk1"/>
            </a:effectRef>
            <a:fontRef idx="minor">
              <a:schemeClr val="dk1"/>
            </a:fontRef>
          </p:style>
        </p:cxnSp>
        <p:sp>
          <p:nvSpPr>
            <p:cNvPr id="65" name="Rectangle 64"/>
            <p:cNvSpPr/>
            <p:nvPr/>
          </p:nvSpPr>
          <p:spPr>
            <a:xfrm>
              <a:off x="2551744" y="2295745"/>
              <a:ext cx="1345445" cy="188455"/>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lnSpc>
                  <a:spcPct val="130000"/>
                </a:lnSpc>
              </a:pPr>
              <a:r>
                <a:rPr kumimoji="1" lang="en-US" b="1" dirty="0" smtClean="0">
                  <a:solidFill>
                    <a:schemeClr val="tx1"/>
                  </a:solidFill>
                  <a:latin typeface="Times New Roman" panose="02020603050405020304" pitchFamily="18" charset="0"/>
                  <a:cs typeface="Times New Roman" panose="02020603050405020304" pitchFamily="18" charset="0"/>
                </a:rPr>
                <a:t>ETHERNET</a:t>
              </a:r>
              <a:endParaRPr kumimoji="1" lang="en-AU" b="1" dirty="0" smtClean="0">
                <a:solidFill>
                  <a:schemeClr val="tx1"/>
                </a:solidFill>
                <a:latin typeface="Times New Roman" panose="02020603050405020304" pitchFamily="18" charset="0"/>
                <a:cs typeface="Times New Roman" panose="02020603050405020304" pitchFamily="18" charset="0"/>
              </a:endParaRPr>
            </a:p>
          </p:txBody>
        </p:sp>
        <p:sp>
          <p:nvSpPr>
            <p:cNvPr id="66" name="Rectangle 65"/>
            <p:cNvSpPr/>
            <p:nvPr/>
          </p:nvSpPr>
          <p:spPr>
            <a:xfrm>
              <a:off x="2473235" y="4103753"/>
              <a:ext cx="1528729" cy="188455"/>
            </a:xfrm>
            <a:prstGeom prst="rect">
              <a:avLst/>
            </a:prstGeom>
            <a:gradFill>
              <a:gsLst>
                <a:gs pos="83000">
                  <a:schemeClr val="accent3">
                    <a:satMod val="103000"/>
                    <a:lumMod val="102000"/>
                    <a:tint val="94000"/>
                  </a:schemeClr>
                </a:gs>
                <a:gs pos="100000">
                  <a:schemeClr val="accent3">
                    <a:lumMod val="99000"/>
                    <a:satMod val="120000"/>
                    <a:shade val="78000"/>
                  </a:schemeClr>
                </a:gs>
              </a:gsLst>
            </a:gradFill>
            <a:ln/>
          </p:spPr>
          <p:style>
            <a:lnRef idx="1">
              <a:schemeClr val="accent3"/>
            </a:lnRef>
            <a:fillRef idx="3">
              <a:schemeClr val="accent3"/>
            </a:fillRef>
            <a:effectRef idx="2">
              <a:schemeClr val="accent3"/>
            </a:effectRef>
            <a:fontRef idx="minor">
              <a:schemeClr val="lt1"/>
            </a:fontRef>
          </p:style>
          <p:txBody>
            <a:bodyPr rtlCol="0" anchor="ctr"/>
            <a:lstStyle/>
            <a:p>
              <a:pPr algn="ctr">
                <a:lnSpc>
                  <a:spcPct val="130000"/>
                </a:lnSpc>
              </a:pPr>
              <a:r>
                <a:rPr kumimoji="1" lang="en-US" b="1" dirty="0" smtClean="0">
                  <a:solidFill>
                    <a:schemeClr val="tx1"/>
                  </a:solidFill>
                  <a:latin typeface="Times New Roman" panose="02020603050405020304" pitchFamily="18" charset="0"/>
                  <a:cs typeface="Times New Roman" panose="02020603050405020304" pitchFamily="18" charset="0"/>
                </a:rPr>
                <a:t>MODBUS RTU</a:t>
              </a:r>
              <a:endParaRPr kumimoji="1" lang="en-AU" b="1" dirty="0" smtClean="0">
                <a:solidFill>
                  <a:schemeClr val="tx1"/>
                </a:solidFill>
                <a:latin typeface="Times New Roman" panose="02020603050405020304" pitchFamily="18" charset="0"/>
                <a:cs typeface="Times New Roman" panose="02020603050405020304" pitchFamily="18" charset="0"/>
              </a:endParaRPr>
            </a:p>
          </p:txBody>
        </p:sp>
        <p:sp>
          <p:nvSpPr>
            <p:cNvPr id="67" name="Rectangle 66"/>
            <p:cNvSpPr/>
            <p:nvPr/>
          </p:nvSpPr>
          <p:spPr>
            <a:xfrm>
              <a:off x="312420" y="4386284"/>
              <a:ext cx="5721350" cy="1555751"/>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en-AU" b="1" dirty="0" smtClean="0">
                <a:solidFill>
                  <a:schemeClr val="tx1"/>
                </a:solidFill>
              </a:endParaRPr>
            </a:p>
          </p:txBody>
        </p:sp>
      </p:grpSp>
    </p:spTree>
    <p:extLst>
      <p:ext uri="{BB962C8B-B14F-4D97-AF65-F5344CB8AC3E}">
        <p14:creationId xmlns:p14="http://schemas.microsoft.com/office/powerpoint/2010/main" val="2190549815"/>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RS485 và MODBUS RTU </a:t>
            </a:r>
            <a:endParaRPr lang="en-AU" dirty="0"/>
          </a:p>
        </p:txBody>
      </p:sp>
      <p:sp>
        <p:nvSpPr>
          <p:cNvPr id="4" name="Text Placeholder 3"/>
          <p:cNvSpPr>
            <a:spLocks noGrp="1"/>
          </p:cNvSpPr>
          <p:nvPr>
            <p:ph type="body" sz="quarter" idx="14"/>
          </p:nvPr>
        </p:nvSpPr>
        <p:spPr/>
        <p:txBody>
          <a:bodyPr/>
          <a:lstStyle/>
          <a:p>
            <a:r>
              <a:rPr lang="en-US" dirty="0" smtClean="0"/>
              <a:t>4</a:t>
            </a:r>
            <a:endParaRPr lang="en-AU" dirty="0"/>
          </a:p>
        </p:txBody>
      </p:sp>
      <p:sp>
        <p:nvSpPr>
          <p:cNvPr id="6" name="Slide Number Placeholder 5"/>
          <p:cNvSpPr>
            <a:spLocks noGrp="1"/>
          </p:cNvSpPr>
          <p:nvPr>
            <p:ph type="sldNum" sz="quarter" idx="22"/>
          </p:nvPr>
        </p:nvSpPr>
        <p:spPr/>
        <p:txBody>
          <a:bodyPr/>
          <a:lstStyle/>
          <a:p>
            <a:pPr algn="r" defTabSz="914400"/>
            <a:r>
              <a:rPr lang="en-US" altLang="ja-JP" dirty="0"/>
              <a:t>4</a:t>
            </a:r>
            <a:endParaRPr lang="ja-JP" altLang="en-US" dirty="0"/>
          </a:p>
        </p:txBody>
      </p:sp>
      <p:sp>
        <p:nvSpPr>
          <p:cNvPr id="7" name="Rounded Rectangle 6"/>
          <p:cNvSpPr/>
          <p:nvPr/>
        </p:nvSpPr>
        <p:spPr>
          <a:xfrm>
            <a:off x="857338" y="1972094"/>
            <a:ext cx="2603967" cy="525466"/>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b="1" dirty="0" smtClean="0">
                <a:latin typeface="Times New Roman" panose="02020603050405020304" pitchFamily="18" charset="0"/>
                <a:cs typeface="Times New Roman" panose="02020603050405020304" pitchFamily="18" charset="0"/>
              </a:rPr>
              <a:t> PLC FX5UC</a:t>
            </a:r>
            <a:r>
              <a:rPr lang="en-AU" b="1" dirty="0" smtClean="0">
                <a:latin typeface="Times New Roman" panose="02020603050405020304" pitchFamily="18" charset="0"/>
                <a:cs typeface="Times New Roman" panose="02020603050405020304" pitchFamily="18" charset="0"/>
              </a:rPr>
              <a:t> </a:t>
            </a:r>
            <a:r>
              <a:rPr lang="vi-VN" b="1" dirty="0" smtClean="0">
                <a:latin typeface="Times New Roman" panose="02020603050405020304" pitchFamily="18" charset="0"/>
                <a:cs typeface="Times New Roman" panose="02020603050405020304" pitchFamily="18" charset="0"/>
              </a:rPr>
              <a:t> </a:t>
            </a:r>
            <a:endParaRPr lang="en-AU" b="1" dirty="0">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6892783" y="1446628"/>
            <a:ext cx="4834181" cy="525466"/>
            <a:chOff x="5412775" y="1474909"/>
            <a:chExt cx="4834181" cy="525466"/>
          </a:xfrm>
        </p:grpSpPr>
        <p:sp>
          <p:nvSpPr>
            <p:cNvPr id="8" name="Rounded Rectangle 7"/>
            <p:cNvSpPr/>
            <p:nvPr/>
          </p:nvSpPr>
          <p:spPr>
            <a:xfrm>
              <a:off x="5412775" y="1474909"/>
              <a:ext cx="2039751" cy="525466"/>
            </a:xfrm>
            <a:prstGeom prst="roundRect">
              <a:avLst/>
            </a:prstGeom>
            <a:gradFill>
              <a:gsLst>
                <a:gs pos="4000">
                  <a:srgbClr val="6AAA4E"/>
                </a:gs>
                <a:gs pos="0">
                  <a:srgbClr val="92D050"/>
                </a:gs>
                <a:gs pos="100000">
                  <a:schemeClr val="accent3">
                    <a:lumMod val="50000"/>
                  </a:schemeClr>
                </a:gs>
              </a:gsLs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b="1" dirty="0" smtClean="0">
                  <a:latin typeface="Times New Roman" panose="02020603050405020304" pitchFamily="18" charset="0"/>
                  <a:cs typeface="Times New Roman" panose="02020603050405020304" pitchFamily="18" charset="0"/>
                </a:rPr>
                <a:t>Vi điều khiển ESP32</a:t>
              </a:r>
              <a:endParaRPr lang="en-AU" b="1" dirty="0">
                <a:latin typeface="Times New Roman" panose="02020603050405020304" pitchFamily="18" charset="0"/>
                <a:cs typeface="Times New Roman" panose="02020603050405020304" pitchFamily="18" charset="0"/>
              </a:endParaRPr>
            </a:p>
          </p:txBody>
        </p:sp>
        <p:sp>
          <p:nvSpPr>
            <p:cNvPr id="9" name="Rounded Rectangle 8"/>
            <p:cNvSpPr/>
            <p:nvPr/>
          </p:nvSpPr>
          <p:spPr>
            <a:xfrm>
              <a:off x="7863418" y="1474909"/>
              <a:ext cx="2383538" cy="525466"/>
            </a:xfrm>
            <a:prstGeom prst="roundRect">
              <a:avLst/>
            </a:prstGeom>
            <a:gradFill>
              <a:gsLst>
                <a:gs pos="4000">
                  <a:srgbClr val="6AAA4E"/>
                </a:gs>
                <a:gs pos="0">
                  <a:srgbClr val="92D050"/>
                </a:gs>
                <a:gs pos="100000">
                  <a:schemeClr val="accent3">
                    <a:lumMod val="50000"/>
                  </a:schemeClr>
                </a:gs>
              </a:gsLs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b="1" dirty="0">
                  <a:latin typeface="Times New Roman" panose="02020603050405020304" pitchFamily="18" charset="0"/>
                  <a:cs typeface="Times New Roman" panose="02020603050405020304" pitchFamily="18" charset="0"/>
                </a:rPr>
                <a:t>Node đầu đo thực tế </a:t>
              </a:r>
              <a:endParaRPr lang="en-AU" b="1" dirty="0">
                <a:latin typeface="Times New Roman" panose="02020603050405020304" pitchFamily="18" charset="0"/>
                <a:cs typeface="Times New Roman" panose="02020603050405020304" pitchFamily="18" charset="0"/>
              </a:endParaRPr>
            </a:p>
          </p:txBody>
        </p:sp>
      </p:grpSp>
      <p:grpSp>
        <p:nvGrpSpPr>
          <p:cNvPr id="13" name="Group 12"/>
          <p:cNvGrpSpPr/>
          <p:nvPr/>
        </p:nvGrpSpPr>
        <p:grpSpPr>
          <a:xfrm>
            <a:off x="6892782" y="2503458"/>
            <a:ext cx="4834182" cy="525466"/>
            <a:chOff x="5412774" y="2531739"/>
            <a:chExt cx="4834182" cy="525466"/>
          </a:xfrm>
        </p:grpSpPr>
        <p:sp>
          <p:nvSpPr>
            <p:cNvPr id="10" name="Rounded Rectangle 9"/>
            <p:cNvSpPr/>
            <p:nvPr/>
          </p:nvSpPr>
          <p:spPr>
            <a:xfrm>
              <a:off x="5412774" y="2531739"/>
              <a:ext cx="2039751" cy="525466"/>
            </a:xfrm>
            <a:prstGeom prst="roundRect">
              <a:avLst/>
            </a:prstGeom>
            <a:gradFill>
              <a:gsLst>
                <a:gs pos="4000">
                  <a:srgbClr val="6AAA4E"/>
                </a:gs>
                <a:gs pos="0">
                  <a:srgbClr val="92D050"/>
                </a:gs>
                <a:gs pos="100000">
                  <a:schemeClr val="accent3">
                    <a:lumMod val="50000"/>
                  </a:schemeClr>
                </a:gs>
              </a:gsLs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b="1" dirty="0" smtClean="0">
                  <a:latin typeface="Times New Roman" panose="02020603050405020304" pitchFamily="18" charset="0"/>
                  <a:cs typeface="Times New Roman" panose="02020603050405020304" pitchFamily="18" charset="0"/>
                </a:rPr>
                <a:t>Vi điều khiển ESP32</a:t>
              </a:r>
              <a:endParaRPr lang="en-AU" b="1" dirty="0">
                <a:latin typeface="Times New Roman" panose="02020603050405020304" pitchFamily="18" charset="0"/>
                <a:cs typeface="Times New Roman" panose="02020603050405020304" pitchFamily="18" charset="0"/>
              </a:endParaRPr>
            </a:p>
          </p:txBody>
        </p:sp>
        <p:sp>
          <p:nvSpPr>
            <p:cNvPr id="11" name="Rounded Rectangle 10"/>
            <p:cNvSpPr/>
            <p:nvPr/>
          </p:nvSpPr>
          <p:spPr>
            <a:xfrm>
              <a:off x="7863418" y="2531739"/>
              <a:ext cx="2383538" cy="525466"/>
            </a:xfrm>
            <a:prstGeom prst="roundRect">
              <a:avLst/>
            </a:prstGeom>
            <a:gradFill>
              <a:gsLst>
                <a:gs pos="4000">
                  <a:srgbClr val="6AAA4E"/>
                </a:gs>
                <a:gs pos="0">
                  <a:srgbClr val="92D050"/>
                </a:gs>
                <a:gs pos="100000">
                  <a:schemeClr val="accent3">
                    <a:lumMod val="50000"/>
                  </a:schemeClr>
                </a:gs>
              </a:gsLs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0065" tIns="65033" rIns="130065" bIns="65033" numCol="1" spcCol="0" rtlCol="0" fromWordArt="0" anchor="ctr" anchorCtr="0" forceAA="0" compatLnSpc="1">
              <a:prstTxWarp prst="textNoShape">
                <a:avLst/>
              </a:prstTxWarp>
              <a:noAutofit/>
            </a:bodyPr>
            <a:lstStyle/>
            <a:p>
              <a:pPr algn="ctr"/>
              <a:r>
                <a:rPr lang="vi-VN" b="1" dirty="0">
                  <a:latin typeface="Times New Roman" panose="02020603050405020304" pitchFamily="18" charset="0"/>
                  <a:cs typeface="Times New Roman" panose="02020603050405020304" pitchFamily="18" charset="0"/>
                </a:rPr>
                <a:t>Node giả lập đầu đo </a:t>
              </a:r>
              <a:endParaRPr lang="en-AU" b="1" dirty="0">
                <a:latin typeface="Times New Roman" panose="02020603050405020304" pitchFamily="18" charset="0"/>
                <a:cs typeface="Times New Roman" panose="02020603050405020304" pitchFamily="18" charset="0"/>
              </a:endParaRPr>
            </a:p>
          </p:txBody>
        </p:sp>
      </p:grpSp>
      <p:cxnSp>
        <p:nvCxnSpPr>
          <p:cNvPr id="18" name="Elbow Connector 17"/>
          <p:cNvCxnSpPr>
            <a:stCxn id="8" idx="1"/>
            <a:endCxn id="7" idx="3"/>
          </p:cNvCxnSpPr>
          <p:nvPr/>
        </p:nvCxnSpPr>
        <p:spPr>
          <a:xfrm rot="10800000" flipV="1">
            <a:off x="3461305" y="1709361"/>
            <a:ext cx="3431478" cy="525466"/>
          </a:xfrm>
          <a:prstGeom prst="bentConnector3">
            <a:avLst>
              <a:gd name="adj1" fmla="val 13188"/>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0" idx="1"/>
            <a:endCxn id="7" idx="3"/>
          </p:cNvCxnSpPr>
          <p:nvPr/>
        </p:nvCxnSpPr>
        <p:spPr>
          <a:xfrm rot="10800000">
            <a:off x="3461306" y="2234827"/>
            <a:ext cx="3431477" cy="531364"/>
          </a:xfrm>
          <a:prstGeom prst="bentConnector3">
            <a:avLst>
              <a:gd name="adj1" fmla="val 1318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213779" y="2224729"/>
            <a:ext cx="1559209" cy="412421"/>
          </a:xfrm>
          <a:prstGeom prst="rect">
            <a:avLst/>
          </a:prstGeom>
          <a:noFill/>
        </p:spPr>
        <p:txBody>
          <a:bodyPr wrap="none" rtlCol="0">
            <a:spAutoFit/>
          </a:bodyPr>
          <a:lstStyle/>
          <a:p>
            <a:pPr algn="l">
              <a:lnSpc>
                <a:spcPct val="130000"/>
              </a:lnSpc>
            </a:pPr>
            <a:r>
              <a:rPr kumimoji="1" lang="vi-VN" sz="1600" b="1" dirty="0" smtClean="0">
                <a:latin typeface="Times New Roman" panose="02020603050405020304" pitchFamily="18" charset="0"/>
                <a:cs typeface="Times New Roman" panose="02020603050405020304" pitchFamily="18" charset="0"/>
              </a:rPr>
              <a:t>MODBUS RTU</a:t>
            </a:r>
            <a:endParaRPr kumimoji="1" lang="en-AU" sz="1600" b="1" dirty="0" smtClean="0">
              <a:latin typeface="Times New Roman" panose="02020603050405020304" pitchFamily="18" charset="0"/>
              <a:cs typeface="Times New Roman" panose="02020603050405020304" pitchFamily="18" charset="0"/>
            </a:endParaRPr>
          </a:p>
        </p:txBody>
      </p:sp>
      <p:sp>
        <p:nvSpPr>
          <p:cNvPr id="28" name="TextBox 27"/>
          <p:cNvSpPr txBox="1"/>
          <p:nvPr/>
        </p:nvSpPr>
        <p:spPr>
          <a:xfrm>
            <a:off x="4588432" y="1850221"/>
            <a:ext cx="753732" cy="412421"/>
          </a:xfrm>
          <a:prstGeom prst="rect">
            <a:avLst/>
          </a:prstGeom>
          <a:noFill/>
        </p:spPr>
        <p:txBody>
          <a:bodyPr wrap="none" rtlCol="0">
            <a:spAutoFit/>
          </a:bodyPr>
          <a:lstStyle/>
          <a:p>
            <a:pPr algn="l">
              <a:lnSpc>
                <a:spcPct val="130000"/>
              </a:lnSpc>
            </a:pPr>
            <a:r>
              <a:rPr kumimoji="1" lang="vi-VN" sz="1600" b="1" dirty="0" smtClean="0">
                <a:latin typeface="Times New Roman" panose="02020603050405020304" pitchFamily="18" charset="0"/>
                <a:cs typeface="Times New Roman" panose="02020603050405020304" pitchFamily="18" charset="0"/>
              </a:rPr>
              <a:t>RS485</a:t>
            </a:r>
            <a:endParaRPr kumimoji="1" lang="en-AU" sz="1600" b="1" dirty="0" smtClean="0">
              <a:latin typeface="Times New Roman" panose="02020603050405020304" pitchFamily="18" charset="0"/>
              <a:cs typeface="Times New Roman" panose="02020603050405020304" pitchFamily="18" charset="0"/>
            </a:endParaRPr>
          </a:p>
        </p:txBody>
      </p:sp>
      <p:sp>
        <p:nvSpPr>
          <p:cNvPr id="29" name="TextBox 28"/>
          <p:cNvSpPr txBox="1"/>
          <p:nvPr/>
        </p:nvSpPr>
        <p:spPr>
          <a:xfrm>
            <a:off x="655945" y="3231892"/>
            <a:ext cx="3932487" cy="592470"/>
          </a:xfrm>
          <a:prstGeom prst="rect">
            <a:avLst/>
          </a:prstGeom>
          <a:noFill/>
        </p:spPr>
        <p:txBody>
          <a:bodyPr wrap="none" rtlCol="0">
            <a:spAutoFit/>
          </a:bodyPr>
          <a:lstStyle/>
          <a:p>
            <a:pPr algn="l">
              <a:lnSpc>
                <a:spcPct val="130000"/>
              </a:lnSpc>
            </a:pPr>
            <a:r>
              <a:rPr kumimoji="1" lang="vi-VN" sz="2500" b="1" dirty="0" smtClean="0">
                <a:latin typeface="Times New Roman" panose="02020603050405020304" pitchFamily="18" charset="0"/>
                <a:cs typeface="Times New Roman" panose="02020603050405020304" pitchFamily="18" charset="0"/>
              </a:rPr>
              <a:t>Chuẩn truyền thông RS485</a:t>
            </a:r>
            <a:endParaRPr kumimoji="1" lang="en-AU" sz="2500" b="1" dirty="0" smtClean="0">
              <a:latin typeface="Times New Roman" panose="02020603050405020304" pitchFamily="18" charset="0"/>
              <a:cs typeface="Times New Roman" panose="02020603050405020304" pitchFamily="18" charset="0"/>
            </a:endParaRPr>
          </a:p>
        </p:txBody>
      </p:sp>
      <p:sp>
        <p:nvSpPr>
          <p:cNvPr id="30" name="TextBox 29"/>
          <p:cNvSpPr txBox="1"/>
          <p:nvPr/>
        </p:nvSpPr>
        <p:spPr>
          <a:xfrm>
            <a:off x="665955" y="3789480"/>
            <a:ext cx="3185487" cy="492443"/>
          </a:xfrm>
          <a:prstGeom prst="rect">
            <a:avLst/>
          </a:prstGeom>
          <a:noFill/>
        </p:spPr>
        <p:txBody>
          <a:bodyPr wrap="none" rtlCol="0">
            <a:spAutoFit/>
          </a:bodyPr>
          <a:lstStyle/>
          <a:p>
            <a:pPr marL="342900" indent="-342900" algn="l">
              <a:lnSpc>
                <a:spcPct val="130000"/>
              </a:lnSpc>
              <a:buFont typeface="Arial" panose="020B0604020202020204" pitchFamily="34" charset="0"/>
              <a:buChar char="•"/>
            </a:pPr>
            <a:r>
              <a:rPr kumimoji="1" lang="vi-VN" sz="2000" dirty="0" smtClean="0">
                <a:latin typeface="Times New Roman" panose="02020603050405020304" pitchFamily="18" charset="0"/>
                <a:cs typeface="Times New Roman" panose="02020603050405020304" pitchFamily="18" charset="0"/>
              </a:rPr>
              <a:t>Khả năng truyền đa điểm.</a:t>
            </a:r>
            <a:endParaRPr kumimoji="1" lang="en-AU" sz="2000" dirty="0" smtClean="0">
              <a:latin typeface="Times New Roman" panose="02020603050405020304" pitchFamily="18" charset="0"/>
              <a:cs typeface="Times New Roman" panose="02020603050405020304" pitchFamily="18" charset="0"/>
            </a:endParaRPr>
          </a:p>
        </p:txBody>
      </p:sp>
      <p:sp>
        <p:nvSpPr>
          <p:cNvPr id="31" name="TextBox 30"/>
          <p:cNvSpPr txBox="1"/>
          <p:nvPr/>
        </p:nvSpPr>
        <p:spPr>
          <a:xfrm>
            <a:off x="665954" y="4220787"/>
            <a:ext cx="4030270" cy="492443"/>
          </a:xfrm>
          <a:prstGeom prst="rect">
            <a:avLst/>
          </a:prstGeom>
          <a:noFill/>
        </p:spPr>
        <p:txBody>
          <a:bodyPr wrap="none" rtlCol="0">
            <a:spAutoFit/>
          </a:bodyPr>
          <a:lstStyle/>
          <a:p>
            <a:pPr marL="342900" indent="-342900" algn="l">
              <a:lnSpc>
                <a:spcPct val="130000"/>
              </a:lnSpc>
              <a:buFont typeface="Arial" panose="020B0604020202020204" pitchFamily="34" charset="0"/>
              <a:buChar char="•"/>
            </a:pPr>
            <a:r>
              <a:rPr kumimoji="1" lang="vi-VN" sz="2000" dirty="0" smtClean="0">
                <a:latin typeface="Times New Roman" panose="02020603050405020304" pitchFamily="18" charset="0"/>
                <a:cs typeface="Times New Roman" panose="02020603050405020304" pitchFamily="18" charset="0"/>
              </a:rPr>
              <a:t>Có thể định danh cho mỗi thiết bị.</a:t>
            </a:r>
            <a:endParaRPr kumimoji="1" lang="en-AU" sz="2000" dirty="0" smtClean="0">
              <a:latin typeface="Times New Roman" panose="02020603050405020304" pitchFamily="18" charset="0"/>
              <a:cs typeface="Times New Roman" panose="02020603050405020304" pitchFamily="18" charset="0"/>
            </a:endParaRPr>
          </a:p>
        </p:txBody>
      </p:sp>
      <p:sp>
        <p:nvSpPr>
          <p:cNvPr id="32" name="TextBox 31"/>
          <p:cNvSpPr txBox="1"/>
          <p:nvPr/>
        </p:nvSpPr>
        <p:spPr>
          <a:xfrm>
            <a:off x="665954" y="4638401"/>
            <a:ext cx="4857420" cy="492443"/>
          </a:xfrm>
          <a:prstGeom prst="rect">
            <a:avLst/>
          </a:prstGeom>
          <a:noFill/>
        </p:spPr>
        <p:txBody>
          <a:bodyPr wrap="none" rtlCol="0">
            <a:spAutoFit/>
          </a:bodyPr>
          <a:lstStyle/>
          <a:p>
            <a:pPr marL="342900" indent="-342900" algn="l">
              <a:lnSpc>
                <a:spcPct val="130000"/>
              </a:lnSpc>
              <a:buFont typeface="Arial" panose="020B0604020202020204" pitchFamily="34" charset="0"/>
              <a:buChar char="•"/>
            </a:pPr>
            <a:r>
              <a:rPr kumimoji="1" lang="vi-VN" sz="2000" dirty="0" smtClean="0">
                <a:latin typeface="Times New Roman" panose="02020603050405020304" pitchFamily="18" charset="0"/>
                <a:cs typeface="Times New Roman" panose="02020603050405020304" pitchFamily="18" charset="0"/>
              </a:rPr>
              <a:t>Ứng dụng trong môi trường nhiễu điện từ.</a:t>
            </a:r>
            <a:endParaRPr kumimoji="1" lang="en-AU" sz="2000" dirty="0" smtClean="0">
              <a:latin typeface="Times New Roman" panose="02020603050405020304" pitchFamily="18" charset="0"/>
              <a:cs typeface="Times New Roman" panose="02020603050405020304" pitchFamily="18" charset="0"/>
            </a:endParaRPr>
          </a:p>
        </p:txBody>
      </p:sp>
      <p:sp>
        <p:nvSpPr>
          <p:cNvPr id="34" name="TextBox 33"/>
          <p:cNvSpPr txBox="1"/>
          <p:nvPr/>
        </p:nvSpPr>
        <p:spPr>
          <a:xfrm>
            <a:off x="7126018" y="3231892"/>
            <a:ext cx="3855479" cy="592470"/>
          </a:xfrm>
          <a:prstGeom prst="rect">
            <a:avLst/>
          </a:prstGeom>
          <a:noFill/>
        </p:spPr>
        <p:txBody>
          <a:bodyPr wrap="none" rtlCol="0">
            <a:spAutoFit/>
          </a:bodyPr>
          <a:lstStyle/>
          <a:p>
            <a:pPr algn="l">
              <a:lnSpc>
                <a:spcPct val="130000"/>
              </a:lnSpc>
            </a:pPr>
            <a:r>
              <a:rPr kumimoji="1" lang="vi-VN" sz="2500" b="1" dirty="0" smtClean="0">
                <a:latin typeface="Times New Roman" panose="02020603050405020304" pitchFamily="18" charset="0"/>
                <a:cs typeface="Times New Roman" panose="02020603050405020304" pitchFamily="18" charset="0"/>
              </a:rPr>
              <a:t>Giao thức</a:t>
            </a:r>
            <a:r>
              <a:rPr kumimoji="1" lang="vi-VN" sz="2500" b="1" dirty="0" smtClean="0">
                <a:latin typeface="Times New Roman" panose="02020603050405020304" pitchFamily="18" charset="0"/>
                <a:cs typeface="Times New Roman" panose="02020603050405020304" pitchFamily="18" charset="0"/>
              </a:rPr>
              <a:t> MODBUS RTU</a:t>
            </a:r>
            <a:endParaRPr kumimoji="1" lang="en-AU" sz="2500" b="1" dirty="0" smtClean="0">
              <a:latin typeface="Times New Roman" panose="02020603050405020304" pitchFamily="18" charset="0"/>
              <a:cs typeface="Times New Roman" panose="02020603050405020304" pitchFamily="18" charset="0"/>
            </a:endParaRPr>
          </a:p>
        </p:txBody>
      </p:sp>
      <p:sp>
        <p:nvSpPr>
          <p:cNvPr id="36" name="TextBox 35"/>
          <p:cNvSpPr txBox="1"/>
          <p:nvPr/>
        </p:nvSpPr>
        <p:spPr>
          <a:xfrm>
            <a:off x="7126018" y="4220786"/>
            <a:ext cx="184731" cy="452496"/>
          </a:xfrm>
          <a:prstGeom prst="rect">
            <a:avLst/>
          </a:prstGeom>
          <a:noFill/>
        </p:spPr>
        <p:txBody>
          <a:bodyPr wrap="none" rtlCol="0">
            <a:spAutoFit/>
          </a:bodyPr>
          <a:lstStyle/>
          <a:p>
            <a:pPr algn="l">
              <a:lnSpc>
                <a:spcPct val="130000"/>
              </a:lnSpc>
            </a:pPr>
            <a:endParaRPr kumimoji="1" lang="en-AU" sz="2000" dirty="0" smtClean="0">
              <a:latin typeface="Times New Roman" panose="02020603050405020304" pitchFamily="18" charset="0"/>
              <a:cs typeface="Times New Roman" panose="02020603050405020304" pitchFamily="18" charset="0"/>
            </a:endParaRPr>
          </a:p>
        </p:txBody>
      </p:sp>
      <p:sp>
        <p:nvSpPr>
          <p:cNvPr id="37" name="TextBox 36"/>
          <p:cNvSpPr txBox="1"/>
          <p:nvPr/>
        </p:nvSpPr>
        <p:spPr>
          <a:xfrm>
            <a:off x="7126018" y="4638400"/>
            <a:ext cx="4799712" cy="452496"/>
          </a:xfrm>
          <a:prstGeom prst="rect">
            <a:avLst/>
          </a:prstGeom>
          <a:noFill/>
        </p:spPr>
        <p:txBody>
          <a:bodyPr wrap="none" rtlCol="0">
            <a:spAutoFit/>
          </a:bodyPr>
          <a:lstStyle/>
          <a:p>
            <a:pPr marL="342900" indent="-342900">
              <a:lnSpc>
                <a:spcPct val="130000"/>
              </a:lnSpc>
              <a:buFont typeface="Arial" panose="020B0604020202020204" pitchFamily="34" charset="0"/>
              <a:buChar char="•"/>
            </a:pPr>
            <a:r>
              <a:rPr kumimoji="1" lang="vi-VN" sz="2000" dirty="0">
                <a:latin typeface="Times New Roman" panose="02020603050405020304" pitchFamily="18" charset="0"/>
                <a:cs typeface="Times New Roman" panose="02020603050405020304" pitchFamily="18" charset="0"/>
              </a:rPr>
              <a:t>Sử dụng trong chuẩn truyền thông RS485</a:t>
            </a:r>
            <a:endParaRPr kumimoji="1" lang="en-AU" sz="2000"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1606386" y="5474005"/>
            <a:ext cx="8754501" cy="1092607"/>
          </a:xfrm>
          <a:prstGeom prst="rect">
            <a:avLst/>
          </a:prstGeom>
          <a:noFill/>
        </p:spPr>
        <p:txBody>
          <a:bodyPr wrap="square" rtlCol="0">
            <a:spAutoFit/>
          </a:bodyPr>
          <a:lstStyle/>
          <a:p>
            <a:pPr algn="ctr">
              <a:lnSpc>
                <a:spcPct val="130000"/>
              </a:lnSpc>
            </a:pPr>
            <a:r>
              <a:rPr lang="vi-VN" sz="2500" dirty="0" smtClean="0">
                <a:latin typeface="Times New Roman" panose="02020603050405020304" pitchFamily="18" charset="0"/>
                <a:cs typeface="Times New Roman" panose="02020603050405020304" pitchFamily="18" charset="0"/>
              </a:rPr>
              <a:t>Kết hợp </a:t>
            </a:r>
            <a:r>
              <a:rPr lang="en-AU" sz="2500" dirty="0" smtClean="0">
                <a:latin typeface="Times New Roman" panose="02020603050405020304" pitchFamily="18" charset="0"/>
                <a:cs typeface="Times New Roman" panose="02020603050405020304" pitchFamily="18" charset="0"/>
              </a:rPr>
              <a:t>RS485 </a:t>
            </a:r>
            <a:r>
              <a:rPr lang="en-AU" sz="2500" dirty="0" err="1" smtClean="0">
                <a:latin typeface="Times New Roman" panose="02020603050405020304" pitchFamily="18" charset="0"/>
                <a:cs typeface="Times New Roman" panose="02020603050405020304" pitchFamily="18" charset="0"/>
              </a:rPr>
              <a:t>và</a:t>
            </a:r>
            <a:r>
              <a:rPr lang="en-AU" sz="2500" dirty="0" smtClean="0">
                <a:latin typeface="Times New Roman" panose="02020603050405020304" pitchFamily="18" charset="0"/>
                <a:cs typeface="Times New Roman" panose="02020603050405020304" pitchFamily="18" charset="0"/>
              </a:rPr>
              <a:t> Modbus RTU</a:t>
            </a:r>
            <a:r>
              <a:rPr lang="vi-VN" sz="2500" dirty="0" smtClean="0">
                <a:latin typeface="Times New Roman" panose="02020603050405020304" pitchFamily="18" charset="0"/>
                <a:cs typeface="Times New Roman" panose="02020603050405020304" pitchFamily="18" charset="0"/>
              </a:rPr>
              <a:t>: ứng dụng mô hình Master-Slave định danh cho các thiết bị lớp ứng dụng theo từng Slave </a:t>
            </a:r>
            <a:r>
              <a:rPr lang="en-AU" sz="2500" dirty="0" smtClean="0">
                <a:latin typeface="Times New Roman" panose="02020603050405020304" pitchFamily="18" charset="0"/>
                <a:cs typeface="Times New Roman" panose="02020603050405020304" pitchFamily="18" charset="0"/>
              </a:rPr>
              <a:t> </a:t>
            </a:r>
            <a:r>
              <a:rPr lang="vi-VN" sz="2500" dirty="0" smtClean="0">
                <a:latin typeface="Times New Roman" panose="02020603050405020304" pitchFamily="18" charset="0"/>
                <a:cs typeface="Times New Roman" panose="02020603050405020304" pitchFamily="18" charset="0"/>
              </a:rPr>
              <a:t>`</a:t>
            </a:r>
            <a:endParaRPr kumimoji="1" lang="en-AU" sz="2500" b="1" dirty="0" smtClean="0">
              <a:latin typeface="Times New Roman" panose="02020603050405020304" pitchFamily="18" charset="0"/>
              <a:cs typeface="Times New Roman" panose="02020603050405020304" pitchFamily="18" charset="0"/>
            </a:endParaRPr>
          </a:p>
        </p:txBody>
      </p:sp>
      <p:sp>
        <p:nvSpPr>
          <p:cNvPr id="40" name="TextBox 39"/>
          <p:cNvSpPr txBox="1"/>
          <p:nvPr/>
        </p:nvSpPr>
        <p:spPr>
          <a:xfrm>
            <a:off x="7126018" y="4259077"/>
            <a:ext cx="4509248" cy="452496"/>
          </a:xfrm>
          <a:prstGeom prst="rect">
            <a:avLst/>
          </a:prstGeom>
          <a:noFill/>
        </p:spPr>
        <p:txBody>
          <a:bodyPr wrap="none" rtlCol="0">
            <a:spAutoFit/>
          </a:bodyPr>
          <a:lstStyle/>
          <a:p>
            <a:pPr marL="342900" indent="-342900">
              <a:lnSpc>
                <a:spcPct val="130000"/>
              </a:lnSpc>
              <a:buFont typeface="Arial" panose="020B0604020202020204" pitchFamily="34" charset="0"/>
              <a:buChar char="•"/>
            </a:pPr>
            <a:r>
              <a:rPr kumimoji="1" lang="vi-VN" sz="2000" dirty="0">
                <a:latin typeface="Times New Roman" panose="02020603050405020304" pitchFamily="18" charset="0"/>
                <a:cs typeface="Times New Roman" panose="02020603050405020304" pitchFamily="18" charset="0"/>
              </a:rPr>
              <a:t>Hoạt động theo mô hình Master-Slave.</a:t>
            </a:r>
            <a:endParaRPr kumimoji="1" lang="en-AU" sz="2000"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7126018" y="3832116"/>
            <a:ext cx="3318537" cy="452496"/>
          </a:xfrm>
          <a:prstGeom prst="rect">
            <a:avLst/>
          </a:prstGeom>
          <a:noFill/>
        </p:spPr>
        <p:txBody>
          <a:bodyPr wrap="none" rtlCol="0">
            <a:spAutoFit/>
          </a:bodyPr>
          <a:lstStyle/>
          <a:p>
            <a:pPr marL="342900" indent="-342900">
              <a:lnSpc>
                <a:spcPct val="130000"/>
              </a:lnSpc>
              <a:buFont typeface="Arial" panose="020B0604020202020204" pitchFamily="34" charset="0"/>
              <a:buChar char="•"/>
            </a:pPr>
            <a:r>
              <a:rPr kumimoji="1" lang="vi-VN" sz="2000" dirty="0">
                <a:latin typeface="Times New Roman" panose="02020603050405020304" pitchFamily="18" charset="0"/>
                <a:cs typeface="Times New Roman" panose="02020603050405020304" pitchFamily="18" charset="0"/>
              </a:rPr>
              <a:t>Sử dụng trong công nghiệp</a:t>
            </a:r>
            <a:endParaRPr kumimoji="1" lang="en-A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243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anim calcmode="lin" valueType="num">
                                      <p:cBhvr>
                                        <p:cTn id="13" dur="500" fill="hold"/>
                                        <p:tgtEl>
                                          <p:spTgt spid="12"/>
                                        </p:tgtEl>
                                        <p:attrNameLst>
                                          <p:attrName>ppt_x</p:attrName>
                                        </p:attrNameLst>
                                      </p:cBhvr>
                                      <p:tavLst>
                                        <p:tav tm="0">
                                          <p:val>
                                            <p:strVal val="#ppt_x"/>
                                          </p:val>
                                        </p:tav>
                                        <p:tav tm="100000">
                                          <p:val>
                                            <p:strVal val="#ppt_x"/>
                                          </p:val>
                                        </p:tav>
                                      </p:tavLst>
                                    </p:anim>
                                    <p:anim calcmode="lin" valueType="num">
                                      <p:cBhvr>
                                        <p:cTn id="14" dur="5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anim calcmode="lin" valueType="num">
                                      <p:cBhvr>
                                        <p:cTn id="18" dur="500" fill="hold"/>
                                        <p:tgtEl>
                                          <p:spTgt spid="13"/>
                                        </p:tgtEl>
                                        <p:attrNameLst>
                                          <p:attrName>ppt_x</p:attrName>
                                        </p:attrNameLst>
                                      </p:cBhvr>
                                      <p:tavLst>
                                        <p:tav tm="0">
                                          <p:val>
                                            <p:strVal val="#ppt_x"/>
                                          </p:val>
                                        </p:tav>
                                        <p:tav tm="100000">
                                          <p:val>
                                            <p:strVal val="#ppt_x"/>
                                          </p:val>
                                        </p:tav>
                                      </p:tavLst>
                                    </p:anim>
                                    <p:anim calcmode="lin" valueType="num">
                                      <p:cBhvr>
                                        <p:cTn id="19" dur="500" fill="hold"/>
                                        <p:tgtEl>
                                          <p:spTgt spid="13"/>
                                        </p:tgtEl>
                                        <p:attrNameLst>
                                          <p:attrName>ppt_y</p:attrName>
                                        </p:attrNameLst>
                                      </p:cBhvr>
                                      <p:tavLst>
                                        <p:tav tm="0">
                                          <p:val>
                                            <p:strVal val="#ppt_y+.1"/>
                                          </p:val>
                                        </p:tav>
                                        <p:tav tm="100000">
                                          <p:val>
                                            <p:strVal val="#ppt_y"/>
                                          </p:val>
                                        </p:tav>
                                      </p:tavLst>
                                    </p:anim>
                                  </p:childTnLst>
                                </p:cTn>
                              </p:par>
                              <p:par>
                                <p:cTn id="20" presetID="22" presetClass="entr" presetSubtype="2"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right)">
                                      <p:cBhvr>
                                        <p:cTn id="22" dur="500"/>
                                        <p:tgtEl>
                                          <p:spTgt spid="18"/>
                                        </p:tgtEl>
                                      </p:cBhvr>
                                    </p:animEffect>
                                  </p:childTnLst>
                                </p:cTn>
                              </p:par>
                              <p:par>
                                <p:cTn id="23" presetID="22" presetClass="entr" presetSubtype="2"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right)">
                                      <p:cBhvr>
                                        <p:cTn id="25" dur="500"/>
                                        <p:tgtEl>
                                          <p:spTgt spid="21"/>
                                        </p:tgtEl>
                                      </p:cBhvr>
                                    </p:animEffect>
                                  </p:childTnLst>
                                </p:cTn>
                              </p:par>
                              <p:par>
                                <p:cTn id="26" presetID="22" presetClass="entr" presetSubtype="8" fill="hold" grpId="3"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par>
                                <p:cTn id="29" presetID="22" presetClass="entr" presetSubtype="8" fill="hold" grpId="3"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left)">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xit" presetSubtype="0" fill="hold" grpId="0" nodeType="clickEffect">
                                  <p:stCondLst>
                                    <p:cond delay="0"/>
                                  </p:stCondLst>
                                  <p:childTnLst>
                                    <p:animEffect transition="out" filter="fade">
                                      <p:cBhvr>
                                        <p:cTn id="35" dur="500"/>
                                        <p:tgtEl>
                                          <p:spTgt spid="28"/>
                                        </p:tgtEl>
                                      </p:cBhvr>
                                    </p:animEffect>
                                    <p:anim calcmode="lin" valueType="num">
                                      <p:cBhvr>
                                        <p:cTn id="36" dur="500"/>
                                        <p:tgtEl>
                                          <p:spTgt spid="28"/>
                                        </p:tgtEl>
                                        <p:attrNameLst>
                                          <p:attrName>ppt_x</p:attrName>
                                        </p:attrNameLst>
                                      </p:cBhvr>
                                      <p:tavLst>
                                        <p:tav tm="0">
                                          <p:val>
                                            <p:strVal val="ppt_x"/>
                                          </p:val>
                                        </p:tav>
                                        <p:tav tm="100000">
                                          <p:val>
                                            <p:strVal val="ppt_x"/>
                                          </p:val>
                                        </p:tav>
                                      </p:tavLst>
                                    </p:anim>
                                    <p:anim calcmode="lin" valueType="num">
                                      <p:cBhvr>
                                        <p:cTn id="37" dur="500"/>
                                        <p:tgtEl>
                                          <p:spTgt spid="28"/>
                                        </p:tgtEl>
                                        <p:attrNameLst>
                                          <p:attrName>ppt_y</p:attrName>
                                        </p:attrNameLst>
                                      </p:cBhvr>
                                      <p:tavLst>
                                        <p:tav tm="0">
                                          <p:val>
                                            <p:strVal val="ppt_y"/>
                                          </p:val>
                                        </p:tav>
                                        <p:tav tm="100000">
                                          <p:val>
                                            <p:strVal val="ppt_y+.1"/>
                                          </p:val>
                                        </p:tav>
                                      </p:tavLst>
                                    </p:anim>
                                    <p:set>
                                      <p:cBhvr>
                                        <p:cTn id="38" dur="1" fill="hold">
                                          <p:stCondLst>
                                            <p:cond delay="499"/>
                                          </p:stCondLst>
                                        </p:cTn>
                                        <p:tgtEl>
                                          <p:spTgt spid="28"/>
                                        </p:tgtEl>
                                        <p:attrNameLst>
                                          <p:attrName>style.visibility</p:attrName>
                                        </p:attrNameLst>
                                      </p:cBhvr>
                                      <p:to>
                                        <p:strVal val="hidden"/>
                                      </p:to>
                                    </p:set>
                                  </p:childTnLst>
                                </p:cTn>
                              </p:par>
                            </p:childTnLst>
                          </p:cTn>
                        </p:par>
                        <p:par>
                          <p:cTn id="39" fill="hold">
                            <p:stCondLst>
                              <p:cond delay="500"/>
                            </p:stCondLst>
                            <p:childTnLst>
                              <p:par>
                                <p:cTn id="40" presetID="42" presetClass="entr" presetSubtype="0"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anim calcmode="lin" valueType="num">
                                      <p:cBhvr>
                                        <p:cTn id="43" dur="500" fill="hold"/>
                                        <p:tgtEl>
                                          <p:spTgt spid="29"/>
                                        </p:tgtEl>
                                        <p:attrNameLst>
                                          <p:attrName>ppt_x</p:attrName>
                                        </p:attrNameLst>
                                      </p:cBhvr>
                                      <p:tavLst>
                                        <p:tav tm="0">
                                          <p:val>
                                            <p:strVal val="#ppt_x"/>
                                          </p:val>
                                        </p:tav>
                                        <p:tav tm="100000">
                                          <p:val>
                                            <p:strVal val="#ppt_x"/>
                                          </p:val>
                                        </p:tav>
                                      </p:tavLst>
                                    </p:anim>
                                    <p:anim calcmode="lin" valueType="num">
                                      <p:cBhvr>
                                        <p:cTn id="44" dur="500" fill="hold"/>
                                        <p:tgtEl>
                                          <p:spTgt spid="29"/>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42" presetClass="entr" presetSubtype="0" fill="hold" grpId="0"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anim calcmode="lin" valueType="num">
                                      <p:cBhvr>
                                        <p:cTn id="49" dur="500" fill="hold"/>
                                        <p:tgtEl>
                                          <p:spTgt spid="30"/>
                                        </p:tgtEl>
                                        <p:attrNameLst>
                                          <p:attrName>ppt_x</p:attrName>
                                        </p:attrNameLst>
                                      </p:cBhvr>
                                      <p:tavLst>
                                        <p:tav tm="0">
                                          <p:val>
                                            <p:strVal val="#ppt_x"/>
                                          </p:val>
                                        </p:tav>
                                        <p:tav tm="100000">
                                          <p:val>
                                            <p:strVal val="#ppt_x"/>
                                          </p:val>
                                        </p:tav>
                                      </p:tavLst>
                                    </p:anim>
                                    <p:anim calcmode="lin" valueType="num">
                                      <p:cBhvr>
                                        <p:cTn id="50" dur="500" fill="hold"/>
                                        <p:tgtEl>
                                          <p:spTgt spid="30"/>
                                        </p:tgtEl>
                                        <p:attrNameLst>
                                          <p:attrName>ppt_y</p:attrName>
                                        </p:attrNameLst>
                                      </p:cBhvr>
                                      <p:tavLst>
                                        <p:tav tm="0">
                                          <p:val>
                                            <p:strVal val="#ppt_y+.1"/>
                                          </p:val>
                                        </p:tav>
                                        <p:tav tm="100000">
                                          <p:val>
                                            <p:strVal val="#ppt_y"/>
                                          </p:val>
                                        </p:tav>
                                      </p:tavLst>
                                    </p:anim>
                                  </p:childTnLst>
                                </p:cTn>
                              </p:par>
                            </p:childTnLst>
                          </p:cTn>
                        </p:par>
                        <p:par>
                          <p:cTn id="51" fill="hold">
                            <p:stCondLst>
                              <p:cond delay="1500"/>
                            </p:stCondLst>
                            <p:childTnLst>
                              <p:par>
                                <p:cTn id="52" presetID="42" presetClass="entr" presetSubtype="0" fill="hold" grpId="0" nodeType="after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anim calcmode="lin" valueType="num">
                                      <p:cBhvr>
                                        <p:cTn id="55" dur="500" fill="hold"/>
                                        <p:tgtEl>
                                          <p:spTgt spid="31"/>
                                        </p:tgtEl>
                                        <p:attrNameLst>
                                          <p:attrName>ppt_x</p:attrName>
                                        </p:attrNameLst>
                                      </p:cBhvr>
                                      <p:tavLst>
                                        <p:tav tm="0">
                                          <p:val>
                                            <p:strVal val="#ppt_x"/>
                                          </p:val>
                                        </p:tav>
                                        <p:tav tm="100000">
                                          <p:val>
                                            <p:strVal val="#ppt_x"/>
                                          </p:val>
                                        </p:tav>
                                      </p:tavLst>
                                    </p:anim>
                                    <p:anim calcmode="lin" valueType="num">
                                      <p:cBhvr>
                                        <p:cTn id="56" dur="500" fill="hold"/>
                                        <p:tgtEl>
                                          <p:spTgt spid="31"/>
                                        </p:tgtEl>
                                        <p:attrNameLst>
                                          <p:attrName>ppt_y</p:attrName>
                                        </p:attrNameLst>
                                      </p:cBhvr>
                                      <p:tavLst>
                                        <p:tav tm="0">
                                          <p:val>
                                            <p:strVal val="#ppt_y+.1"/>
                                          </p:val>
                                        </p:tav>
                                        <p:tav tm="100000">
                                          <p:val>
                                            <p:strVal val="#ppt_y"/>
                                          </p:val>
                                        </p:tav>
                                      </p:tavLst>
                                    </p:anim>
                                  </p:childTnLst>
                                </p:cTn>
                              </p:par>
                            </p:childTnLst>
                          </p:cTn>
                        </p:par>
                        <p:par>
                          <p:cTn id="57" fill="hold">
                            <p:stCondLst>
                              <p:cond delay="2000"/>
                            </p:stCondLst>
                            <p:childTnLst>
                              <p:par>
                                <p:cTn id="58" presetID="42" presetClass="entr" presetSubtype="0" fill="hold" grpId="0" nodeType="after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anim calcmode="lin" valueType="num">
                                      <p:cBhvr>
                                        <p:cTn id="61" dur="500" fill="hold"/>
                                        <p:tgtEl>
                                          <p:spTgt spid="32"/>
                                        </p:tgtEl>
                                        <p:attrNameLst>
                                          <p:attrName>ppt_x</p:attrName>
                                        </p:attrNameLst>
                                      </p:cBhvr>
                                      <p:tavLst>
                                        <p:tav tm="0">
                                          <p:val>
                                            <p:strVal val="#ppt_x"/>
                                          </p:val>
                                        </p:tav>
                                        <p:tav tm="100000">
                                          <p:val>
                                            <p:strVal val="#ppt_x"/>
                                          </p:val>
                                        </p:tav>
                                      </p:tavLst>
                                    </p:anim>
                                    <p:anim calcmode="lin" valueType="num">
                                      <p:cBhvr>
                                        <p:cTn id="62" dur="500" fill="hold"/>
                                        <p:tgtEl>
                                          <p:spTgt spid="32"/>
                                        </p:tgtEl>
                                        <p:attrNameLst>
                                          <p:attrName>ppt_y</p:attrName>
                                        </p:attrNameLst>
                                      </p:cBhvr>
                                      <p:tavLst>
                                        <p:tav tm="0">
                                          <p:val>
                                            <p:strVal val="#ppt_y+.1"/>
                                          </p:val>
                                        </p:tav>
                                        <p:tav tm="100000">
                                          <p:val>
                                            <p:strVal val="#ppt_y"/>
                                          </p:val>
                                        </p:tav>
                                      </p:tavLst>
                                    </p:anim>
                                  </p:childTnLst>
                                </p:cTn>
                              </p:par>
                            </p:childTnLst>
                          </p:cTn>
                        </p:par>
                        <p:par>
                          <p:cTn id="63" fill="hold">
                            <p:stCondLst>
                              <p:cond delay="2500"/>
                            </p:stCondLst>
                            <p:childTnLst>
                              <p:par>
                                <p:cTn id="64" presetID="42" presetClass="exit" presetSubtype="0" fill="hold" grpId="0" nodeType="afterEffect">
                                  <p:stCondLst>
                                    <p:cond delay="0"/>
                                  </p:stCondLst>
                                  <p:childTnLst>
                                    <p:animEffect transition="out" filter="fade">
                                      <p:cBhvr>
                                        <p:cTn id="65" dur="500"/>
                                        <p:tgtEl>
                                          <p:spTgt spid="26"/>
                                        </p:tgtEl>
                                      </p:cBhvr>
                                    </p:animEffect>
                                    <p:anim calcmode="lin" valueType="num">
                                      <p:cBhvr>
                                        <p:cTn id="66" dur="500"/>
                                        <p:tgtEl>
                                          <p:spTgt spid="26"/>
                                        </p:tgtEl>
                                        <p:attrNameLst>
                                          <p:attrName>ppt_x</p:attrName>
                                        </p:attrNameLst>
                                      </p:cBhvr>
                                      <p:tavLst>
                                        <p:tav tm="0">
                                          <p:val>
                                            <p:strVal val="ppt_x"/>
                                          </p:val>
                                        </p:tav>
                                        <p:tav tm="100000">
                                          <p:val>
                                            <p:strVal val="ppt_x"/>
                                          </p:val>
                                        </p:tav>
                                      </p:tavLst>
                                    </p:anim>
                                    <p:anim calcmode="lin" valueType="num">
                                      <p:cBhvr>
                                        <p:cTn id="67" dur="500"/>
                                        <p:tgtEl>
                                          <p:spTgt spid="26"/>
                                        </p:tgtEl>
                                        <p:attrNameLst>
                                          <p:attrName>ppt_y</p:attrName>
                                        </p:attrNameLst>
                                      </p:cBhvr>
                                      <p:tavLst>
                                        <p:tav tm="0">
                                          <p:val>
                                            <p:strVal val="ppt_y"/>
                                          </p:val>
                                        </p:tav>
                                        <p:tav tm="100000">
                                          <p:val>
                                            <p:strVal val="ppt_y+.1"/>
                                          </p:val>
                                        </p:tav>
                                      </p:tavLst>
                                    </p:anim>
                                    <p:set>
                                      <p:cBhvr>
                                        <p:cTn id="68" dur="1" fill="hold">
                                          <p:stCondLst>
                                            <p:cond delay="499"/>
                                          </p:stCondLst>
                                        </p:cTn>
                                        <p:tgtEl>
                                          <p:spTgt spid="26"/>
                                        </p:tgtEl>
                                        <p:attrNameLst>
                                          <p:attrName>style.visibility</p:attrName>
                                        </p:attrNameLst>
                                      </p:cBhvr>
                                      <p:to>
                                        <p:strVal val="hidden"/>
                                      </p:to>
                                    </p:set>
                                  </p:childTnLst>
                                </p:cTn>
                              </p:par>
                            </p:childTnLst>
                          </p:cTn>
                        </p:par>
                        <p:par>
                          <p:cTn id="69" fill="hold">
                            <p:stCondLst>
                              <p:cond delay="3000"/>
                            </p:stCondLst>
                            <p:childTnLst>
                              <p:par>
                                <p:cTn id="70" presetID="42" presetClass="entr" presetSubtype="0" fill="hold" grpId="0" nodeType="after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anim calcmode="lin" valueType="num">
                                      <p:cBhvr>
                                        <p:cTn id="73" dur="500" fill="hold"/>
                                        <p:tgtEl>
                                          <p:spTgt spid="34"/>
                                        </p:tgtEl>
                                        <p:attrNameLst>
                                          <p:attrName>ppt_x</p:attrName>
                                        </p:attrNameLst>
                                      </p:cBhvr>
                                      <p:tavLst>
                                        <p:tav tm="0">
                                          <p:val>
                                            <p:strVal val="#ppt_x"/>
                                          </p:val>
                                        </p:tav>
                                        <p:tav tm="100000">
                                          <p:val>
                                            <p:strVal val="#ppt_x"/>
                                          </p:val>
                                        </p:tav>
                                      </p:tavLst>
                                    </p:anim>
                                    <p:anim calcmode="lin" valueType="num">
                                      <p:cBhvr>
                                        <p:cTn id="74" dur="500" fill="hold"/>
                                        <p:tgtEl>
                                          <p:spTgt spid="34"/>
                                        </p:tgtEl>
                                        <p:attrNameLst>
                                          <p:attrName>ppt_y</p:attrName>
                                        </p:attrNameLst>
                                      </p:cBhvr>
                                      <p:tavLst>
                                        <p:tav tm="0">
                                          <p:val>
                                            <p:strVal val="#ppt_y+.1"/>
                                          </p:val>
                                        </p:tav>
                                        <p:tav tm="100000">
                                          <p:val>
                                            <p:strVal val="#ppt_y"/>
                                          </p:val>
                                        </p:tav>
                                      </p:tavLst>
                                    </p:anim>
                                  </p:childTnLst>
                                </p:cTn>
                              </p:par>
                            </p:childTnLst>
                          </p:cTn>
                        </p:par>
                        <p:par>
                          <p:cTn id="75" fill="hold">
                            <p:stCondLst>
                              <p:cond delay="3500"/>
                            </p:stCondLst>
                            <p:childTnLst>
                              <p:par>
                                <p:cTn id="76" presetID="42" presetClass="entr" presetSubtype="0" fill="hold" grpId="0" nodeType="after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fade">
                                      <p:cBhvr>
                                        <p:cTn id="78" dur="500"/>
                                        <p:tgtEl>
                                          <p:spTgt spid="41"/>
                                        </p:tgtEl>
                                      </p:cBhvr>
                                    </p:animEffect>
                                    <p:anim calcmode="lin" valueType="num">
                                      <p:cBhvr>
                                        <p:cTn id="79" dur="500" fill="hold"/>
                                        <p:tgtEl>
                                          <p:spTgt spid="41"/>
                                        </p:tgtEl>
                                        <p:attrNameLst>
                                          <p:attrName>ppt_x</p:attrName>
                                        </p:attrNameLst>
                                      </p:cBhvr>
                                      <p:tavLst>
                                        <p:tav tm="0">
                                          <p:val>
                                            <p:strVal val="#ppt_x"/>
                                          </p:val>
                                        </p:tav>
                                        <p:tav tm="100000">
                                          <p:val>
                                            <p:strVal val="#ppt_x"/>
                                          </p:val>
                                        </p:tav>
                                      </p:tavLst>
                                    </p:anim>
                                    <p:anim calcmode="lin" valueType="num">
                                      <p:cBhvr>
                                        <p:cTn id="80" dur="500" fill="hold"/>
                                        <p:tgtEl>
                                          <p:spTgt spid="41"/>
                                        </p:tgtEl>
                                        <p:attrNameLst>
                                          <p:attrName>ppt_y</p:attrName>
                                        </p:attrNameLst>
                                      </p:cBhvr>
                                      <p:tavLst>
                                        <p:tav tm="0">
                                          <p:val>
                                            <p:strVal val="#ppt_y+.1"/>
                                          </p:val>
                                        </p:tav>
                                        <p:tav tm="100000">
                                          <p:val>
                                            <p:strVal val="#ppt_y"/>
                                          </p:val>
                                        </p:tav>
                                      </p:tavLst>
                                    </p:anim>
                                  </p:childTnLst>
                                </p:cTn>
                              </p:par>
                            </p:childTnLst>
                          </p:cTn>
                        </p:par>
                        <p:par>
                          <p:cTn id="81" fill="hold">
                            <p:stCondLst>
                              <p:cond delay="4000"/>
                            </p:stCondLst>
                            <p:childTnLst>
                              <p:par>
                                <p:cTn id="82" presetID="42" presetClass="entr" presetSubtype="0" fill="hold" grpId="0" nodeType="after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fade">
                                      <p:cBhvr>
                                        <p:cTn id="84" dur="500"/>
                                        <p:tgtEl>
                                          <p:spTgt spid="40"/>
                                        </p:tgtEl>
                                      </p:cBhvr>
                                    </p:animEffect>
                                    <p:anim calcmode="lin" valueType="num">
                                      <p:cBhvr>
                                        <p:cTn id="85" dur="500" fill="hold"/>
                                        <p:tgtEl>
                                          <p:spTgt spid="40"/>
                                        </p:tgtEl>
                                        <p:attrNameLst>
                                          <p:attrName>ppt_x</p:attrName>
                                        </p:attrNameLst>
                                      </p:cBhvr>
                                      <p:tavLst>
                                        <p:tav tm="0">
                                          <p:val>
                                            <p:strVal val="#ppt_x"/>
                                          </p:val>
                                        </p:tav>
                                        <p:tav tm="100000">
                                          <p:val>
                                            <p:strVal val="#ppt_x"/>
                                          </p:val>
                                        </p:tav>
                                      </p:tavLst>
                                    </p:anim>
                                    <p:anim calcmode="lin" valueType="num">
                                      <p:cBhvr>
                                        <p:cTn id="86" dur="500" fill="hold"/>
                                        <p:tgtEl>
                                          <p:spTgt spid="40"/>
                                        </p:tgtEl>
                                        <p:attrNameLst>
                                          <p:attrName>ppt_y</p:attrName>
                                        </p:attrNameLst>
                                      </p:cBhvr>
                                      <p:tavLst>
                                        <p:tav tm="0">
                                          <p:val>
                                            <p:strVal val="#ppt_y+.1"/>
                                          </p:val>
                                        </p:tav>
                                        <p:tav tm="100000">
                                          <p:val>
                                            <p:strVal val="#ppt_y"/>
                                          </p:val>
                                        </p:tav>
                                      </p:tavLst>
                                    </p:anim>
                                  </p:childTnLst>
                                </p:cTn>
                              </p:par>
                            </p:childTnLst>
                          </p:cTn>
                        </p:par>
                        <p:par>
                          <p:cTn id="87" fill="hold">
                            <p:stCondLst>
                              <p:cond delay="4500"/>
                            </p:stCondLst>
                            <p:childTnLst>
                              <p:par>
                                <p:cTn id="88" presetID="42" presetClass="entr" presetSubtype="0" fill="hold" grpId="0" nodeType="afterEffect">
                                  <p:stCondLst>
                                    <p:cond delay="0"/>
                                  </p:stCondLst>
                                  <p:childTnLst>
                                    <p:set>
                                      <p:cBhvr>
                                        <p:cTn id="89" dur="1" fill="hold">
                                          <p:stCondLst>
                                            <p:cond delay="0"/>
                                          </p:stCondLst>
                                        </p:cTn>
                                        <p:tgtEl>
                                          <p:spTgt spid="37"/>
                                        </p:tgtEl>
                                        <p:attrNameLst>
                                          <p:attrName>style.visibility</p:attrName>
                                        </p:attrNameLst>
                                      </p:cBhvr>
                                      <p:to>
                                        <p:strVal val="visible"/>
                                      </p:to>
                                    </p:set>
                                    <p:animEffect transition="in" filter="fade">
                                      <p:cBhvr>
                                        <p:cTn id="90" dur="500"/>
                                        <p:tgtEl>
                                          <p:spTgt spid="37"/>
                                        </p:tgtEl>
                                      </p:cBhvr>
                                    </p:animEffect>
                                    <p:anim calcmode="lin" valueType="num">
                                      <p:cBhvr>
                                        <p:cTn id="91" dur="500" fill="hold"/>
                                        <p:tgtEl>
                                          <p:spTgt spid="37"/>
                                        </p:tgtEl>
                                        <p:attrNameLst>
                                          <p:attrName>ppt_x</p:attrName>
                                        </p:attrNameLst>
                                      </p:cBhvr>
                                      <p:tavLst>
                                        <p:tav tm="0">
                                          <p:val>
                                            <p:strVal val="#ppt_x"/>
                                          </p:val>
                                        </p:tav>
                                        <p:tav tm="100000">
                                          <p:val>
                                            <p:strVal val="#ppt_x"/>
                                          </p:val>
                                        </p:tav>
                                      </p:tavLst>
                                    </p:anim>
                                    <p:anim calcmode="lin" valueType="num">
                                      <p:cBhvr>
                                        <p:cTn id="92" dur="500" fill="hold"/>
                                        <p:tgtEl>
                                          <p:spTgt spid="37"/>
                                        </p:tgtEl>
                                        <p:attrNameLst>
                                          <p:attrName>ppt_y</p:attrName>
                                        </p:attrNameLst>
                                      </p:cBhvr>
                                      <p:tavLst>
                                        <p:tav tm="0">
                                          <p:val>
                                            <p:strVal val="#ppt_y+.1"/>
                                          </p:val>
                                        </p:tav>
                                        <p:tav tm="100000">
                                          <p:val>
                                            <p:strVal val="#ppt_y"/>
                                          </p:val>
                                        </p:tav>
                                      </p:tavLst>
                                    </p:anim>
                                  </p:childTnLst>
                                </p:cTn>
                              </p:par>
                            </p:childTnLst>
                          </p:cTn>
                        </p:par>
                        <p:par>
                          <p:cTn id="93" fill="hold">
                            <p:stCondLst>
                              <p:cond delay="5000"/>
                            </p:stCondLst>
                            <p:childTnLst>
                              <p:par>
                                <p:cTn id="94" presetID="42" presetClass="entr" presetSubtype="0" fill="hold" grpId="0" nodeType="afterEffect">
                                  <p:stCondLst>
                                    <p:cond delay="1000"/>
                                  </p:stCondLst>
                                  <p:childTnLst>
                                    <p:set>
                                      <p:cBhvr>
                                        <p:cTn id="95" dur="1" fill="hold">
                                          <p:stCondLst>
                                            <p:cond delay="0"/>
                                          </p:stCondLst>
                                        </p:cTn>
                                        <p:tgtEl>
                                          <p:spTgt spid="39"/>
                                        </p:tgtEl>
                                        <p:attrNameLst>
                                          <p:attrName>style.visibility</p:attrName>
                                        </p:attrNameLst>
                                      </p:cBhvr>
                                      <p:to>
                                        <p:strVal val="visible"/>
                                      </p:to>
                                    </p:set>
                                    <p:animEffect transition="in" filter="fade">
                                      <p:cBhvr>
                                        <p:cTn id="96" dur="500"/>
                                        <p:tgtEl>
                                          <p:spTgt spid="39"/>
                                        </p:tgtEl>
                                      </p:cBhvr>
                                    </p:animEffect>
                                    <p:anim calcmode="lin" valueType="num">
                                      <p:cBhvr>
                                        <p:cTn id="97" dur="500" fill="hold"/>
                                        <p:tgtEl>
                                          <p:spTgt spid="39"/>
                                        </p:tgtEl>
                                        <p:attrNameLst>
                                          <p:attrName>ppt_x</p:attrName>
                                        </p:attrNameLst>
                                      </p:cBhvr>
                                      <p:tavLst>
                                        <p:tav tm="0">
                                          <p:val>
                                            <p:strVal val="#ppt_x"/>
                                          </p:val>
                                        </p:tav>
                                        <p:tav tm="100000">
                                          <p:val>
                                            <p:strVal val="#ppt_x"/>
                                          </p:val>
                                        </p:tav>
                                      </p:tavLst>
                                    </p:anim>
                                    <p:anim calcmode="lin" valueType="num">
                                      <p:cBhvr>
                                        <p:cTn id="98"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6" grpId="0"/>
      <p:bldP spid="26" grpId="3"/>
      <p:bldP spid="28" grpId="0"/>
      <p:bldP spid="28" grpId="3"/>
      <p:bldP spid="29" grpId="0"/>
      <p:bldP spid="30" grpId="0"/>
      <p:bldP spid="31" grpId="0"/>
      <p:bldP spid="32" grpId="0"/>
      <p:bldP spid="34" grpId="0"/>
      <p:bldP spid="37" grpId="0"/>
      <p:bldP spid="39" grpId="0"/>
      <p:bldP spid="40"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Lập trình PLC</a:t>
            </a:r>
            <a:endParaRPr lang="en-AU" dirty="0"/>
          </a:p>
        </p:txBody>
      </p:sp>
      <p:sp>
        <p:nvSpPr>
          <p:cNvPr id="4" name="Text Placeholder 3"/>
          <p:cNvSpPr>
            <a:spLocks noGrp="1"/>
          </p:cNvSpPr>
          <p:nvPr>
            <p:ph type="body" sz="quarter" idx="14"/>
          </p:nvPr>
        </p:nvSpPr>
        <p:spPr/>
        <p:txBody>
          <a:bodyPr/>
          <a:lstStyle/>
          <a:p>
            <a:r>
              <a:rPr lang="vi-VN" dirty="0" smtClean="0"/>
              <a:t>5</a:t>
            </a:r>
            <a:endParaRPr lang="en-AU" dirty="0"/>
          </a:p>
        </p:txBody>
      </p:sp>
      <p:sp>
        <p:nvSpPr>
          <p:cNvPr id="6" name="Slide Number Placeholder 5"/>
          <p:cNvSpPr>
            <a:spLocks noGrp="1"/>
          </p:cNvSpPr>
          <p:nvPr>
            <p:ph type="sldNum" sz="quarter" idx="22"/>
          </p:nvPr>
        </p:nvSpPr>
        <p:spPr/>
        <p:txBody>
          <a:bodyPr/>
          <a:lstStyle/>
          <a:p>
            <a:pPr algn="r" defTabSz="914400"/>
            <a:r>
              <a:rPr lang="vi-VN" altLang="ja-JP" dirty="0"/>
              <a:t>5</a:t>
            </a:r>
            <a:endParaRPr lang="ja-JP" altLang="en-US" dirty="0"/>
          </a:p>
        </p:txBody>
      </p:sp>
      <p:sp>
        <p:nvSpPr>
          <p:cNvPr id="7" name="Rectangle 6"/>
          <p:cNvSpPr/>
          <p:nvPr/>
        </p:nvSpPr>
        <p:spPr>
          <a:xfrm>
            <a:off x="252042" y="845206"/>
            <a:ext cx="5490606" cy="400110"/>
          </a:xfrm>
          <a:prstGeom prst="rect">
            <a:avLst/>
          </a:prstGeom>
        </p:spPr>
        <p:txBody>
          <a:bodyPr wrap="none">
            <a:spAutoFit/>
          </a:bodyPr>
          <a:lstStyle/>
          <a:p>
            <a:r>
              <a:rPr lang="en-US" sz="2000" b="1" kern="0" dirty="0" err="1">
                <a:latin typeface="Times New Roman" panose="02020603050405020304" pitchFamily="18" charset="0"/>
                <a:ea typeface="Times New Roman" panose="02020603050405020304" pitchFamily="18" charset="0"/>
              </a:rPr>
              <a:t>Hàm</a:t>
            </a:r>
            <a:r>
              <a:rPr lang="en-US" sz="2000" b="1" kern="0" dirty="0">
                <a:latin typeface="Times New Roman" panose="02020603050405020304" pitchFamily="18" charset="0"/>
                <a:ea typeface="Times New Roman" panose="02020603050405020304" pitchFamily="18" charset="0"/>
              </a:rPr>
              <a:t> ADPRW (Advanced Protocol Read/Write) </a:t>
            </a:r>
            <a:endParaRPr lang="en-AU" sz="2000" b="1" dirty="0"/>
          </a:p>
        </p:txBody>
      </p:sp>
      <p:pic>
        <p:nvPicPr>
          <p:cNvPr id="8" name="Picture 7"/>
          <p:cNvPicPr/>
          <p:nvPr/>
        </p:nvPicPr>
        <p:blipFill rotWithShape="1">
          <a:blip r:embed="rId2"/>
          <a:srcRect l="-107" t="3729" r="37181" b="349"/>
          <a:stretch/>
        </p:blipFill>
        <p:spPr>
          <a:xfrm>
            <a:off x="338669" y="1307647"/>
            <a:ext cx="5073650" cy="3486150"/>
          </a:xfrm>
          <a:prstGeom prst="rect">
            <a:avLst/>
          </a:prstGeom>
        </p:spPr>
      </p:pic>
      <p:pic>
        <p:nvPicPr>
          <p:cNvPr id="10" name="Picture 9"/>
          <p:cNvPicPr/>
          <p:nvPr/>
        </p:nvPicPr>
        <p:blipFill rotWithShape="1">
          <a:blip r:embed="rId3"/>
          <a:srcRect t="3858" r="18046"/>
          <a:stretch/>
        </p:blipFill>
        <p:spPr>
          <a:xfrm>
            <a:off x="338669" y="4927600"/>
            <a:ext cx="10162791" cy="1781208"/>
          </a:xfrm>
          <a:prstGeom prst="rect">
            <a:avLst/>
          </a:prstGeom>
        </p:spPr>
      </p:pic>
      <p:pic>
        <p:nvPicPr>
          <p:cNvPr id="11" name="Picture 10"/>
          <p:cNvPicPr/>
          <p:nvPr/>
        </p:nvPicPr>
        <p:blipFill rotWithShape="1">
          <a:blip r:embed="rId4"/>
          <a:srcRect t="36274" b="35595"/>
          <a:stretch/>
        </p:blipFill>
        <p:spPr bwMode="auto">
          <a:xfrm>
            <a:off x="5669762" y="2019979"/>
            <a:ext cx="6357600" cy="2061485"/>
          </a:xfrm>
          <a:prstGeom prst="rect">
            <a:avLst/>
          </a:prstGeom>
          <a:ln>
            <a:noFill/>
          </a:ln>
          <a:extLst>
            <a:ext uri="{53640926-AAD7-44D8-BBD7-CCE9431645EC}">
              <a14:shadowObscured xmlns:a14="http://schemas.microsoft.com/office/drawing/2010/main"/>
            </a:ext>
          </a:extLst>
        </p:spPr>
      </p:pic>
      <p:sp>
        <p:nvSpPr>
          <p:cNvPr id="12" name="Rectangle 11"/>
          <p:cNvSpPr/>
          <p:nvPr/>
        </p:nvSpPr>
        <p:spPr>
          <a:xfrm>
            <a:off x="6230207" y="1588704"/>
            <a:ext cx="3515706" cy="400110"/>
          </a:xfrm>
          <a:prstGeom prst="rect">
            <a:avLst/>
          </a:prstGeom>
        </p:spPr>
        <p:txBody>
          <a:bodyPr wrap="none">
            <a:spAutoFit/>
          </a:bodyPr>
          <a:lstStyle/>
          <a:p>
            <a:r>
              <a:rPr lang="vi-VN" sz="2000" b="1" kern="0" dirty="0" smtClean="0">
                <a:latin typeface="Times New Roman" panose="02020603050405020304" pitchFamily="18" charset="0"/>
                <a:ea typeface="Times New Roman" panose="02020603050405020304" pitchFamily="18" charset="0"/>
              </a:rPr>
              <a:t>Thiết kế chức năng Auto Skip</a:t>
            </a:r>
            <a:r>
              <a:rPr lang="en-US" sz="2000" b="1" kern="0" dirty="0" smtClean="0">
                <a:latin typeface="Times New Roman" panose="02020603050405020304" pitchFamily="18" charset="0"/>
                <a:ea typeface="Times New Roman" panose="02020603050405020304" pitchFamily="18" charset="0"/>
              </a:rPr>
              <a:t> </a:t>
            </a:r>
            <a:endParaRPr lang="en-AU" sz="2000" b="1" dirty="0"/>
          </a:p>
        </p:txBody>
      </p:sp>
    </p:spTree>
    <p:extLst>
      <p:ext uri="{BB962C8B-B14F-4D97-AF65-F5344CB8AC3E}">
        <p14:creationId xmlns:p14="http://schemas.microsoft.com/office/powerpoint/2010/main" val="3870042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Lập trình PLC</a:t>
            </a:r>
            <a:endParaRPr lang="en-AU" dirty="0"/>
          </a:p>
        </p:txBody>
      </p:sp>
      <p:sp>
        <p:nvSpPr>
          <p:cNvPr id="4" name="Text Placeholder 3"/>
          <p:cNvSpPr>
            <a:spLocks noGrp="1"/>
          </p:cNvSpPr>
          <p:nvPr>
            <p:ph type="body" sz="quarter" idx="14"/>
          </p:nvPr>
        </p:nvSpPr>
        <p:spPr/>
        <p:txBody>
          <a:bodyPr/>
          <a:lstStyle/>
          <a:p>
            <a:r>
              <a:rPr lang="vi-VN" dirty="0" smtClean="0"/>
              <a:t>6</a:t>
            </a:r>
            <a:endParaRPr lang="en-AU" dirty="0"/>
          </a:p>
        </p:txBody>
      </p:sp>
      <p:sp>
        <p:nvSpPr>
          <p:cNvPr id="6" name="Slide Number Placeholder 5"/>
          <p:cNvSpPr>
            <a:spLocks noGrp="1"/>
          </p:cNvSpPr>
          <p:nvPr>
            <p:ph type="sldNum" sz="quarter" idx="22"/>
          </p:nvPr>
        </p:nvSpPr>
        <p:spPr/>
        <p:txBody>
          <a:bodyPr/>
          <a:lstStyle/>
          <a:p>
            <a:pPr algn="r" defTabSz="914400"/>
            <a:r>
              <a:rPr lang="vi-VN" altLang="ja-JP" dirty="0"/>
              <a:t>6</a:t>
            </a:r>
            <a:endParaRPr lang="ja-JP" alt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03200" y="952500"/>
            <a:ext cx="11824162" cy="5589236"/>
          </a:xfrm>
          <a:prstGeom prst="rect">
            <a:avLst/>
          </a:prstGeom>
        </p:spPr>
      </p:pic>
    </p:spTree>
    <p:extLst>
      <p:ext uri="{BB962C8B-B14F-4D97-AF65-F5344CB8AC3E}">
        <p14:creationId xmlns:p14="http://schemas.microsoft.com/office/powerpoint/2010/main" val="6165327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ユーザー定義 7">
      <a:dk1>
        <a:srgbClr val="000000"/>
      </a:dk1>
      <a:lt1>
        <a:srgbClr val="FFFFFF"/>
      </a:lt1>
      <a:dk2>
        <a:srgbClr val="666666"/>
      </a:dk2>
      <a:lt2>
        <a:srgbClr val="E1E1E1"/>
      </a:lt2>
      <a:accent1>
        <a:srgbClr val="E60012"/>
      </a:accent1>
      <a:accent2>
        <a:srgbClr val="FCDECA"/>
      </a:accent2>
      <a:accent3>
        <a:srgbClr val="B1D9B7"/>
      </a:accent3>
      <a:accent4>
        <a:srgbClr val="B8E5E6"/>
      </a:accent4>
      <a:accent5>
        <a:srgbClr val="B9E1FF"/>
      </a:accent5>
      <a:accent6>
        <a:srgbClr val="FAC8DA"/>
      </a:accent6>
      <a:hlink>
        <a:srgbClr val="E60012"/>
      </a:hlink>
      <a:folHlink>
        <a:srgbClr val="FF6B74"/>
      </a:folHlink>
    </a:clrScheme>
    <a:fontScheme name="ユーザー定義 6">
      <a:majorFont>
        <a:latin typeface="Segoe UI"/>
        <a:ea typeface="游ゴシック"/>
        <a:cs typeface=""/>
      </a:majorFont>
      <a:minorFont>
        <a:latin typeface="Segoe UI"/>
        <a:ea typeface="游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lnSpc>
            <a:spcPct val="130000"/>
          </a:lnSpc>
          <a:defRPr kumimoji="1" sz="16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lnSpc>
            <a:spcPct val="130000"/>
          </a:lnSpc>
          <a:defRPr kumimoji="1" sz="16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822</Words>
  <Application>Microsoft Office PowerPoint</Application>
  <PresentationFormat>Widescreen</PresentationFormat>
  <Paragraphs>177</Paragraphs>
  <Slides>12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ＭＳ Ｐゴシック</vt:lpstr>
      <vt:lpstr>游ゴシック</vt:lpstr>
      <vt:lpstr>Arial</vt:lpstr>
      <vt:lpstr>Calibri</vt:lpstr>
      <vt:lpstr>Roboto</vt:lpstr>
      <vt:lpstr>Segoe UI</vt:lpstr>
      <vt:lpstr>Segoe UI 本文</vt:lpstr>
      <vt:lpstr>Times New Roman</vt:lpstr>
      <vt:lpstr>Office テーマ</vt:lpstr>
      <vt:lpstr> Dự án REAL-TIME FIRE EVACUTION SYSTEM</vt:lpstr>
      <vt:lpstr>Sơ đồ khối hệ thống</vt:lpstr>
      <vt:lpstr>Sơ đồ khối hệ thống</vt:lpstr>
      <vt:lpstr>Truyền thông các dòng PLC</vt:lpstr>
      <vt:lpstr>Sơ đồ khối hệ thống</vt:lpstr>
      <vt:lpstr>Giao tiếp PLC và các node cảm biến</vt:lpstr>
      <vt:lpstr>RS485 và MODBUS RTU </vt:lpstr>
      <vt:lpstr>Lập trình PLC</vt:lpstr>
      <vt:lpstr>Lập trình PLC</vt:lpstr>
      <vt:lpstr>Sơ đồ khối hệ thống</vt:lpstr>
      <vt:lpstr>Thiết kế giám sát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2021-10-25T09:47:52Z</dcterms:created>
  <dcterms:modified xsi:type="dcterms:W3CDTF">2024-06-28T04:12:52Z</dcterms:modified>
</cp:coreProperties>
</file>