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894F-C7A6-8CF9-D228-18C74E3E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DCB24-B6C8-1C5B-0C0F-06275817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07F7-DA16-2B8C-E6D1-00EAD47B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5826-9F74-8E2D-8DF4-67DCD27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0CBE-CDCF-8308-BD33-C3BE992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10C3-A114-5276-05CB-2CE6FF0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44E58-362E-CE59-B44F-0139A41D1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B432-9795-7CD7-3A67-F6FE44C2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E28F-BD50-8FAA-93DB-A1854444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3D18-1E3D-F352-DFF5-E3B4DB79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7564E-E68A-EE56-7204-0F157F050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5A6AC-49A2-7DA7-D0AC-A58E02899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ACA0-AD83-0208-8635-30F07054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D9BF-542A-43BB-FF28-F5260099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FE58A-E13A-3CB1-0C71-6604D5F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9329-FD18-D27E-EB3F-3515D14B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8D7A-B8F1-6A11-DC33-881CDCBA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8BFF-8CBD-EDDA-F3FB-EFCCA026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68CB-B8CD-D809-17BA-E9E417BE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0F7C-333E-64D8-E5BE-197AE2BB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C03D-3295-A1E9-F4A0-2D781858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D081-C464-22E1-DA9F-E8D5D0DE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824F-310A-E3DD-72D8-54C19480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0B62-D5F8-B373-F7B2-A033BBE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4962-B4DC-56EA-05C1-478D3B89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A1EB-A2C6-657E-7A76-E8B0A01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3CB1-4BA3-3BB7-254E-76C4212E2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BF730-ECCA-F2F0-1D7A-C4102D7A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F351-2FC6-3210-859B-E9F0A273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24F2-988D-3651-FD77-50E0954D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9E00-B9DE-2295-BF95-37F7FAA8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73F7-556E-26B6-38FA-C0C2E937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5A97-3B39-32B1-1B29-9F21848E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79D7-36E5-ACFA-C92D-84E943C0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3D808-3E05-BF5E-0890-82A121A8D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888D-A31A-1B61-CE90-08EF62BDC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5BE6D-7AF2-8A5D-A481-FB8039EC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E583C-2840-0DB8-EED7-52D72951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0EA14-7E98-C145-4DEE-ECCE1D9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4BE4-3B46-2E5D-7FC7-A391C93C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7D5D6-A954-2118-26F5-92E615BF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D1581-E02F-4234-4C38-8564821A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3CDA-B2E3-EE6C-44A4-AC5A257F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C08AE-F062-0EC5-C89C-EE308F7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75F54-4328-D27C-D10F-4DE4B729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CCA95-73C4-7E4C-4C80-21997686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FBD0-A88B-176E-557C-AFB46792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3998-FC0D-E87B-7DEE-1F20E926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A3568-0339-8B9A-8038-FF648D1C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DB1B-8771-1975-9A5C-DDD48059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EDE71-92AB-2A5C-87CB-2600B04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A522D-9C38-39AF-3330-D016E9B8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3A5-4C52-42E4-1B37-3DB34BB1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B55A8-5E99-BE6D-DC8B-D167E36FF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D905-E400-0C59-7A1A-4EA58893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939C-969E-4C42-075F-7ECF18B4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EF17-1ABB-56A8-E31B-5121C74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E83C-7164-80D5-CD71-0D08B554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9BCC0-C101-EF2A-5139-A8E0869F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DC84-7888-46F0-6339-137E4AE0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4C679-FA6D-0F29-55C1-121541637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10AA-A093-41A6-8A41-329C98F0E0F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D269-2370-9C29-EE07-226EDE1E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6602-DC82-2C14-F76E-9ADB54CD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1F12-7B05-47A1-8F2C-9AC19F016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34D-F5E8-21FF-A65F-11907D6B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64A8-8596-958F-7174-4A2A6ACC8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Hochrein (He/Him/His)</dc:creator>
  <cp:lastModifiedBy>Christopher Hochrein (He/Him/His)</cp:lastModifiedBy>
  <cp:revision>1</cp:revision>
  <dcterms:created xsi:type="dcterms:W3CDTF">2023-10-03T00:00:08Z</dcterms:created>
  <dcterms:modified xsi:type="dcterms:W3CDTF">2023-10-03T00:00:32Z</dcterms:modified>
</cp:coreProperties>
</file>