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364CF-42E8-F69D-AA17-C3F9F5724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FFC610-E514-F16A-782C-F827B8E0D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4ED04-B905-9795-9B48-C24E2CD0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9F9-9A4A-4FED-9CF0-AE2FE5E76C56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A3501-170C-72D0-1EC1-6D95813C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453BA5-6438-C26E-699A-3E91875A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325B-CBE4-406D-BBB4-E8C2276B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95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FE61A-2984-E030-A16F-6C63D8B5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8EE20F-6A7F-67F8-4CEC-5342669ED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4B7ED9-00CA-FADF-DF79-54D58A1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9F9-9A4A-4FED-9CF0-AE2FE5E76C56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F9868-9348-96E4-019D-6A9038EF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2CD19-B45B-0B13-1716-ED2C6C48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325B-CBE4-406D-BBB4-E8C2276B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55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38A088-A359-BE25-7B39-F9D9BE569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D21CC0-6F74-2437-BECA-C328BF247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92DA39-6D99-AE6C-7F51-4DD17471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9F9-9A4A-4FED-9CF0-AE2FE5E76C56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38D4A4-E0DF-E7AF-6BE3-C2CC1DCB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B67E8-6CAD-3CE2-7199-431D30B0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325B-CBE4-406D-BBB4-E8C2276B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1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02DF-3AE3-516F-7C31-2817D64D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B6864-D8A4-F5E0-BCF9-C760DB46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5FCF9F-9412-F391-B0EA-733AB744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9F9-9A4A-4FED-9CF0-AE2FE5E76C56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96E9E-9A7D-B459-DC9B-46850728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4580A-554A-D3E8-F2AB-5BEEC145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325B-CBE4-406D-BBB4-E8C2276B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4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AEAAA-3E05-8E00-3DB5-D4863F10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058989-EC8C-7E8F-6F0F-6D4A62CE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3F7BEF-9CEA-FE81-F2E1-5F7B8581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9F9-9A4A-4FED-9CF0-AE2FE5E76C56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8ABFF-0A8B-7843-8450-5D57139C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92ED5E-E3DF-38B7-C2FF-A44C9BC0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325B-CBE4-406D-BBB4-E8C2276B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62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142AA-DD58-6475-11E1-8B4EDED6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94B60-F687-8C36-FB74-FE83BCC6B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74ACFC-3F60-EC5A-F12E-007AF2F84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998791-2740-0821-4FE7-E9BF61E8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9F9-9A4A-4FED-9CF0-AE2FE5E76C56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890184-D29E-B5A2-D149-B58288BB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2546B1-87D6-5D63-2236-C69C929D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325B-CBE4-406D-BBB4-E8C2276B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36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2472C-652A-F2CB-61F0-5F0331B9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BE5433-EAB1-BD31-6A48-0D5E7E1B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6AA0CD-577A-9C5B-6A48-C028CEE50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E50E7D-B935-34E3-FE3A-A2532293F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166311-F43C-F167-5BE4-F39F5809D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572F9D-12C5-52C0-2E87-645917FC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9F9-9A4A-4FED-9CF0-AE2FE5E76C56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7813AB-3EE9-4D34-00D9-99C8575A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0B5844-D14C-5F7C-B402-59622F4B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325B-CBE4-406D-BBB4-E8C2276B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62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F6F04-4D31-1DF2-E8AF-AD869F68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EA82F0-9F02-7ED6-93F8-AA7545E7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9F9-9A4A-4FED-9CF0-AE2FE5E76C56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22C105-D0B1-5C24-CF34-F05FE96B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DF16BE-6CBF-659B-32BC-85AA2A19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325B-CBE4-406D-BBB4-E8C2276B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6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D59C05-CF69-1712-7A09-075AD3DF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9F9-9A4A-4FED-9CF0-AE2FE5E76C56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818B55-DBC5-7A44-2CFA-100D5EFE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BE3487-DB69-6043-B932-142F44E8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325B-CBE4-406D-BBB4-E8C2276B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68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9345B-A9EB-D4F9-F41C-0F81A80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47F34-AC00-E163-F4AF-78D4863B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2222FB-6C4F-6E8A-2BA5-06849C9CB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9ECAE0-8C12-114A-5BC2-30428AB2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9F9-9A4A-4FED-9CF0-AE2FE5E76C56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D7EC3C-DED8-CB7F-2D7C-18BF51FA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45E870-D088-2C86-187E-C4857C38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325B-CBE4-406D-BBB4-E8C2276B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7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43127-D1A4-8B86-E150-C99782D4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93A670-04AF-D75A-CFFA-0211EB488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0E5E7D-6E6D-BCBC-DAD6-7BC707CAF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629E41-026A-7E10-42C7-FDCC3131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9F9-9A4A-4FED-9CF0-AE2FE5E76C56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DD9BCF-4AC3-B421-30B8-09F5E971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D7E221-E086-4C33-6C3A-B9AD8123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325B-CBE4-406D-BBB4-E8C2276B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B3D768-CCE5-DCA5-EE3D-11C8B954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343933-2107-6BFB-14E3-EAC7C08F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7E4998-3FEF-1003-9825-39B7E3E03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3A9F9-9A4A-4FED-9CF0-AE2FE5E76C56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05EC3C-CF24-EA26-704F-26EDF12B6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D9B7B6-B8CD-7C59-8838-96DC7AB4A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8325B-CBE4-406D-BBB4-E8C2276B0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23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945C-7773-650C-B4E4-7C3237516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relatrio criativo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BC7F32-1915-F0BD-6BFB-081727FCA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1E7E1456-1094-C9AF-24DA-5185798500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1E7E1456-1094-C9AF-24DA-5185798500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2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945C-7773-650C-B4E4-7C3237516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relatrio criativo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BC7F32-1915-F0BD-6BFB-081727FCA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1E7E1456-1094-C9AF-24DA-5185798500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1E7E1456-1094-C9AF-24DA-5185798500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4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945C-7773-650C-B4E4-7C3237516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relatrio criativo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BC7F32-1915-F0BD-6BFB-081727FCA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1E7E1456-1094-C9AF-24DA-5185798500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1E7E1456-1094-C9AF-24DA-5185798500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9600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F33BB211-BDFA-4A3B-B3AE-764D330B3C7F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0a53540d-3bd3-4926-8f10-6d61581de93b/ReportSection?bookmarkGuid=bf42665b-ee4c-40dc-aafc-43267b142e90&amp;bookmarkUsage=1&amp;ctid=401c8c6b-2cb3-4224-b4b4-8e1b540edef4&amp;fromEntryPoint=export&quot;"/>
    <we:property name="reportName" value="&quot;relatrio criativo&quot;"/>
    <we:property name="reportState" value="&quot;CONNECTED&quot;"/>
    <we:property name="embedUrl" value="&quot;/reportEmbed?reportId=0a53540d-3bd3-4926-8f10-6d61581de93b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ágina 1&quot;"/>
    <we:property name="datasetId" value="&quot;af083157-fcaa-4a45-9cf5-948f79d91723&quot;"/>
    <we:property name="backgroundColor" value="&quot;#FFFFFF&quot;"/>
    <we:property name="bookmark" value="&quot;H4sIAAAAAAAAA+1ayXLbNhh+FQ8vuWg62JfcYiVNO5O2marNpZPDD+CHzAxFqiTl2M34hfoafbECpOzEi6xEdls19sUiAOrDv2/yhyKU3bKC0x9hgcXT4vs6lB5C0x7oYlLU4yZHpkIUnkiFUhHGGdB02iz7sqm74umHood2jv2bsltBlZHS5m9vJwVU1WuY51WEqsNJscS2a2qoyj9wfDkd9e0KzyYFniyrpoUMOeuhxwx7nF5P60QC/YanG8H35THO0Pfj7s+4bNr+fD0puvFpIOnyWQYbLpw2dQ9lnYDznhWovSCRBkmolFwSgLzflfW8WpP48bu/nC6zOLojSJ+Jf/cuoWecs7PEAKFOe7TCB2RGAzCHdFcsVIHJ4LmxjGPSh/KM74olFCFKScYiYGAQvdVmK1a5SHq7jgWCamSaecUCE4QKK9SudFEARXykInpNCZMM9HasHk9615zcgJb54k5qHoPkkRFmdf52LKt+rWx3+uJk2SbLTPY6oj0Lx1B7DMVgfi123dpWns3nLc7h3HReXDqcNtVqccP+rFm1Hn/GOBzVfdmfpjtiWac7ymzqmc7XbZOcYDj5tS777mDWVGE4+XZVr22V5OVR837aYnKEkDfepp1bBeOhDZelkhZtwPbwdOD4edmeuwKbXCH8P+c2sZeNnmEMJnLk3AkurAZUe67C52Xnm1Xddw9Bg7cwOyoQjPVUEO2lM1pFkR7initw+tPL2UPQ3c18rv0OY6TRhogmhVBg1AS752p79LvLCnQ0Kho0RBECiR7VvivwYAYVPgjtbeJ0VB2nlnNLSSTCoXDKc8CdC9BALFrkgqGJNoI2KHbF8sJphZ45QRiVFqRQflcs5TioCGAND2hZ1EbvzGMAyS2PhCNoazTlWu6MZWzCcJYwkgpkn4p3IrbLa2MBGrllwjkwlFohOCcI28vsDZRJHRB14A6UTZU7IZbs3EpIEqiJmqQmgkrFheR8eysBg50ervp+6KuuQDonqFKKOC1TrDEmgtreNd0OaTjzqXuSnhMgQioGAreGsGmKEvOmTQ1rdS2K3Zf7znC+wLovroemyVcXSqtVl4SN4RDa6RG0/f80rp7PCdLL7z4ZCKytZST//s0ji3c9S8nfXTQhy/SoDAHrYnQbah11Kf4pwOTaWlLBvpI0PdkTn9xq46GpV/2jcX+5cQ8pzqOOYLVA44RjqW/4jEnSpqIAKfVGRc0YM55zhmTnyZtkMpjIDMioE6rnqZ25U/L4rsQWWn90+gqPsbouyIvz60fn4nsDbTkOMweh76iM9VT2Aqy43BjkMWl+7RN61s+/r0o4CHgQoIcRas1K8cNff3YPIZtBevdGR9/uPw9A/aNDByswFV7WMcKZ46jXNetjRvpCqtJjWPmdMtJj1XUXcY927I2InBEr018ULEoet3eFG37iMJJ7wiWhEUJIjWGUYO/Y3FhmHFJHgSCXKoAw9A6NJqBJLaHN+VdQFxSmxV60Shfx6As9oKtKj+0lRosFtvNBhTmCDYwsx4tK7D6W1x8GTvLnqzLxPmK/gWqVYZ8cYv8esX6Sq+/1uGWDL9GrvnTPItnoHQOt3b36xvrKtWNwzQVjkkSjLItORL99kHC7MUenHWFCxZgKN5tKQE30HSFT228d5B86LePSi4gM9sKip3nsmmLXAyiX+hZxAcvPKpZets1qea9G+1HQo91K0NZbyFMgJYexKOWPFvHvWsTnWsM/kuGvGgQxTGm0kltIrV6KZ9LLO0WdAfWmhNOs+m4JHl9DjTcknqRRqEMW4a3JZ/h/l4vEc3b2N5rYh/5oIwAA&quot;"/>
    <we:property name="initialStateBookmark" value="&quot;H4sIAAAAAAAAA+1ayXLbNhh+FQ8vuWg62JfcbCVNO1knanPpZDo/gB8yMzSpkpRrN+MX6mv0xQqQshOvSmS3VWNfJGLhB/z7In0sQtktKjh+BQdYPC5+rEPpITTtji4mRT1O7r1+/fzl7tvnv77affk0TTeLvmzqrnj8seihnWP/ruyWUGWINPnL+0kBVfUG5nkUoepwUiyw7ZoaqvIPHDenpb5d4smkwKNF1bSQIWc99JhhD9P2NE5n0+94OhF8Xx7iDH0/zr7FRdP2p+NJ0Y1Pw5XOr2Ww4cBpU/dQ1gk4z1mB2gsSaZCESsklAcjzXVnPq9UVP7370/Ei86Hbh/Sd6HcfEnrGOTlJBBDqtEcrfEBmNABzSDfFQhWYDJ4byzgmQSjP+KZYQhGilGQsAgYG0Vtt1mKVB0lul7FAUI1MM69YYIJQYYXa9F4UQBEfqYheU8IkA70eq8ej3jVHV6BluriTmscgeWSEWZ3fjmXVr4Ttjp8eLdqkmUlfR7TdcAi1x1AM6tdi1610ZXc+b3EOp6rz9NzitKmWB1fMz5pl6/EtxmGp7sv+OJ0RyzqdUWZVz/d80zbJCIaVn+uy73ZmTRWGle+X9UpXSR7uN79PW0yGEPLE+zRzI2M8tOE8V9KgDdjuHQ8UPynbU1NgkwsX/8+pTeRlpWcYg4kcOXeCC6sB1ZaL8EnZ+WZZ9919kOANxI4CBGM9FUR76YxWUaSHuOUCnL5+NrsPsruazpXdYYw02hDRJBcKjJpgt1xsD3Z3XoCORkWDhihCINGj2nYB7sygwnshvesoHUXHqeXcUhKJcCic8hxw4wQ0EIsWuWBooo2gDYpNsbxwWqFnThBGpQUplN8USzkOKgJYwwNaFrXRG9MYQHLLI+EI2hpNuZYbYxmbMJwljKQE2afknYj1/Lo2AY3cMuEcGEqtEJwThPVp9jU3kzog6sAdKJsyd0Is2biUkCRQEzVJRQSVigvJ+fpSAgY93Vv2/VBXXYB0TlClFHFaJl9jTAS1vmq6GdJw5lP1JD0nQIRUDASudWHT5CXmTZsq1eqSF7sr853h/ADrvrjsmibfnCutll1iNoY9aKf70Pb/U7962idImz981hBYact4/btXj8zeVRMlv3vQhMzT/TIErIvRbKh11CX/pwCTaWtJBftGwvRkS2xyrY6Hpl72D8r99co9hDiPOoLVAo0TjqW64Qs6SdclBUipNypqxpjxnDMkG3feJJPBRGZARp1QPU/lzK2Cxw8lttD6/eMXeIjVZUaerV9eOmXfO2jLsZk5MH1DYazasWdgxfnCILdJ87bP7rN6/m1Zwk7AnQA9jFArUoqXf/3Z3YdoBmnvlYa+3n7ugfhHgw5WYEq8rGOEM8dRr3LWh4j0lbdKj2HpN4pID1nXbdg96rE3InJGrEyfKFiUPK6vCq/5icNI7gmXhEYIIRWGUYK9ZXFjmXFIHQWCXKoAwtBbFJqAJpWENsdfQV1QmAZbUSqd+aOvtICuKj225wgtDrCdDyLMHmwgZDEeVGL3Kb3+OFCSv1+UifYR+x1Uywz7aA/73xHrRzn7XrVbrrEletGW7pgl11rHcNfuTm1jdeTKMLjmgjFJolGWRSeiX99IuFmZo9OOMKFiTImbTSmgJvqWkKnstw7yD52WcelFRAZbodHT3HZNvusepEt9i3gAiy9Klp61zXJxp0r7idGj3krQ1lvIXSAlh7Yo5Q8a8e9qxJdqwz8S4S8qBDFMabSSW0ilXvJn0stbeZ0B9aqA0yz7bgEe30CNVwSeJFGoQ2bhjcFn+L/L2PZJVypdtS5a5X/BnAWqk5O/ATIiblmRIwAA&quot;"/>
    <we:property name="isFiltersActionButtonVisible" value="true"/>
    <we:property name="isVisualContainerHeaderHidden" value="false"/>
    <we:property name="reportEmbeddedTime" value="&quot;2024-07-16T19:25:42.057Z&quot;"/>
    <we:property name="creatorTenantId" value="&quot;401c8c6b-2cb3-4224-b4b4-8e1b540edef4&quot;"/>
    <we:property name="creatorUserId" value="&quot;10032003A5FE32B2&quot;"/>
    <we:property name="creatorSessionId" value="&quot;ef9030e8-9204-488e-94b9-c5473f1ef23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33BB211-BDFA-4A3B-B3AE-764D330B3C7F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91Y62/bNhD/VwJ9dgKJ1Iv91qbdAwuGoAkCDEMwHMmTw0IWVYpK4xX533ek7DQPJ+6Mbuv8yeTxdPe7B++O/pxoM/QtLH+FBSavkp87bRRo6w6qZJZ0EzFPeVNhnjMmsVC1SAELOrW9N7YbklefEw9ujv7CDCO0QRIRf7+cJdC2pzAPuwbaAWdJj26wHbTmT5yY6ci7EW9nCd70rXUQRJ558BjEXhM77QlCdsRJIyhvrvEMlZ+o77G3zq/2olJS1bxmWcErZMiaEumbYTqNMLfzB6UR2LHtPJiOAARaqQWrSky5wKaq64oxFnkH083blSlfvj1f9sFtwxX0AYGVH0hjkHN7S4YWuU5FLpiQUnBdF5iB3FVWw1laV1lZMIoOR4lSqa2yzIJi8lQWlJrJTOWFQiEYVA0vq62yPN54aW+eSqtZmlYlF41OK5WBLjFnu1rJmhRkXResFGVZNiBzzMK3jWn9KkBy+e6md5R1lIuTrNf6GjqFOomp5XCYMulz8no+dzgHv9q+e3B4bNtxsYF+Zken8D028ajzxi9JR2M60mFCGgecp85SgscTWjbGR+oPY7fK1zRsr+ynY4eU4DoQZtvx/mTQgVNXyxO8xvYptLvzp0drQBfgzHSzohk7mrcqEXfCkgcWvw13NrDdw7NafxwNHGg80OBhErUyJXnd2eQlpxwTaW4dlaT2iV++VaiO7dh5t9yA45IoL+arRmUXvR1McMe5wzXfgwymjdPo3ixjdr41bl2+stlzkdzbSN9eros4yftwrzITyJbK7cpJ+++I2T+Rv5dTG4VuWDfRIbrT2Tau7nmZ4tAGQBPDxxHdkjRGpi+ajoKBR3fGH20w7SiYQ8LMQOa00A/h5oSOTiSNEfwvuJy0/D2DTyxd+gDgHGSLfwCkkvNCHlZcZYd5I/WhAMkPa2qfWc5TLTL92DOTqyO6U9N1a2jB+c9ZvHbmMyY9lENMzlofYK+NvYB2DL7uxradJerKtNphF81/zEKkE0P9a6orkUqYWZrxkzXqczun4nOnLkQ4DhB1Izk1fUWtn2WV5PX2dvhSJd3n63buDI2j3uGLfeb/MSxs7UefiNPRqN0eX4Hzj9vQxsK7yov9r7v3E+FyNfCKsqKSAnlVFwXdpSyDvRsr/40J6gznC6ptu0xQFA9cQP9Vqfqjs2O/Qyf5GuBTRuRFU2eSowAFqmxkKUS+9dECEeGb0fuYp4/eLqnQKdZKqJqJAiGrdCV2f1VhKem1mOe8YFmu6lI11fY32jOvqqqRKWqoRFNwoZTiotz+dnzZWI6ICqsyQ6FFnle6BL4nN2prJitw+isHf/Z48P9PLZ2GCtYowXKRp2mZouKcY4rfeegOziDMtQ8NYvsYuucsnULHRZHVVaNYzTRILAum9e6h+1aYf0Nw3/HMtdGlu9x7bbvRb5y3vv8USl94kT8YDL9xUoRuGxvGF38lC3TzWHHs6IceFJ5Ch1F5P31vMPLFB65GvVq78LvhHRX/cE6imqjtL0hwLgTpFgAA&quot;"/>
    <we:property name="creatorSessionId" value="&quot;846495b7-8a28-4b54-bc2a-76bea86f6e92&quot;"/>
    <we:property name="creatorTenantId" value="&quot;401c8c6b-2cb3-4224-b4b4-8e1b540edef4&quot;"/>
    <we:property name="creatorUserId" value="&quot;10032003A5FE32B2&quot;"/>
    <we:property name="datasetId" value="&quot;af083157-fcaa-4a45-9cf5-948f79d91723&quot;"/>
    <we:property name="embedUrl" value="&quot;/reportEmbed?reportId=0a53540d-3bd3-4926-8f10-6d61581de93b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91YWW/bOBD+K4GenUAidbFvado9kLQNkqDAYhEUI3LksJBFlaLSuEH++w4pO83hxF2ju5v1k6XhaOabg3P4OlK67xqYv4cZRq+i31ulJShjd4poErUj8fWHD4fv9k8OP73ff/eWyKZz2rR99Oo6cmCn6D7qfoDGiyDin+eTCJrmGKb+rYamx0nUoe1NC43+hiMzHTk74M0kwquuMRa8yFMHDr3YS2Knd9Kd7HHSCNLpSzxF6UbqCXbGusW7KGQlS16yJOMFMmR1jvRNP54GmOv5vdIA7MC0DnRLADwtV4IVOcZcYF2UZcEYC7y9bqfNwpTv357NO++v/gI6j8BUn0mjl3NzQ4ZmqYpFKpioKsFVmWEC1aayas7iskjyjKUp41hhJeVaWXpGMXksC3LFqkSmmUQhGBQ1z4u1shxeucpcPZZWsjguci5qFRcyAZVjyja1ktUxVGWZsVzkeV5DlWLiv6114xYBquZvrzpLWUe5OMraV5fQSlRRSC2L/ZhJ19H+dGpxCm7x+vbe4YFphtkK+qkZrMQTrMNR67Sbk45at6RD+zT2OI+toQQPJ/RYaxeovwztIl9j/3phvh5YpARXnjBZj/c3jRasvJgf4SU2j6Hdnj8+WgL6CFaPNyuYsaF5i9pwKyy6Z/Ebf2c92x08i+cvg4YdhTsKHIyiFqZE+62JnnPKAZGmxlItah755WeF6sAMrbPzFTjOifJsviqUZtaZXnt3nFlc8t3LYHqxCu3recjON9ouy1cyeSqSWxvpm/NlESd5n+9UZgLZULldOGn7HTH5J/L3fGyj0PbLJtoHd1rThKc7XqY4NB7QyPBlQDsnjYHpu6Y9b+DerfF7K0zb8+aQMN2TOQ10vb85vqMTSWEAf4jzUcvfM/jI0KX3AM6gavATQFxxnlW7BZfJblpXaldAxXdLap9JymMlEvXQM6OrA7pj3bZLaN75T1m8dOYTJt2XQ0zWGOdhL439CM3gfd0OTTOJ5IVulMU2mP+QhUhHmvrXWFcClTCzOOFHS9RnZkrF51adj3AYIMq64tT0JbV+lhQVL9e3w+cq6TZftzOraRx1Fp/tM/+PYWFtP/pKnJZG7ebgAqx72IZWFt5FXmx/3b2bCOeLgVfkBZUUSIsyy+guJQls3Vj5b0xQpzidUW3bZIKieOAMuh9K1V+tGboNOsmPAB8zIs3qMqk4CpAg87rKhUjXLi0QEL4enAt5+mB3iYWKsZRClkxkCEmhCrH5VoV5RdtimvKMJaksc1kX63e0J7aqoq5iVFCIOuNCSslFvn53fN5YjogSizxBoUSaFioHviU3am0mS7DqBwd/9nDw/08tHYcKVkvBUpHGcR6j5JxjjC88dDun4Ofa+waxbQzdU5aOoeMiS8qilqxkCirMM6bU5qH7WZj/QLAveOZa6dJN7r0y7eBWzlsvP4XiZzbye4PhT04K321Dw/jur2iGdhoqjhlc34HEY2gxKO/G7zUGvrDgKlSLZ+t/V+xR4Q/nKCihcGlaIdd84FesKMAK6P4C5MjgEBIXAAA=&quot;"/>
    <we:property name="isFiltersActionButtonVisible" value="true"/>
    <we:property name="isVisualContainerHeaderHidden" value="false"/>
    <we:property name="pageDisplayName" value="&quot;Página 2&quot;"/>
    <we:property name="pageName" value="&quot;ReportSection97cbc83821537e2e2f6e&quot;"/>
    <we:property name="reportEmbeddedTime" value="&quot;2024-07-16T19:26:59.294Z&quot;"/>
    <we:property name="reportName" value="&quot;relatrio criativo&quot;"/>
    <we:property name="reportState" value="&quot;CONNECTED&quot;"/>
    <we:property name="reportUrl" value="&quot;/groups/me/reports/0a53540d-3bd3-4926-8f10-6d61581de93b/ReportSection97cbc83821537e2e2f6e?bookmarkGuid=079e9bcd-4e4d-4494-8d1e-dc536ee039a5&amp;bookmarkUsage=1&amp;ctid=401c8c6b-2cb3-4224-b4b4-8e1b540edef4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F33BB211-BDFA-4A3B-B3AE-764D330B3C7F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3F3F3&quot;"/>
    <we:property name="bookmark" value="&quot;H4sIAAAAAAAAA+2W30/bMBDH/xWU52pyEpI0vEHHpEnThOjGy9SHs30JRq4dOQ5rh/K/7+yUn5NgDxugjb7U/p7j+9750zpXiVR9p2H7GdaYHCQfjVQCpHV7VTJLzCRWUPBsXtaVYFKwTJRYphS1nVfW9MnBVeLBtejPVD+ADjuR+G01S0DrE2jDrAHd4yzp0PXWgFY/cFpMIe8GHGcJbjptHYQtlx48hm0vaTnNyUL6LqeMILy6xCUKP6mn2Fnnd3Oe8rxucgZS1hljRb4vJD3TT9Fo8+n1IWk0trDGgzJkIGhsLiVUec3rjLOikLwWRdAbpf1uCd8ebzpHdVM3tl1o24KqaK2jfuok1uewn8q5ShZWD+s4Or6nL+3gBJ5iE0PGK7+lnRplwAgV2jVSq06cpUbGyMIOxrttlM/t94VDSkplsHF24+NQXtLTKH8xcdi2Dlvwu+nxX3G4twSNk/phMLuTY6/X71ejfL+3tFo+7XlFSq9Mq3c03+LzZSplDV34ofALQi5QMl4zTAkv7oC5Q2Ub8fnzbKzGEMqKChkHwIxJKFLO5lC/QfxbDmnYKP+vAcEFcNiHiqdQVSlkDKF8FUAssV2j8f8DEJ3CxTk4/5AK6yS6o+n83yt3feVlswfGX7TacfWc+N5SMeEreSPSpmIszUsh5ild0tkbvs9/yQk99NRwlEfgXj/Lj5X+sjxjnZUinWPBmCihYnkp49/xo833uPHcbu63PH7uKska6QU9DOzg+w4EnoDBWE03GVIY1xGLYCTK3diF70+KTndKfQZ6CFnj63wS0wTv40/t+Pw4RwwAAA==&quot;"/>
    <we:property name="creatorSessionId" value="&quot;f9b825c6-a27a-41e7-849a-84560c696dc8&quot;"/>
    <we:property name="creatorTenantId" value="&quot;401c8c6b-2cb3-4224-b4b4-8e1b540edef4&quot;"/>
    <we:property name="creatorUserId" value="&quot;10032003A5FE32B2&quot;"/>
    <we:property name="datasetId" value="&quot;af083157-fcaa-4a45-9cf5-948f79d91723&quot;"/>
    <we:property name="embedUrl" value="&quot;/reportEmbed?reportId=0a53540d-3bd3-4926-8f10-6d61581de93b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2W204bMRCGXwX5Oqq8G5JNuAtpKlWUg0jhpoqqsT27GDn2yuulSVHevWNvKIdK0IsWUEtuYv8+zD/jL7GvmdJNbWB9BEtke+yjVVqCcn6nYD1mO3H/+PjgcHJ68PVocjgj2dVBO9uwvWsWwFcYznXTgolbkPhl0WNgzAlUsVeCabDHavSNs2D0d+wm01DwLW56DFe1cR7ilvMAAeO2VzSd+hQ7e9eniCCDvsI5ytCpp1g7H7Z9kYn+uOxzUGqccz7o70pFa5puNNl8en4MmoxNnQ2gLRmIGh8pBUV/LMa54IOBEmM5iHqpTdhOEevZqvaUN1VjXcd6TSmLynkqpGEpP49Nl841mzrTLlNrdk+fu9ZLPMUyDdmgw5p2KrUFK3Us14ZKdeIdFTKNTF1rg18n+cJ9m3qkoJQG3/R++pioK1qN6hcTk6ryWEHYdmd/xeHOHAx26ofWbk+Ov16/Z1aHZmfujHra84KURtvKbGm+xedzl8oS6vhDEZeEXKRkc8MwBby8A+YWlXXC58+zsdjEoXxQIBcAmHMFg0zwEYzfIP4th9QsdfjXgBASBOxCITIoigxyjjB8FUDMsVqiDf8DELXG6QX48JAK5xX6/e7832t/c+XlvQfGXzTbzeI58b2losNXiVJmZcF51h9KOcroks7f8H3+S06atqGCo9oH//pZfiz1l+UZx/lQZiMccC6HUPD+UKW/40eLH3AVhFvdL3n63FXYEumBHhuuDU0NEk/AYsqm7gxpTPOIRbAK1bbt4/cnTafbhT4H08ao6TnPUhByo4XBJxbERz5LtmKumx/bEV6rcAwAAA==&quot;"/>
    <we:property name="isFiltersActionButtonVisible" value="true"/>
    <we:property name="isVisualContainerHeaderHidden" value="false"/>
    <we:property name="pageDisplayName" value="&quot;Página 3&quot;"/>
    <we:property name="pageName" value="&quot;ReportSectionb1b39f30add9200534cd&quot;"/>
    <we:property name="reportEmbeddedTime" value="&quot;2024-07-16T19:27:48.553Z&quot;"/>
    <we:property name="reportName" value="&quot;relatrio criativo&quot;"/>
    <we:property name="reportState" value="&quot;CONNECTED&quot;"/>
    <we:property name="reportUrl" value="&quot;/groups/me/reports/0a53540d-3bd3-4926-8f10-6d61581de93b/ReportSectionb1b39f30add9200534cd?bookmarkGuid=8282bc66-24e8-439f-b4f8-411346370b7a&amp;bookmarkUsage=1&amp;ctid=401c8c6b-2cb3-4224-b4b4-8e1b540edef4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relatrio criativo</vt:lpstr>
      <vt:lpstr>relatrio criativo</vt:lpstr>
      <vt:lpstr>relatrio criativo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CDG ENGENHARIA LTDA</dc:creator>
  <cp:lastModifiedBy>CDG ENGENHARIA LTDA</cp:lastModifiedBy>
  <cp:revision>1</cp:revision>
  <dcterms:created xsi:type="dcterms:W3CDTF">2024-07-16T19:14:38Z</dcterms:created>
  <dcterms:modified xsi:type="dcterms:W3CDTF">2024-07-16T19:35:47Z</dcterms:modified>
</cp:coreProperties>
</file>