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  <p:sldId id="264" r:id="rId4"/>
    <p:sldId id="260" r:id="rId5"/>
    <p:sldId id="261" r:id="rId6"/>
    <p:sldId id="277" r:id="rId7"/>
    <p:sldId id="269" r:id="rId8"/>
    <p:sldId id="257" r:id="rId9"/>
    <p:sldId id="258" r:id="rId10"/>
    <p:sldId id="274" r:id="rId11"/>
    <p:sldId id="270" r:id="rId12"/>
    <p:sldId id="271" r:id="rId13"/>
    <p:sldId id="275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 Visits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6920" y="70"/>
            <a:ext cx="10969200" cy="705600"/>
          </a:xfrm>
        </p:spPr>
        <p:txBody>
          <a:bodyPr/>
          <a:p>
            <a:r>
              <a:rPr lang="en-US" altLang="zh-CN"/>
              <a:t>Total Costs(Drugs)(pateints &gt;=180):</a:t>
            </a:r>
            <a:endParaRPr lang="en-US" altLang="zh-CN"/>
          </a:p>
        </p:txBody>
      </p:sp>
      <p:pic>
        <p:nvPicPr>
          <p:cNvPr id="104" name="内容占位符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850" y="1157605"/>
            <a:ext cx="5440045" cy="47593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/>
              <a:t>Total Costs(</a:t>
            </a:r>
            <a:r>
              <a:rPr lang="en-US" altLang="zh-CN"/>
              <a:t>Operations):</a:t>
            </a:r>
            <a:endParaRPr lang="en-US" altLang="zh-CN"/>
          </a:p>
        </p:txBody>
      </p:sp>
      <p:pic>
        <p:nvPicPr>
          <p:cNvPr id="102" name="内容占位符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46150"/>
            <a:ext cx="6151245" cy="53816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内容占位符 1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145" y="1049020"/>
            <a:ext cx="6298565" cy="5510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/>
              <a:t>Total Costs(Lasers</a:t>
            </a:r>
            <a:r>
              <a:rPr lang="en-US" altLang="zh-CN"/>
              <a:t>):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3851275" y="1565275"/>
            <a:ext cx="188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147944</a:t>
            </a:r>
            <a:r>
              <a:rPr lang="en-US"/>
              <a:t> </a:t>
            </a:r>
            <a:r>
              <a:rPr lang="en-US" altLang="zh-CN"/>
              <a:t>in total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4130" y="102870"/>
            <a:ext cx="60007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Visits</a:t>
            </a:r>
            <a:r>
              <a:rPr lang="en-US" sz="2800" b="1">
                <a:sym typeface="+mn-ea"/>
              </a:rPr>
              <a:t>(1/3) </a:t>
            </a:r>
            <a:r>
              <a:rPr lang="en-US" sz="2800" b="1"/>
              <a:t>- All Combined files</a:t>
            </a:r>
            <a:endParaRPr lang="en-US" sz="2800" b="1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7795" y="2132965"/>
            <a:ext cx="5791835" cy="398208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1595" y="2132965"/>
            <a:ext cx="5746750" cy="3867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0650" y="2068195"/>
            <a:ext cx="5664835" cy="3954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01440" y="1574165"/>
            <a:ext cx="188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126257</a:t>
            </a:r>
            <a:r>
              <a:rPr lang="en-US"/>
              <a:t> </a:t>
            </a:r>
            <a:r>
              <a:rPr lang="en-US" altLang="zh-CN"/>
              <a:t>in total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4130" y="102870"/>
            <a:ext cx="60007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Visits</a:t>
            </a:r>
            <a:r>
              <a:rPr lang="en-US" sz="2800" b="1">
                <a:sym typeface="+mn-ea"/>
              </a:rPr>
              <a:t>(2/3) </a:t>
            </a:r>
            <a:r>
              <a:rPr lang="en-US" sz="2800" b="1"/>
              <a:t>- Use drug excels only</a:t>
            </a:r>
            <a:endParaRPr lang="en-US" sz="28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30" y="2068195"/>
            <a:ext cx="5687060" cy="3792855"/>
          </a:xfrm>
          <a:prstGeom prst="rect">
            <a:avLst/>
          </a:prstGeom>
        </p:spPr>
      </p:pic>
      <p:sp>
        <p:nvSpPr>
          <p:cNvPr id="12" name="内容占位符 11"/>
          <p:cNvSpPr/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13805" y="1800860"/>
            <a:ext cx="5716905" cy="3812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30" y="102870"/>
            <a:ext cx="60007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Visits</a:t>
            </a:r>
            <a:r>
              <a:rPr lang="en-US" sz="2800" b="1">
                <a:sym typeface="+mn-ea"/>
              </a:rPr>
              <a:t>(2/3) </a:t>
            </a:r>
            <a:r>
              <a:rPr lang="en-US" sz="2800" b="1"/>
              <a:t>- Use drug excels only (&gt;=180)</a:t>
            </a:r>
            <a:endParaRPr lang="en-US" sz="2800" b="1"/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7805" y="1816735"/>
            <a:ext cx="5612765" cy="3796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89730" y="1448435"/>
            <a:ext cx="1640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80059</a:t>
            </a:r>
            <a:r>
              <a:rPr lang="en-US" altLang="zh-CN"/>
              <a:t> in total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 Summary of Drugs/Operations/Lasers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49555" y="14605"/>
            <a:ext cx="7103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Drugs(23 types, patients </a:t>
            </a:r>
            <a:r>
              <a:rPr lang="en-US" altLang="zh-CN" sz="2800" b="1">
                <a:sym typeface="+mn-ea"/>
              </a:rPr>
              <a:t>&gt;=180</a:t>
            </a:r>
            <a:r>
              <a:rPr lang="en-US" altLang="zh-CN" sz="2800" b="1"/>
              <a:t> only)</a:t>
            </a:r>
            <a:endParaRPr lang="en-US" altLang="zh-CN" sz="2800" b="1"/>
          </a:p>
        </p:txBody>
      </p:sp>
      <p:pic>
        <p:nvPicPr>
          <p:cNvPr id="100" name="内容占位符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930" y="873125"/>
            <a:ext cx="5847080" cy="5759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内容占位符 10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0600" y="873125"/>
            <a:ext cx="5811520" cy="50203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90260" y="779145"/>
            <a:ext cx="6244590" cy="4229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" y="779145"/>
            <a:ext cx="5849620" cy="5055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9555" y="14605"/>
            <a:ext cx="5856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Operations(all 96 types)</a:t>
            </a:r>
            <a:endParaRPr lang="en-US" altLang="zh-CN" sz="2800" b="1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49555" y="14605"/>
            <a:ext cx="585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Filtered 8 operations</a:t>
            </a:r>
            <a:endParaRPr lang="en-US" altLang="zh-CN"/>
          </a:p>
        </p:txBody>
      </p:sp>
      <p:pic>
        <p:nvPicPr>
          <p:cNvPr id="100" name="内容占位符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26505" y="1533525"/>
            <a:ext cx="5375275" cy="3666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内容占位符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5595" y="1398270"/>
            <a:ext cx="5532120" cy="48723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49555" y="14605"/>
            <a:ext cx="585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Laser (9 types)</a:t>
            </a:r>
            <a:endParaRPr lang="zh-CN" altLang="en-US"/>
          </a:p>
        </p:txBody>
      </p:sp>
      <p:pic>
        <p:nvPicPr>
          <p:cNvPr id="103" name="内容占位符 10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06160" y="869950"/>
            <a:ext cx="5998210" cy="4058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内容占位符 10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95" y="878840"/>
            <a:ext cx="6044565" cy="51009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9.xml><?xml version="1.0" encoding="utf-8"?>
<p:tagLst xmlns:p="http://schemas.openxmlformats.org/presentationml/2006/main">
  <p:tag name="KSO_WM_UNIT_PLACING_PICTURE_USER_VIEWPORT" val="{&quot;height&quot;:7495,&quot;width&quot;:1127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6.xml><?xml version="1.0" encoding="utf-8"?>
<p:tagLst xmlns:p="http://schemas.openxmlformats.org/presentationml/2006/main">
  <p:tag name="KSO_DOCER_TEMPLATE_OPEN_ONCE_MARK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演示</Application>
  <PresentationFormat>宽屏</PresentationFormat>
  <Paragraphs>30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1. Visits </vt:lpstr>
      <vt:lpstr>PowerPoint 演示文稿</vt:lpstr>
      <vt:lpstr>PowerPoint 演示文稿</vt:lpstr>
      <vt:lpstr>PowerPoint 演示文稿</vt:lpstr>
      <vt:lpstr>PowerPoint 演示文稿</vt:lpstr>
      <vt:lpstr>Total Costs(Drugs)(pateints &gt;=180):</vt:lpstr>
      <vt:lpstr>Total Costs(Drugs)(pateints &gt;=180):</vt:lpstr>
      <vt:lpstr>Total Costs(Operations):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文档存本地丢失不负责</cp:lastModifiedBy>
  <cp:revision>180</cp:revision>
  <dcterms:created xsi:type="dcterms:W3CDTF">2019-06-19T02:08:00Z</dcterms:created>
  <dcterms:modified xsi:type="dcterms:W3CDTF">2022-03-28T10:54:57Z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9EB0EA6A38A7422A8D0877FED028D14A</vt:lpwstr>
  </property>
</Properties>
</file>