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Absolut: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+"/>
            </a:pPr>
            <a:r>
              <a:rPr lang="de"/>
              <a:t>Einmaliger Lock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+"/>
            </a:pPr>
            <a:r>
              <a:rPr lang="de"/>
              <a:t>Ein und Ausschalten geht schnell und einfach (Grenzwertunterschreitung, Überschreitung)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Ungenau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de"/>
              <a:t>Relativ: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+"/>
            </a:pPr>
            <a:r>
              <a:rPr lang="de"/>
              <a:t>Genauere Adjustierung möglich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Ständiges warten beim Lock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Ein und Ausschalten lästig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Geschwindigkeit schwieriger: bei Potentiometer z.B 2mm drehung ist wenig; Feingefühl in Fingerspitzen besser als Bewegung der ganzen Hand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de"/>
              <a:t>Langsamer: Benutzer muss auf Lock-Modus warten, kann nicht einfach weglaufen / Hand wegziehen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de"/>
              <a:t>Verständlichkeit: logische/natürlichere Folgerungen verdunkeln/erhellen im Gegensatz zu Dimmer mit einem Taster (welche Richtung ist derzeit aktiv? 2-3mal Drücken bis gewünschte Helligkeit erreicht)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/>
              <a:t>Bewertung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/>
              <a:t>- natürlichkeit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/>
              <a:t>- einfachheit der bedienung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/>
              <a:t>- für Eingabe erforderliche Haltung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/>
              <a:t>- Gesamtbenützung: schwierig/einfach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/>
              <a:t>--&gt; Skala mit Profil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/>
              <a:t>--&gt; verschiedene zwei Arten bewerten anhand versch. Kriterien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/>
              <a:t>-- Kriterien die für uns wichtig waren (siehe oben)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/>
              <a:t>Ergonominie-Norme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z.B: in der Wohnung, oder Weihnachtsbeleuchtung vor dem Haus (Steuerung der Lichterkette, Weihnachtsbaum, Weihnachtsmann)</a:t>
            </a:r>
          </a:p>
          <a:p>
            <a:pPr>
              <a:spcBef>
                <a:spcPts val="0"/>
              </a:spcBef>
              <a:buNone/>
            </a:pPr>
            <a:r>
              <a:rPr lang="de"/>
              <a:t>Ganzes Haus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Als Beispielszenario: eine Wohnung mit offenen Räumen; es gibt mehrere verschiedene Lichtquelle die als Abgrenzung Räume darstellen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Die 3D Szene enthält nur ein rötliche Farbgebung um so die Helligkeit und Lichtauswirkung besser adjustieren zu können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de"/>
              <a:t>keine externen Lichteinflüsse: d.h. keine Sonne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Schwarz-Weiß-Grau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Lichtverhältnisse besser zur Geltung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Ohne Ablenkung</a:t>
            </a:r>
          </a:p>
          <a:p>
            <a:pPr>
              <a:spcBef>
                <a:spcPts val="0"/>
              </a:spcBef>
              <a:buNone/>
            </a:pPr>
            <a:r>
              <a:rPr lang="de"/>
              <a:t>Rotes Licht mit Glow Effekt, bei höhere Helligkeit weiß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Lichtauswahl: mit Drehpotentiometer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de"/>
              <a:t>absolut: die Distanz ist 1:1 die Helligkeit -&gt; je näher zu Distanzsensor, also je niedriger die Distanz, desto dünkler wird die Lichtquelle</a:t>
            </a:r>
          </a:p>
          <a:p>
            <a:pPr>
              <a:spcBef>
                <a:spcPts val="0"/>
              </a:spcBef>
              <a:buNone/>
            </a:pPr>
            <a:r>
              <a:rPr lang="de"/>
              <a:t>relativ: es wird relativ zur aktuellen Helligkeit der Wert verändert; das führt zu einem Verhalten in dem nicht in einem Schritt die Helligkeit angepasst werden kann sondern nach jedem sogenannten Lockvorgang ein weiteres mal adjustiert werden kann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Einfachheit der Bedienung: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schnelles Anpassen des Lichtes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Ermöglicht indirekte Beleuchtung / Anpassung der Lichtverhältnisse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de"/>
              <a:t>Natürliche Änderung: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kein Sprunghaftes ändern des Lichtes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de"/>
              <a:t>Verständlichkeit für Anwender: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ist die grundsätzliche Anwendung klar für den Benutzer?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ist das Wirkungsverhalten, was passiert bei einem gewissen Verhalten?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Schnelle Änderung, schnelle Bewegung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de"/>
              <a:t>Praxisbezug: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könnte die Steuerung praktisch angewendet werden?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Gibt es Anwendungsgebiete wo diese Steuerung Arbeit erleichtert im Gegensatz zu gewöhnlichen Steuerungen (Taster, Schieberegler)?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Auf Bewertungskriterien eingehen: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Lock Modus wegen “Einfachheit der Bedienung”: Keine ungewollten Eingaben, Start und Ende der Eingabe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Lock Modus um keine zusätzlichen Bedienelemente zu verwenden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Lichtumsetzung: Vergleich absolut und relativ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Verständlichkeit für Anwender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1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2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Buzz Lightning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0" x="477850"/>
            <a:ext cy="784799" cx="8184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Philip Heimböck, Florian Mathis, Nino Schoch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Resultat: Absolut vs Relativ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de"/>
              <a:t>Absolut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+"/>
            </a:pPr>
            <a:r>
              <a:rPr lang="de"/>
              <a:t>Nur einmaliger Lock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+"/>
            </a:pPr>
            <a:r>
              <a:rPr lang="de"/>
              <a:t>Leichtes abschalten / einschalten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de"/>
              <a:t>Ungenau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de"/>
              <a:t>Relativ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+"/>
            </a:pPr>
            <a:r>
              <a:rPr lang="de"/>
              <a:t>Genauer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de"/>
              <a:t>Ständiges warten auf Lock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-"/>
            </a:pPr>
            <a:r>
              <a:rPr lang="de"/>
              <a:t>gerade beim Ein- und Ausschalten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Resultat: Benutzerakzeptanz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de"/>
              <a:t>Geschwindigkeit schwieriger zu regulieren als z.B. Potentiometer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de"/>
              <a:t>Langsamer als gewöhnliche Steuerungen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de"/>
              <a:t>Verständlichkeit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Danke für Ihre Aufmerksamkeit!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Umsetzung - Steuerung: Arduino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Umsetzung - Aufbau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725699" cx="380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Arduino Leonardo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Drehpotentiometer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Distanzsensor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459912"/>
            <a:ext cy="3725698" cx="430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Umsetzung - Aufbau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Kommunikation: Arduino - Unity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UDP (Java Proxy)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Nachrichtenformat: &lt;0-100&gt;p&lt;0-100&gt;d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Inhalt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Projekt: Buzz Lightning</a:t>
            </a:r>
            <a:br>
              <a:rPr lang="de"/>
            </a:b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Umsetzung</a:t>
            </a:r>
            <a:br>
              <a:rPr lang="de"/>
            </a:b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Live Vorführung</a:t>
            </a:r>
            <a:br>
              <a:rPr lang="de"/>
            </a:b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Resultat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Projekt: Buzz Lightning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Lichtsteuerung</a:t>
            </a:r>
            <a:br>
              <a:rPr lang="de"/>
            </a:b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Neue Möglichkeiten der Eingabe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Lichtquellen in mehreren Räumen</a:t>
            </a:r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Projekt: Buzz Lightning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Szenario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Steuerung der Lichter in einer Wohnung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Rötliche Farbgebung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Keine externen Lichteinflüsse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Nur wenige Texturen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Projekt: Buzz Lightning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62812" x="1714500"/>
            <a:ext cy="3000375" cx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Projekt: Buzz Lightning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Eingabe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Lichtauswahl mit Drehpotentiometer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Intensität über Distanzsensor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absolut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relativ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Umsetzung - Steuerung: Unity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UDP Controller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Empfängt und parsed UDP Nachrichten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Übergibt an Light Controller</a:t>
            </a:r>
            <a:br>
              <a:rPr lang="de"/>
            </a:b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Light Controller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kennt alle Lichter und deren Tags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dient zur Selektion und Regelung von Lichtern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de"/>
              <a:t>Queue für Änderungen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Projekt: Buzz Lightning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Bewertungskriterien der Eingaben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Einfachheit der Bedienung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○"/>
            </a:pPr>
            <a:r>
              <a:rPr lang="de"/>
              <a:t>Keine ungewollte Eingaben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○"/>
            </a:pPr>
            <a:r>
              <a:rPr lang="de"/>
              <a:t>Start und Ende der Eingabe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Umsetzung beim Licht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○"/>
            </a:pPr>
            <a:r>
              <a:rPr lang="de"/>
              <a:t>Natürliche Änderung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Verständlichkeit für Anwender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"/>
              <a:t>Praxisbezug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 indent="-533400" marL="4572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de"/>
              <a:t>Live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