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112" d="100"/>
          <a:sy n="112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0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2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2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1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8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1DDAF-9343-40EB-AEDE-284125F8BADB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811AC7-7F90-4C68-BC9D-AA7BE56A58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Bilspill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/>
              <a:t>Laget av: </a:t>
            </a:r>
          </a:p>
          <a:p>
            <a:r>
              <a:rPr lang="nb-NO" dirty="0"/>
              <a:t>Kenneth Apeland, </a:t>
            </a:r>
            <a:r>
              <a:rPr lang="en-US" dirty="0"/>
              <a:t>Natalie </a:t>
            </a:r>
            <a:r>
              <a:rPr lang="en-US" dirty="0" err="1"/>
              <a:t>Priyaphon</a:t>
            </a:r>
            <a:r>
              <a:rPr lang="en-US" dirty="0"/>
              <a:t> </a:t>
            </a:r>
            <a:r>
              <a:rPr lang="en-US" dirty="0" err="1"/>
              <a:t>Wannaphong</a:t>
            </a:r>
            <a:r>
              <a:rPr lang="en-US" dirty="0"/>
              <a:t>, </a:t>
            </a:r>
            <a:r>
              <a:rPr lang="en-US" dirty="0" err="1"/>
              <a:t>Joakim</a:t>
            </a:r>
            <a:r>
              <a:rPr lang="en-US" dirty="0"/>
              <a:t> Moss </a:t>
            </a:r>
            <a:r>
              <a:rPr lang="en-US" dirty="0" err="1"/>
              <a:t>Grutle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Peder</a:t>
            </a:r>
            <a:r>
              <a:rPr lang="en-US" dirty="0"/>
              <a:t> </a:t>
            </a:r>
            <a:r>
              <a:rPr lang="en-US" dirty="0" err="1"/>
              <a:t>Bøen</a:t>
            </a:r>
            <a:endParaRPr lang="en-US" dirty="0"/>
          </a:p>
          <a:p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4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09" y="0"/>
            <a:ext cx="9708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" t="7779" r="2472" b="46441"/>
          <a:stretch/>
        </p:blipFill>
        <p:spPr>
          <a:xfrm>
            <a:off x="1243811" y="0"/>
            <a:ext cx="9961847" cy="68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4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" t="53289" r="698" b="931"/>
          <a:stretch/>
        </p:blipFill>
        <p:spPr>
          <a:xfrm>
            <a:off x="1250548" y="0"/>
            <a:ext cx="10023266" cy="690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t="5797" r="-138" b="44016"/>
          <a:stretch/>
        </p:blipFill>
        <p:spPr>
          <a:xfrm>
            <a:off x="1228505" y="-147666"/>
            <a:ext cx="9676142" cy="70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8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</TotalTime>
  <Words>18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Bilspill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Spill</dc:title>
  <dc:creator>Kenneth Apeland</dc:creator>
  <cp:lastModifiedBy>Kenneth Apeland</cp:lastModifiedBy>
  <cp:revision>2</cp:revision>
  <dcterms:created xsi:type="dcterms:W3CDTF">2017-02-22T14:17:08Z</dcterms:created>
  <dcterms:modified xsi:type="dcterms:W3CDTF">2017-02-22T14:25:12Z</dcterms:modified>
</cp:coreProperties>
</file>