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8" r:id="rId2"/>
    <p:sldMasterId id="2147483809" r:id="rId3"/>
  </p:sldMasterIdLst>
  <p:notesMasterIdLst>
    <p:notesMasterId r:id="rId14"/>
  </p:notesMasterIdLst>
  <p:sldIdLst>
    <p:sldId id="460" r:id="rId4"/>
    <p:sldId id="467" r:id="rId5"/>
    <p:sldId id="463" r:id="rId6"/>
    <p:sldId id="468" r:id="rId7"/>
    <p:sldId id="469" r:id="rId8"/>
    <p:sldId id="470" r:id="rId9"/>
    <p:sldId id="466" r:id="rId10"/>
    <p:sldId id="471" r:id="rId11"/>
    <p:sldId id="464" r:id="rId12"/>
    <p:sldId id="472" r:id="rId13"/>
  </p:sldIdLst>
  <p:sldSz cx="24384000" cy="13716000"/>
  <p:notesSz cx="6858000" cy="9144000"/>
  <p:defaultTextStyle>
    <a:defPPr marL="0" marR="0" indent="0" algn="l" defTabSz="91404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16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033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547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042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55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065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59958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098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14665" userDrawn="1">
          <p15:clr>
            <a:srgbClr val="A4A3A4"/>
          </p15:clr>
        </p15:guide>
        <p15:guide id="3" pos="6297" userDrawn="1">
          <p15:clr>
            <a:srgbClr val="A4A3A4"/>
          </p15:clr>
        </p15:guide>
        <p15:guide id="4" orient="horz" pos="7881" userDrawn="1">
          <p15:clr>
            <a:srgbClr val="A4A3A4"/>
          </p15:clr>
        </p15:guide>
        <p15:guide id="5" orient="horz" pos="8244" userDrawn="1">
          <p15:clr>
            <a:srgbClr val="A4A3A4"/>
          </p15:clr>
        </p15:guide>
        <p15:guide id="6" orient="horz" pos="7722" userDrawn="1">
          <p15:clr>
            <a:srgbClr val="A4A3A4"/>
          </p15:clr>
        </p15:guide>
        <p15:guide id="7" pos="649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4BA"/>
    <a:srgbClr val="FF9900"/>
    <a:srgbClr val="00FF00"/>
    <a:srgbClr val="07657E"/>
    <a:srgbClr val="005E8C"/>
    <a:srgbClr val="F26A20"/>
    <a:srgbClr val="942092"/>
    <a:srgbClr val="FF40FF"/>
    <a:srgbClr val="00419F"/>
    <a:srgbClr val="9D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2"/>
    <p:restoredTop sz="94014"/>
  </p:normalViewPr>
  <p:slideViewPr>
    <p:cSldViewPr snapToGrid="0" snapToObjects="1">
      <p:cViewPr varScale="1">
        <p:scale>
          <a:sx n="78" d="100"/>
          <a:sy n="78" d="100"/>
        </p:scale>
        <p:origin x="964" y="64"/>
      </p:cViewPr>
      <p:guideLst>
        <p:guide orient="horz" pos="3367"/>
        <p:guide pos="14665"/>
        <p:guide pos="6297"/>
        <p:guide orient="horz" pos="7881"/>
        <p:guide orient="horz" pos="8244"/>
        <p:guide orient="horz" pos="7722"/>
        <p:guide pos="649"/>
        <p:guide orient="horz" pos="4320"/>
      </p:guideLst>
    </p:cSldViewPr>
  </p:slideViewPr>
  <p:outlineViewPr>
    <p:cViewPr>
      <p:scale>
        <a:sx n="33" d="100"/>
        <a:sy n="33" d="100"/>
      </p:scale>
      <p:origin x="0" y="-1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5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126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16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033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547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042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55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065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59958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098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6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3984170"/>
            <a:ext cx="11359978" cy="29627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96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&amp; Subtitle">
    <p:bg>
      <p:bgPr>
        <a:solidFill>
          <a:srgbClr val="844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07750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6439826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6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20246604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- Top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06725062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33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bg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dirty="0"/>
              <a:t>Body Level One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51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6970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270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380228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44B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6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3238778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30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Top">
    <p:bg>
      <p:bgPr>
        <a:solidFill>
          <a:srgbClr val="F26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62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957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70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08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779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1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272454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6667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80053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3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4467960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Sub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1398247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572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3_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812316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674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9012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044045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&amp; Subtitle">
    <p:bg>
      <p:bgPr>
        <a:solidFill>
          <a:srgbClr val="24A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59423626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972461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&amp; Subtitle">
    <p:bg>
      <p:bgPr>
        <a:solidFill>
          <a:srgbClr val="FBD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7065768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&amp; Subtitle">
    <p:bg>
      <p:bgPr>
        <a:solidFill>
          <a:srgbClr val="EB6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17669958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&amp; Subtitle">
    <p:bg>
      <p:bgPr>
        <a:solidFill>
          <a:srgbClr val="DD2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7352284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5" y="952502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5" y="3238533"/>
            <a:ext cx="21005800" cy="920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t">
            <a:noAutofit/>
          </a:bodyPr>
          <a:lstStyle/>
          <a:p>
            <a:r>
              <a:rPr dirty="0"/>
              <a:t>Body Level 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3" r:id="rId2"/>
    <p:sldLayoutId id="2147483795" r:id="rId3"/>
    <p:sldLayoutId id="2147483797" r:id="rId4"/>
    <p:sldLayoutId id="2147483801" r:id="rId5"/>
    <p:sldLayoutId id="2147483817" r:id="rId6"/>
    <p:sldLayoutId id="2147483799" r:id="rId7"/>
    <p:sldLayoutId id="2147483798" r:id="rId8"/>
    <p:sldLayoutId id="2147483796" r:id="rId9"/>
    <p:sldLayoutId id="2147483800" r:id="rId10"/>
    <p:sldLayoutId id="2147483802" r:id="rId11"/>
    <p:sldLayoutId id="2147483816" r:id="rId12"/>
    <p:sldLayoutId id="2147483841" r:id="rId13"/>
    <p:sldLayoutId id="2147483661" r:id="rId14"/>
  </p:sldLayoutIdLst>
  <p:transition spd="slow">
    <p:push dir="u"/>
  </p:transition>
  <p:txStyles>
    <p:titleStyle>
      <a:lvl1pPr marL="0" marR="0" indent="0" algn="l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bg1"/>
          </a:solidFill>
          <a:uFillTx/>
          <a:latin typeface="Lato Hairline" charset="0"/>
          <a:ea typeface="Lato Hairline" charset="0"/>
          <a:cs typeface="Lato Hairline" charset="0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1pPr>
      <a:lvl2pPr marL="634752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44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2pPr>
      <a:lvl3pPr marL="126950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3pPr>
      <a:lvl4pPr marL="190426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4pPr>
      <a:lvl5pPr marL="253902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5pPr>
      <a:lvl6pPr marL="3808528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3281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8034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2786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766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8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39" r:id="rId4"/>
    <p:sldLayoutId id="2147483833" r:id="rId5"/>
    <p:sldLayoutId id="2147483848" r:id="rId6"/>
    <p:sldLayoutId id="2147483831" r:id="rId7"/>
    <p:sldLayoutId id="2147483840" r:id="rId8"/>
    <p:sldLayoutId id="2147483835" r:id="rId9"/>
    <p:sldLayoutId id="2147483836" r:id="rId10"/>
    <p:sldLayoutId id="2147483837" r:id="rId11"/>
    <p:sldLayoutId id="21474838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25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05" r:id="rId2"/>
    <p:sldLayoutId id="2147483804" r:id="rId3"/>
    <p:sldLayoutId id="2147483808" r:id="rId4"/>
    <p:sldLayoutId id="2147483814" r:id="rId5"/>
    <p:sldLayoutId id="2147483812" r:id="rId6"/>
    <p:sldLayoutId id="2147483811" r:id="rId7"/>
    <p:sldLayoutId id="214748381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6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0" y="2298706"/>
            <a:ext cx="11998036" cy="4648200"/>
          </a:xfrm>
        </p:spPr>
        <p:txBody>
          <a:bodyPr/>
          <a:lstStyle/>
          <a:p>
            <a:r>
              <a:rPr lang="en-US" sz="8800" b="1" dirty="0"/>
              <a:t>YZY Language School</a:t>
            </a:r>
            <a:endParaRPr lang="en-US" sz="7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2192000" y="7988323"/>
            <a:ext cx="11359978" cy="3744497"/>
          </a:xfrm>
        </p:spPr>
        <p:txBody>
          <a:bodyPr/>
          <a:lstStyle/>
          <a:p>
            <a:r>
              <a:rPr kumimoji="1" lang="en-US" altLang="zh-CN" dirty="0"/>
              <a:t>Ying HAO</a:t>
            </a:r>
          </a:p>
          <a:p>
            <a:r>
              <a:rPr lang="en-CA" dirty="0" err="1"/>
              <a:t>Yaowu</a:t>
            </a:r>
            <a:r>
              <a:rPr lang="en-CA" dirty="0"/>
              <a:t> HUANG</a:t>
            </a:r>
          </a:p>
          <a:p>
            <a:r>
              <a:rPr kumimoji="1" lang="en-CA" altLang="zh-CN" dirty="0" err="1"/>
              <a:t>Zhiwei</a:t>
            </a:r>
            <a:r>
              <a:rPr kumimoji="1" lang="en-CA" altLang="zh-CN" dirty="0"/>
              <a:t> LI</a:t>
            </a:r>
            <a:endParaRPr kumimoji="1" lang="en-US" altLang="zh-CN" dirty="0"/>
          </a:p>
          <a:p>
            <a:r>
              <a:rPr kumimoji="1" lang="en-US" altLang="zh-CN" dirty="0"/>
              <a:t>APR 19, 2021</a:t>
            </a:r>
            <a:endParaRPr kumimoji="1" lang="zh-CN" alt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8AEB0F-C6FD-4480-B9C1-3DB424A6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7" t="4167" r="7421" b="2158"/>
          <a:stretch/>
        </p:blipFill>
        <p:spPr>
          <a:xfrm>
            <a:off x="0" y="0"/>
            <a:ext cx="11780874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1008" y="4943933"/>
            <a:ext cx="11998036" cy="4648200"/>
          </a:xfrm>
        </p:spPr>
        <p:txBody>
          <a:bodyPr/>
          <a:lstStyle/>
          <a:p>
            <a:pPr algn="ctr"/>
            <a:r>
              <a:rPr lang="en-US" sz="8800" b="1" dirty="0"/>
              <a:t>Thank You!</a:t>
            </a:r>
            <a:br>
              <a:rPr lang="en-US" sz="8800" b="1" dirty="0"/>
            </a:br>
            <a:r>
              <a:rPr lang="en-US" sz="8800" b="1" dirty="0"/>
              <a:t>Merci!</a:t>
            </a:r>
            <a:br>
              <a:rPr lang="en-US" sz="8800" b="1" dirty="0"/>
            </a:br>
            <a:r>
              <a:rPr lang="en-US" sz="8800" b="1" dirty="0"/>
              <a:t>  </a:t>
            </a:r>
            <a:r>
              <a:rPr lang="zh-CN" altLang="en-US" sz="8800" b="1" dirty="0"/>
              <a:t>谢谢！</a:t>
            </a:r>
            <a:endParaRPr lang="en-US" sz="72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685800"/>
            <a:ext cx="12123964" cy="9119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  <a:b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MVVM Architecture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Multiple Validations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UI Design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Drawing pie chart / bar chart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String Translation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Database Migration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331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685800"/>
            <a:ext cx="12123964" cy="91195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Technologies</a:t>
            </a:r>
            <a:b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MVVM Architecture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C# / WPF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Entity Framework (DB First)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RDBMS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- 2D drawing (chart)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Globalization / Localization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Unit Test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Challenges</a:t>
            </a: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MVVM Architecture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Multiple Validations (XAML, view model, model, database)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UI Design (Responsive, Tab, Animation Effect, User Control)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Drawing pie chart / bar chart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String Translation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Database Migration (Local to Azure)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Publish Install Packages</a:t>
            </a:r>
            <a:endParaRPr lang="en-US" sz="2800" strike="sngStrike" dirty="0">
              <a:solidFill>
                <a:srgbClr val="FF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A94F79-0FCB-44A9-A124-D4F0D025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" y="6634990"/>
            <a:ext cx="11141529" cy="255326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69875"/>
            <a:ext cx="15042573" cy="16557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MVVM Architecture – Why?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B10D2-1945-41FF-B8F0-F8D9DFCE06A2}"/>
              </a:ext>
            </a:extLst>
          </p:cNvPr>
          <p:cNvSpPr txBox="1"/>
          <p:nvPr/>
        </p:nvSpPr>
        <p:spPr>
          <a:xfrm>
            <a:off x="419100" y="2072838"/>
            <a:ext cx="13631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Model (data layer) – View Model (logic layer) – View (user interface)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is built on XAML only.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model encapsulates the model.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links with View Model via data binding and command binding.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UI can be redesigned without touching the code (logic and data layers).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Unit tests can be built for the code (logic and data layers), without using UI.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Designers and developers can work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187506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9875"/>
            <a:ext cx="13230398" cy="16557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MVVM Architecture – Code Example</a:t>
            </a:r>
            <a:endParaRPr lang="en-US" sz="6000" dirty="0"/>
          </a:p>
        </p:txBody>
      </p:sp>
      <p:pic>
        <p:nvPicPr>
          <p:cNvPr id="5" name="Picture 4" descr="A picture containing text, computer, indoor, screenshot&#10;&#10;Description automatically generated">
            <a:extLst>
              <a:ext uri="{FF2B5EF4-FFF2-40B4-BE49-F238E27FC236}">
                <a16:creationId xmlns:a16="http://schemas.microsoft.com/office/drawing/2014/main" id="{9652B78A-A029-45F1-BDAD-70C37637A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" b="9378"/>
          <a:stretch/>
        </p:blipFill>
        <p:spPr>
          <a:xfrm>
            <a:off x="0" y="3249387"/>
            <a:ext cx="24384000" cy="1046661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30818-7A7F-427C-8F24-1C89FC873320}"/>
              </a:ext>
            </a:extLst>
          </p:cNvPr>
          <p:cNvGrpSpPr/>
          <p:nvPr/>
        </p:nvGrpSpPr>
        <p:grpSpPr>
          <a:xfrm>
            <a:off x="1208314" y="3935186"/>
            <a:ext cx="5984422" cy="9576706"/>
            <a:chOff x="1208314" y="3935186"/>
            <a:chExt cx="5984422" cy="95767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2C44F3-E255-4BE5-BD8E-476823A28470}"/>
                </a:ext>
              </a:extLst>
            </p:cNvPr>
            <p:cNvSpPr/>
            <p:nvPr/>
          </p:nvSpPr>
          <p:spPr>
            <a:xfrm>
              <a:off x="1208314" y="3935186"/>
              <a:ext cx="5984422" cy="322489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95546-B196-4777-9971-093542084600}"/>
                </a:ext>
              </a:extLst>
            </p:cNvPr>
            <p:cNvSpPr/>
            <p:nvPr/>
          </p:nvSpPr>
          <p:spPr>
            <a:xfrm>
              <a:off x="1208314" y="8150678"/>
              <a:ext cx="5984422" cy="5361214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6134A1-2FEF-463A-9CC0-07344ABC1A65}"/>
              </a:ext>
            </a:extLst>
          </p:cNvPr>
          <p:cNvGrpSpPr/>
          <p:nvPr/>
        </p:nvGrpSpPr>
        <p:grpSpPr>
          <a:xfrm>
            <a:off x="8275862" y="3935186"/>
            <a:ext cx="7015844" cy="9576706"/>
            <a:chOff x="8275862" y="3935186"/>
            <a:chExt cx="7015844" cy="95767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259BA5-F7C0-411C-8D7C-5AC240EE22D7}"/>
                </a:ext>
              </a:extLst>
            </p:cNvPr>
            <p:cNvSpPr/>
            <p:nvPr/>
          </p:nvSpPr>
          <p:spPr>
            <a:xfrm>
              <a:off x="8275863" y="3935186"/>
              <a:ext cx="7015843" cy="3020786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7A36AD-EEDD-4447-8BBE-750452F389F6}"/>
                </a:ext>
              </a:extLst>
            </p:cNvPr>
            <p:cNvSpPr/>
            <p:nvPr/>
          </p:nvSpPr>
          <p:spPr>
            <a:xfrm>
              <a:off x="8275862" y="9763123"/>
              <a:ext cx="7015843" cy="3748769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820735-AE31-4D38-A176-2437AF8CD51A}"/>
              </a:ext>
            </a:extLst>
          </p:cNvPr>
          <p:cNvGrpSpPr/>
          <p:nvPr/>
        </p:nvGrpSpPr>
        <p:grpSpPr>
          <a:xfrm>
            <a:off x="16159844" y="3780456"/>
            <a:ext cx="4479472" cy="9731436"/>
            <a:chOff x="16159844" y="3780456"/>
            <a:chExt cx="4479472" cy="97314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1C24E9-6680-4457-8B85-A8673656D0EB}"/>
                </a:ext>
              </a:extLst>
            </p:cNvPr>
            <p:cNvSpPr/>
            <p:nvPr/>
          </p:nvSpPr>
          <p:spPr>
            <a:xfrm>
              <a:off x="16159844" y="3780456"/>
              <a:ext cx="4479472" cy="1746765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0FF9CC-C3B6-4EFE-997B-D24126296096}"/>
                </a:ext>
              </a:extLst>
            </p:cNvPr>
            <p:cNvSpPr/>
            <p:nvPr/>
          </p:nvSpPr>
          <p:spPr>
            <a:xfrm>
              <a:off x="16159844" y="8427305"/>
              <a:ext cx="4479472" cy="5084587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DE002D7-BE85-46C4-AD81-6951CD5FA1BD}"/>
              </a:ext>
            </a:extLst>
          </p:cNvPr>
          <p:cNvCxnSpPr>
            <a:cxnSpLocks/>
          </p:cNvCxnSpPr>
          <p:nvPr/>
        </p:nvCxnSpPr>
        <p:spPr>
          <a:xfrm flipV="1">
            <a:off x="4200525" y="3935186"/>
            <a:ext cx="3963761" cy="3804544"/>
          </a:xfrm>
          <a:prstGeom prst="curvedConnector3">
            <a:avLst>
              <a:gd name="adj1" fmla="val 50000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8CE063C-C0BC-401D-8338-FC18EC7AF540}"/>
              </a:ext>
            </a:extLst>
          </p:cNvPr>
          <p:cNvCxnSpPr>
            <a:cxnSpLocks/>
          </p:cNvCxnSpPr>
          <p:nvPr/>
        </p:nvCxnSpPr>
        <p:spPr>
          <a:xfrm flipV="1">
            <a:off x="14197693" y="6576364"/>
            <a:ext cx="2660196" cy="898453"/>
          </a:xfrm>
          <a:prstGeom prst="curvedConnector3">
            <a:avLst>
              <a:gd name="adj1" fmla="val 50000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917F5-6E29-4F51-8210-4A42E164D670}"/>
              </a:ext>
            </a:extLst>
          </p:cNvPr>
          <p:cNvGrpSpPr/>
          <p:nvPr/>
        </p:nvGrpSpPr>
        <p:grpSpPr>
          <a:xfrm>
            <a:off x="20865195" y="4424261"/>
            <a:ext cx="3301088" cy="9087631"/>
            <a:chOff x="20865195" y="4424261"/>
            <a:chExt cx="3301088" cy="90876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AA4681-913C-4375-AFD2-D9B4B4A00C1B}"/>
                </a:ext>
              </a:extLst>
            </p:cNvPr>
            <p:cNvSpPr/>
            <p:nvPr/>
          </p:nvSpPr>
          <p:spPr>
            <a:xfrm>
              <a:off x="20873360" y="7474817"/>
              <a:ext cx="3292923" cy="86908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744D6A-0A10-40FE-978A-2C200E3B4BAD}"/>
                </a:ext>
              </a:extLst>
            </p:cNvPr>
            <p:cNvSpPr/>
            <p:nvPr/>
          </p:nvSpPr>
          <p:spPr>
            <a:xfrm>
              <a:off x="20873360" y="4424261"/>
              <a:ext cx="3292923" cy="1833250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D30504-5FA1-4D8C-9E71-EF72585C3002}"/>
                </a:ext>
              </a:extLst>
            </p:cNvPr>
            <p:cNvSpPr/>
            <p:nvPr/>
          </p:nvSpPr>
          <p:spPr>
            <a:xfrm>
              <a:off x="20865196" y="9823410"/>
              <a:ext cx="3292923" cy="3688482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9EB2FA-5C0C-4966-8D12-0AAB20374AB7}"/>
                </a:ext>
              </a:extLst>
            </p:cNvPr>
            <p:cNvSpPr/>
            <p:nvPr/>
          </p:nvSpPr>
          <p:spPr>
            <a:xfrm>
              <a:off x="20865195" y="6423458"/>
              <a:ext cx="3292923" cy="86908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BE4552-E76C-4220-892E-AC7E6AD24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50118" y="6566975"/>
            <a:ext cx="3449082" cy="2815316"/>
          </a:xfrm>
          <a:prstGeom prst="curvedConnector3">
            <a:avLst>
              <a:gd name="adj1" fmla="val 54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5ED800E-1A0E-401C-A392-6A0D3E9AD6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8" y="1854569"/>
            <a:ext cx="13382236" cy="106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Diagram, text, chat or text message&#10;&#10;Description automatically generated">
            <a:extLst>
              <a:ext uri="{FF2B5EF4-FFF2-40B4-BE49-F238E27FC236}">
                <a16:creationId xmlns:a16="http://schemas.microsoft.com/office/drawing/2014/main" id="{D84F610F-0FD5-4515-8AB3-AD75919F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21" y="5336766"/>
            <a:ext cx="3774917" cy="363840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Multiple Validations</a:t>
            </a:r>
            <a:endParaRPr lang="en-US" sz="6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F28B1F-93AD-404D-9CF4-4F46E0B2B116}"/>
              </a:ext>
            </a:extLst>
          </p:cNvPr>
          <p:cNvGrpSpPr/>
          <p:nvPr/>
        </p:nvGrpSpPr>
        <p:grpSpPr>
          <a:xfrm>
            <a:off x="1044622" y="4337222"/>
            <a:ext cx="11389437" cy="2065995"/>
            <a:chOff x="419100" y="6639847"/>
            <a:chExt cx="11389437" cy="2065995"/>
          </a:xfrm>
        </p:grpSpPr>
        <p:pic>
          <p:nvPicPr>
            <p:cNvPr id="4" name="Picture 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67A94F79-0FCB-44A9-A124-D4F0D0254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" y="6639847"/>
              <a:ext cx="9015252" cy="2065995"/>
            </a:xfrm>
            <a:prstGeom prst="rect">
              <a:avLst/>
            </a:prstGeom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32C00D99-7585-451F-88ED-5C7E6670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822" y="6639847"/>
              <a:ext cx="1289715" cy="128971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E4B39B2-6132-4B21-9D35-A12281587A43}"/>
                </a:ext>
              </a:extLst>
            </p:cNvPr>
            <p:cNvCxnSpPr/>
            <p:nvPr/>
          </p:nvCxnSpPr>
          <p:spPr>
            <a:xfrm>
              <a:off x="9434352" y="7315200"/>
              <a:ext cx="993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11303234-838D-4B39-8DFA-61B4095354BC}"/>
              </a:ext>
            </a:extLst>
          </p:cNvPr>
          <p:cNvSpPr/>
          <p:nvPr/>
        </p:nvSpPr>
        <p:spPr>
          <a:xfrm>
            <a:off x="1090153" y="2582948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 information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25A102C-3B4A-49A0-B2E2-97C70A06FFCB}"/>
              </a:ext>
            </a:extLst>
          </p:cNvPr>
          <p:cNvSpPr/>
          <p:nvPr/>
        </p:nvSpPr>
        <p:spPr>
          <a:xfrm>
            <a:off x="4745472" y="2582947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IDataErrorInfo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420E4CD8-445B-41C1-9B33-B690B8184C65}"/>
              </a:ext>
            </a:extLst>
          </p:cNvPr>
          <p:cNvSpPr/>
          <p:nvPr/>
        </p:nvSpPr>
        <p:spPr>
          <a:xfrm>
            <a:off x="8400791" y="2582946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E0263AE-6103-423B-8172-7A151BA68305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rot="10800000" flipV="1">
            <a:off x="6359023" y="3120878"/>
            <a:ext cx="2041768" cy="1"/>
          </a:xfrm>
          <a:prstGeom prst="curvedConnector3">
            <a:avLst>
              <a:gd name="adj1" fmla="val 512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185DB85-EB7A-410C-8813-4692D6DB7BDC}"/>
              </a:ext>
            </a:extLst>
          </p:cNvPr>
          <p:cNvCxnSpPr/>
          <p:nvPr/>
        </p:nvCxnSpPr>
        <p:spPr>
          <a:xfrm rot="10800000" flipV="1">
            <a:off x="2703704" y="3141981"/>
            <a:ext cx="2041768" cy="1"/>
          </a:xfrm>
          <a:prstGeom prst="curvedConnector3">
            <a:avLst>
              <a:gd name="adj1" fmla="val 512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5688A8-692B-4225-B356-71213AF79901}"/>
              </a:ext>
            </a:extLst>
          </p:cNvPr>
          <p:cNvSpPr txBox="1"/>
          <p:nvPr/>
        </p:nvSpPr>
        <p:spPr>
          <a:xfrm>
            <a:off x="7011056" y="2843878"/>
            <a:ext cx="737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</a:rPr>
              <a:t>Message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35D94-0B6D-49A7-9EC4-122F804F6A6C}"/>
              </a:ext>
            </a:extLst>
          </p:cNvPr>
          <p:cNvSpPr txBox="1"/>
          <p:nvPr/>
        </p:nvSpPr>
        <p:spPr>
          <a:xfrm>
            <a:off x="2918918" y="2864984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L="0" marR="0" indent="0" algn="l" defTabSz="91404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ValidatesOnDataErrors</a:t>
            </a:r>
            <a:endParaRPr lang="en-US" dirty="0"/>
          </a:p>
        </p:txBody>
      </p:sp>
      <p:sp>
        <p:nvSpPr>
          <p:cNvPr id="52" name="Callout: Bent Line 51">
            <a:extLst>
              <a:ext uri="{FF2B5EF4-FFF2-40B4-BE49-F238E27FC236}">
                <a16:creationId xmlns:a16="http://schemas.microsoft.com/office/drawing/2014/main" id="{36E92F97-C34A-44B6-8008-10E22B5E03E8}"/>
              </a:ext>
            </a:extLst>
          </p:cNvPr>
          <p:cNvSpPr/>
          <p:nvPr/>
        </p:nvSpPr>
        <p:spPr>
          <a:xfrm>
            <a:off x="2073349" y="6883719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41442"/>
              <a:gd name="adj4" fmla="val 103333"/>
              <a:gd name="adj5" fmla="val -193175"/>
              <a:gd name="adj6" fmla="val 117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Business Logic Validation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3" name="Callout: Bent Line 52">
            <a:extLst>
              <a:ext uri="{FF2B5EF4-FFF2-40B4-BE49-F238E27FC236}">
                <a16:creationId xmlns:a16="http://schemas.microsoft.com/office/drawing/2014/main" id="{6021B250-0304-42AC-AD55-F41E160E1EF9}"/>
              </a:ext>
            </a:extLst>
          </p:cNvPr>
          <p:cNvSpPr/>
          <p:nvPr/>
        </p:nvSpPr>
        <p:spPr>
          <a:xfrm>
            <a:off x="2073349" y="7787013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229421"/>
              <a:gd name="adj4" fmla="val 131547"/>
              <a:gd name="adj5" fmla="val -366049"/>
              <a:gd name="adj6" fmla="val 2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Data Format Validation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4" name="Callout: Bent Line 53">
            <a:extLst>
              <a:ext uri="{FF2B5EF4-FFF2-40B4-BE49-F238E27FC236}">
                <a16:creationId xmlns:a16="http://schemas.microsoft.com/office/drawing/2014/main" id="{D58D5826-8C70-4747-B0EE-569F919A017E}"/>
              </a:ext>
            </a:extLst>
          </p:cNvPr>
          <p:cNvSpPr/>
          <p:nvPr/>
        </p:nvSpPr>
        <p:spPr>
          <a:xfrm>
            <a:off x="2073349" y="8647736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288164"/>
              <a:gd name="adj4" fmla="val 173333"/>
              <a:gd name="adj5" fmla="val -507033"/>
              <a:gd name="adj6" fmla="val 304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ACID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7CDA86B6-B09E-4776-8038-8A19C4D4F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064" y="655344"/>
            <a:ext cx="10640676" cy="974526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554BF20-972B-4D44-9893-397FD3B57705}"/>
              </a:ext>
            </a:extLst>
          </p:cNvPr>
          <p:cNvGrpSpPr/>
          <p:nvPr/>
        </p:nvGrpSpPr>
        <p:grpSpPr>
          <a:xfrm>
            <a:off x="13282064" y="655344"/>
            <a:ext cx="10640676" cy="9745260"/>
            <a:chOff x="13282064" y="655344"/>
            <a:chExt cx="10640676" cy="97452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6931CC-4B56-4EE8-BFFF-C2FBA96CE4C3}"/>
                </a:ext>
              </a:extLst>
            </p:cNvPr>
            <p:cNvSpPr/>
            <p:nvPr/>
          </p:nvSpPr>
          <p:spPr>
            <a:xfrm>
              <a:off x="13282064" y="655344"/>
              <a:ext cx="10640676" cy="4971593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AB6593-1D6A-4A15-B735-734B641661C7}"/>
                </a:ext>
              </a:extLst>
            </p:cNvPr>
            <p:cNvSpPr/>
            <p:nvPr/>
          </p:nvSpPr>
          <p:spPr>
            <a:xfrm>
              <a:off x="13282064" y="7038860"/>
              <a:ext cx="10640676" cy="3361744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C74493-7C03-495B-8846-4815D13A4022}"/>
                </a:ext>
              </a:extLst>
            </p:cNvPr>
            <p:cNvSpPr/>
            <p:nvPr/>
          </p:nvSpPr>
          <p:spPr>
            <a:xfrm>
              <a:off x="18320349" y="5614715"/>
              <a:ext cx="5602391" cy="1424146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7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8" y="900444"/>
            <a:ext cx="7804840" cy="7063680"/>
          </a:xfrm>
          <a:prstGeom prst="rect">
            <a:avLst/>
          </a:prstGeom>
          <a:solidFill>
            <a:srgbClr val="59595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1D97C3D5-6923-45E9-854A-3742AC2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8" y="1765358"/>
            <a:ext cx="6723354" cy="5325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6" y="8291340"/>
            <a:ext cx="4782822" cy="452421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6FE8F5-3FB3-48E6-995A-0B23EE9E1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6706" y="8293594"/>
            <a:ext cx="2702124" cy="2121920"/>
          </a:xfrm>
          <a:prstGeom prst="rect">
            <a:avLst/>
          </a:prstGeom>
          <a:solidFill>
            <a:srgbClr val="37534A">
              <a:alpha val="20000"/>
            </a:srgbClr>
          </a:solidFill>
          <a:ln w="25400">
            <a:solidFill>
              <a:srgbClr val="37534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6834" y="10701026"/>
            <a:ext cx="2702124" cy="2121920"/>
          </a:xfrm>
          <a:prstGeom prst="rect">
            <a:avLst/>
          </a:prstGeom>
          <a:solidFill>
            <a:srgbClr val="37534A"/>
          </a:solidFill>
          <a:ln w="25400">
            <a:solidFill>
              <a:srgbClr val="375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t="-961" r="20299" b="962"/>
          <a:stretch/>
        </p:blipFill>
        <p:spPr>
          <a:xfrm>
            <a:off x="918207" y="8249636"/>
            <a:ext cx="4782822" cy="4573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90C5D-9323-4731-9A32-F33CB9D7BC3D}"/>
              </a:ext>
            </a:extLst>
          </p:cNvPr>
          <p:cNvSpPr txBox="1"/>
          <p:nvPr/>
        </p:nvSpPr>
        <p:spPr>
          <a:xfrm>
            <a:off x="11685182" y="4167650"/>
            <a:ext cx="93566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  <a:ea typeface="+mj-ea"/>
                <a:cs typeface="+mj-cs"/>
              </a:rPr>
              <a:t>User Controls / tab, Responsive, </a:t>
            </a:r>
          </a:p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  <a:ea typeface="+mj-ea"/>
                <a:cs typeface="+mj-cs"/>
              </a:rPr>
              <a:t>Animation Effect,</a:t>
            </a:r>
          </a:p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55314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8257DC7-C8AB-454B-9095-B5BE2C91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2438401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3" r="31333" b="-1"/>
          <a:stretch/>
        </p:blipFill>
        <p:spPr>
          <a:xfrm>
            <a:off x="14963234" y="1507680"/>
            <a:ext cx="9420766" cy="12208320"/>
          </a:xfrm>
          <a:custGeom>
            <a:avLst/>
            <a:gdLst/>
            <a:ahLst/>
            <a:cxnLst/>
            <a:rect l="l" t="t" r="r" b="b"/>
            <a:pathLst>
              <a:path w="4710383" h="6104160">
                <a:moveTo>
                  <a:pt x="2581213" y="5529271"/>
                </a:moveTo>
                <a:cubicBezTo>
                  <a:pt x="2581213" y="5529271"/>
                  <a:pt x="2581213" y="5529271"/>
                  <a:pt x="4212052" y="5529271"/>
                </a:cubicBezTo>
                <a:cubicBezTo>
                  <a:pt x="4314199" y="5529271"/>
                  <a:pt x="4412824" y="5585421"/>
                  <a:pt x="4462137" y="5676664"/>
                </a:cubicBezTo>
                <a:cubicBezTo>
                  <a:pt x="4462137" y="5676664"/>
                  <a:pt x="4462137" y="5676664"/>
                  <a:pt x="4661644" y="6020228"/>
                </a:cubicBezTo>
                <a:lnTo>
                  <a:pt x="4710383" y="6104160"/>
                </a:lnTo>
                <a:lnTo>
                  <a:pt x="2080429" y="6104160"/>
                </a:lnTo>
                <a:lnTo>
                  <a:pt x="2184381" y="5924374"/>
                </a:lnTo>
                <a:cubicBezTo>
                  <a:pt x="2229076" y="5847072"/>
                  <a:pt x="2276752" y="5764617"/>
                  <a:pt x="2327605" y="5676664"/>
                </a:cubicBezTo>
                <a:cubicBezTo>
                  <a:pt x="2380440" y="5585421"/>
                  <a:pt x="2475543" y="5529271"/>
                  <a:pt x="2581213" y="5529271"/>
                </a:cubicBezTo>
                <a:close/>
                <a:moveTo>
                  <a:pt x="2563539" y="4022432"/>
                </a:moveTo>
                <a:cubicBezTo>
                  <a:pt x="2563539" y="4022432"/>
                  <a:pt x="2563539" y="4022432"/>
                  <a:pt x="3208691" y="4022432"/>
                </a:cubicBezTo>
                <a:cubicBezTo>
                  <a:pt x="3249101" y="4022432"/>
                  <a:pt x="3288116" y="4044644"/>
                  <a:pt x="3307624" y="4080740"/>
                </a:cubicBezTo>
                <a:cubicBezTo>
                  <a:pt x="3307624" y="4080740"/>
                  <a:pt x="3307624" y="4080740"/>
                  <a:pt x="3630897" y="4637438"/>
                </a:cubicBezTo>
                <a:cubicBezTo>
                  <a:pt x="3651799" y="4672145"/>
                  <a:pt x="3651799" y="4716569"/>
                  <a:pt x="3630897" y="4751276"/>
                </a:cubicBezTo>
                <a:cubicBezTo>
                  <a:pt x="3630897" y="4751276"/>
                  <a:pt x="3630897" y="4751276"/>
                  <a:pt x="3307624" y="5307975"/>
                </a:cubicBezTo>
                <a:cubicBezTo>
                  <a:pt x="3288116" y="5344069"/>
                  <a:pt x="3249101" y="5366282"/>
                  <a:pt x="3208691" y="5366282"/>
                </a:cubicBezTo>
                <a:cubicBezTo>
                  <a:pt x="3208691" y="5366282"/>
                  <a:pt x="3208691" y="5366282"/>
                  <a:pt x="2563539" y="5366282"/>
                </a:cubicBezTo>
                <a:cubicBezTo>
                  <a:pt x="2521736" y="5366282"/>
                  <a:pt x="2484114" y="5344069"/>
                  <a:pt x="2463212" y="5307975"/>
                </a:cubicBezTo>
                <a:cubicBezTo>
                  <a:pt x="2463212" y="5307975"/>
                  <a:pt x="2463212" y="5307975"/>
                  <a:pt x="2141332" y="4751276"/>
                </a:cubicBezTo>
                <a:cubicBezTo>
                  <a:pt x="2120431" y="4716569"/>
                  <a:pt x="2120431" y="4672145"/>
                  <a:pt x="2141332" y="4637438"/>
                </a:cubicBezTo>
                <a:cubicBezTo>
                  <a:pt x="2141332" y="4637438"/>
                  <a:pt x="2141332" y="4637438"/>
                  <a:pt x="2463212" y="4080740"/>
                </a:cubicBezTo>
                <a:cubicBezTo>
                  <a:pt x="2484114" y="4044644"/>
                  <a:pt x="2521736" y="4022432"/>
                  <a:pt x="2563539" y="4022432"/>
                </a:cubicBezTo>
                <a:close/>
                <a:moveTo>
                  <a:pt x="2493311" y="3428754"/>
                </a:moveTo>
                <a:cubicBezTo>
                  <a:pt x="2493311" y="3428754"/>
                  <a:pt x="2493311" y="3428754"/>
                  <a:pt x="2726177" y="3428754"/>
                </a:cubicBezTo>
                <a:cubicBezTo>
                  <a:pt x="2740762" y="3428754"/>
                  <a:pt x="2754844" y="3436772"/>
                  <a:pt x="2761886" y="3449800"/>
                </a:cubicBezTo>
                <a:cubicBezTo>
                  <a:pt x="2761886" y="3449800"/>
                  <a:pt x="2761886" y="3449800"/>
                  <a:pt x="2878570" y="3650739"/>
                </a:cubicBezTo>
                <a:cubicBezTo>
                  <a:pt x="2886115" y="3663266"/>
                  <a:pt x="2886115" y="3679301"/>
                  <a:pt x="2878570" y="3691828"/>
                </a:cubicBezTo>
                <a:cubicBezTo>
                  <a:pt x="2878570" y="3691828"/>
                  <a:pt x="2878570" y="3691828"/>
                  <a:pt x="2761886" y="3892766"/>
                </a:cubicBezTo>
                <a:cubicBezTo>
                  <a:pt x="2754844" y="3905795"/>
                  <a:pt x="2740762" y="3913812"/>
                  <a:pt x="2726177" y="3913812"/>
                </a:cubicBezTo>
                <a:cubicBezTo>
                  <a:pt x="2726177" y="3913812"/>
                  <a:pt x="2726177" y="3913812"/>
                  <a:pt x="2493311" y="3913812"/>
                </a:cubicBezTo>
                <a:cubicBezTo>
                  <a:pt x="2478223" y="3913812"/>
                  <a:pt x="2464643" y="3905795"/>
                  <a:pt x="2457098" y="3892766"/>
                </a:cubicBezTo>
                <a:cubicBezTo>
                  <a:pt x="2457098" y="3892766"/>
                  <a:pt x="2457098" y="3892766"/>
                  <a:pt x="2340917" y="3691828"/>
                </a:cubicBezTo>
                <a:cubicBezTo>
                  <a:pt x="2333373" y="3679301"/>
                  <a:pt x="2333373" y="3663266"/>
                  <a:pt x="2340917" y="3650739"/>
                </a:cubicBezTo>
                <a:cubicBezTo>
                  <a:pt x="2340917" y="3650739"/>
                  <a:pt x="2340917" y="3650739"/>
                  <a:pt x="2457098" y="3449800"/>
                </a:cubicBezTo>
                <a:cubicBezTo>
                  <a:pt x="2464643" y="3436772"/>
                  <a:pt x="2478223" y="3428754"/>
                  <a:pt x="2493311" y="3428754"/>
                </a:cubicBezTo>
                <a:close/>
                <a:moveTo>
                  <a:pt x="1733609" y="2705264"/>
                </a:moveTo>
                <a:cubicBezTo>
                  <a:pt x="1733609" y="2705264"/>
                  <a:pt x="1733609" y="2705264"/>
                  <a:pt x="2174613" y="2705264"/>
                </a:cubicBezTo>
                <a:cubicBezTo>
                  <a:pt x="2202236" y="2705264"/>
                  <a:pt x="2228906" y="2720447"/>
                  <a:pt x="2242241" y="2745121"/>
                </a:cubicBezTo>
                <a:cubicBezTo>
                  <a:pt x="2242241" y="2745121"/>
                  <a:pt x="2242241" y="2745121"/>
                  <a:pt x="2463220" y="3125661"/>
                </a:cubicBezTo>
                <a:cubicBezTo>
                  <a:pt x="2477507" y="3149385"/>
                  <a:pt x="2477507" y="3179753"/>
                  <a:pt x="2463220" y="3203478"/>
                </a:cubicBezTo>
                <a:cubicBezTo>
                  <a:pt x="2463220" y="3203478"/>
                  <a:pt x="2463220" y="3203478"/>
                  <a:pt x="2242241" y="3584017"/>
                </a:cubicBezTo>
                <a:cubicBezTo>
                  <a:pt x="2228906" y="3608691"/>
                  <a:pt x="2202236" y="3623874"/>
                  <a:pt x="2174613" y="3623874"/>
                </a:cubicBezTo>
                <a:cubicBezTo>
                  <a:pt x="2174613" y="3623874"/>
                  <a:pt x="2174613" y="3623874"/>
                  <a:pt x="1733609" y="3623874"/>
                </a:cubicBezTo>
                <a:cubicBezTo>
                  <a:pt x="1705034" y="3623874"/>
                  <a:pt x="1679316" y="3608691"/>
                  <a:pt x="1665029" y="3584017"/>
                </a:cubicBezTo>
                <a:cubicBezTo>
                  <a:pt x="1665029" y="3584017"/>
                  <a:pt x="1665029" y="3584017"/>
                  <a:pt x="1445004" y="3203478"/>
                </a:cubicBezTo>
                <a:cubicBezTo>
                  <a:pt x="1430715" y="3179753"/>
                  <a:pt x="1430715" y="3149385"/>
                  <a:pt x="1445004" y="3125661"/>
                </a:cubicBezTo>
                <a:cubicBezTo>
                  <a:pt x="1445004" y="3125661"/>
                  <a:pt x="1445004" y="3125661"/>
                  <a:pt x="1665029" y="2745121"/>
                </a:cubicBezTo>
                <a:cubicBezTo>
                  <a:pt x="1679316" y="2720447"/>
                  <a:pt x="1705034" y="2705264"/>
                  <a:pt x="1733609" y="2705264"/>
                </a:cubicBezTo>
                <a:close/>
                <a:moveTo>
                  <a:pt x="3163744" y="1328911"/>
                </a:moveTo>
                <a:cubicBezTo>
                  <a:pt x="3163744" y="1328911"/>
                  <a:pt x="3163744" y="1328911"/>
                  <a:pt x="3931865" y="1328911"/>
                </a:cubicBezTo>
                <a:cubicBezTo>
                  <a:pt x="3979976" y="1328911"/>
                  <a:pt x="4026428" y="1355357"/>
                  <a:pt x="4049655" y="1398332"/>
                </a:cubicBezTo>
                <a:cubicBezTo>
                  <a:pt x="4049655" y="1398332"/>
                  <a:pt x="4049655" y="1398332"/>
                  <a:pt x="4434545" y="2061138"/>
                </a:cubicBezTo>
                <a:cubicBezTo>
                  <a:pt x="4459430" y="2102461"/>
                  <a:pt x="4459430" y="2155353"/>
                  <a:pt x="4434545" y="2196675"/>
                </a:cubicBezTo>
                <a:cubicBezTo>
                  <a:pt x="4434545" y="2196675"/>
                  <a:pt x="4434545" y="2196675"/>
                  <a:pt x="4049655" y="2859481"/>
                </a:cubicBezTo>
                <a:cubicBezTo>
                  <a:pt x="4026428" y="2902456"/>
                  <a:pt x="3979976" y="2928902"/>
                  <a:pt x="3931865" y="2928902"/>
                </a:cubicBezTo>
                <a:cubicBezTo>
                  <a:pt x="3931865" y="2928902"/>
                  <a:pt x="3931865" y="2928902"/>
                  <a:pt x="3163744" y="2928902"/>
                </a:cubicBezTo>
                <a:cubicBezTo>
                  <a:pt x="3113973" y="2928902"/>
                  <a:pt x="3069180" y="2902456"/>
                  <a:pt x="3044295" y="2859481"/>
                </a:cubicBezTo>
                <a:cubicBezTo>
                  <a:pt x="3044295" y="2859481"/>
                  <a:pt x="3044295" y="2859481"/>
                  <a:pt x="2661065" y="2196675"/>
                </a:cubicBezTo>
                <a:cubicBezTo>
                  <a:pt x="2636179" y="2155353"/>
                  <a:pt x="2636179" y="2102461"/>
                  <a:pt x="2661065" y="2061138"/>
                </a:cubicBezTo>
                <a:cubicBezTo>
                  <a:pt x="2661065" y="2061138"/>
                  <a:pt x="2661065" y="2061138"/>
                  <a:pt x="3044295" y="1398332"/>
                </a:cubicBezTo>
                <a:cubicBezTo>
                  <a:pt x="3069180" y="1355357"/>
                  <a:pt x="3113973" y="1328911"/>
                  <a:pt x="3163744" y="1328911"/>
                </a:cubicBezTo>
                <a:close/>
                <a:moveTo>
                  <a:pt x="841327" y="0"/>
                </a:moveTo>
                <a:cubicBezTo>
                  <a:pt x="841327" y="0"/>
                  <a:pt x="841327" y="0"/>
                  <a:pt x="2080896" y="0"/>
                </a:cubicBezTo>
                <a:cubicBezTo>
                  <a:pt x="2158536" y="0"/>
                  <a:pt x="2233499" y="42678"/>
                  <a:pt x="2270981" y="112029"/>
                </a:cubicBezTo>
                <a:cubicBezTo>
                  <a:pt x="2270981" y="112029"/>
                  <a:pt x="2270981" y="112029"/>
                  <a:pt x="2892105" y="1181644"/>
                </a:cubicBezTo>
                <a:cubicBezTo>
                  <a:pt x="2932263" y="1248329"/>
                  <a:pt x="2932263" y="1333683"/>
                  <a:pt x="2892105" y="1400367"/>
                </a:cubicBezTo>
                <a:cubicBezTo>
                  <a:pt x="2892105" y="1400367"/>
                  <a:pt x="2892105" y="1400367"/>
                  <a:pt x="2270981" y="2469983"/>
                </a:cubicBezTo>
                <a:cubicBezTo>
                  <a:pt x="2233499" y="2539334"/>
                  <a:pt x="2158536" y="2582012"/>
                  <a:pt x="2080896" y="2582012"/>
                </a:cubicBezTo>
                <a:cubicBezTo>
                  <a:pt x="2080896" y="2582012"/>
                  <a:pt x="2080896" y="2582012"/>
                  <a:pt x="841327" y="2582012"/>
                </a:cubicBezTo>
                <a:cubicBezTo>
                  <a:pt x="761010" y="2582012"/>
                  <a:pt x="688724" y="2539334"/>
                  <a:pt x="648565" y="2469983"/>
                </a:cubicBezTo>
                <a:cubicBezTo>
                  <a:pt x="648565" y="2469983"/>
                  <a:pt x="648565" y="2469983"/>
                  <a:pt x="30120" y="1400367"/>
                </a:cubicBezTo>
                <a:cubicBezTo>
                  <a:pt x="-10039" y="1333683"/>
                  <a:pt x="-10039" y="1248329"/>
                  <a:pt x="30120" y="1181644"/>
                </a:cubicBezTo>
                <a:cubicBezTo>
                  <a:pt x="30120" y="1181644"/>
                  <a:pt x="30120" y="1181644"/>
                  <a:pt x="648565" y="112029"/>
                </a:cubicBezTo>
                <a:cubicBezTo>
                  <a:pt x="688724" y="42678"/>
                  <a:pt x="761010" y="0"/>
                  <a:pt x="841327" y="0"/>
                </a:cubicBezTo>
                <a:close/>
              </a:path>
            </a:pathLst>
          </a:cu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E7791B-2975-4C35-98EB-8B19B282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String Translation</a:t>
            </a:r>
            <a:endParaRPr lang="en-US" sz="60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690D3C-20C3-4846-8E28-8140AC4937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5565620"/>
            <a:ext cx="15342599" cy="81503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04C021-2A99-4FE9-8D8F-BC7366BED46B}"/>
              </a:ext>
            </a:extLst>
          </p:cNvPr>
          <p:cNvSpPr/>
          <p:nvPr/>
        </p:nvSpPr>
        <p:spPr>
          <a:xfrm>
            <a:off x="930728" y="6915150"/>
            <a:ext cx="2326822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FA3919-9524-4474-94D4-3AC707C1CC60}"/>
              </a:ext>
            </a:extLst>
          </p:cNvPr>
          <p:cNvSpPr/>
          <p:nvPr/>
        </p:nvSpPr>
        <p:spPr>
          <a:xfrm>
            <a:off x="930728" y="7537521"/>
            <a:ext cx="2326822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F0699-FEA5-4BA8-AC89-21F88FABE9C5}"/>
              </a:ext>
            </a:extLst>
          </p:cNvPr>
          <p:cNvSpPr/>
          <p:nvPr/>
        </p:nvSpPr>
        <p:spPr>
          <a:xfrm>
            <a:off x="5304062" y="7559291"/>
            <a:ext cx="2762251" cy="4172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A1E1F-5911-4586-831C-FE2FD1ECFEBA}"/>
              </a:ext>
            </a:extLst>
          </p:cNvPr>
          <p:cNvSpPr/>
          <p:nvPr/>
        </p:nvSpPr>
        <p:spPr>
          <a:xfrm>
            <a:off x="8735786" y="7515750"/>
            <a:ext cx="3943350" cy="6675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FB0916B-2CF6-41D3-AACD-612396471B83}"/>
              </a:ext>
            </a:extLst>
          </p:cNvPr>
          <p:cNvSpPr/>
          <p:nvPr/>
        </p:nvSpPr>
        <p:spPr>
          <a:xfrm>
            <a:off x="314325" y="2571749"/>
            <a:ext cx="3559628" cy="2530929"/>
          </a:xfrm>
          <a:prstGeom prst="wedgeRoundRectCallout">
            <a:avLst>
              <a:gd name="adj1" fmla="val -12347"/>
              <a:gd name="adj2" fmla="val 115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Use translation resources in 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XAML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9F3B65E-BC46-4A20-B61E-28A0CE5062CD}"/>
              </a:ext>
            </a:extLst>
          </p:cNvPr>
          <p:cNvSpPr/>
          <p:nvPr/>
        </p:nvSpPr>
        <p:spPr>
          <a:xfrm>
            <a:off x="4378237" y="2571748"/>
            <a:ext cx="3559628" cy="2530929"/>
          </a:xfrm>
          <a:prstGeom prst="wedgeRoundRectCallout">
            <a:avLst>
              <a:gd name="adj1" fmla="val -8448"/>
              <a:gd name="adj2" fmla="val 155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Use translation resources in </a:t>
            </a:r>
            <a:r>
              <a:rPr lang="en-CA" sz="2800" dirty="0" err="1">
                <a:solidFill>
                  <a:schemeClr val="bg1">
                    <a:lumMod val="85000"/>
                  </a:schemeClr>
                </a:solidFill>
              </a:rPr>
              <a:t>c#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 code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1D3D2EF-54B2-4833-97F8-B3590056C5BF}"/>
              </a:ext>
            </a:extLst>
          </p:cNvPr>
          <p:cNvSpPr/>
          <p:nvPr/>
        </p:nvSpPr>
        <p:spPr>
          <a:xfrm>
            <a:off x="8442149" y="2571747"/>
            <a:ext cx="3559628" cy="2530929"/>
          </a:xfrm>
          <a:prstGeom prst="wedgeRoundRectCallout">
            <a:avLst>
              <a:gd name="adj1" fmla="val 1873"/>
              <a:gd name="adj2" fmla="val 149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Set language culture (configuration) before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InitializeComponent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D65003-EE98-476B-9574-E2DCD96FCCA7}"/>
              </a:ext>
            </a:extLst>
          </p:cNvPr>
          <p:cNvSpPr/>
          <p:nvPr/>
        </p:nvSpPr>
        <p:spPr>
          <a:xfrm>
            <a:off x="12645662" y="6838949"/>
            <a:ext cx="2762251" cy="6675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A20947C-FBCE-45E8-98EF-07A83E44D4E6}"/>
              </a:ext>
            </a:extLst>
          </p:cNvPr>
          <p:cNvSpPr/>
          <p:nvPr/>
        </p:nvSpPr>
        <p:spPr>
          <a:xfrm>
            <a:off x="15473231" y="9129557"/>
            <a:ext cx="3559628" cy="2530929"/>
          </a:xfrm>
          <a:prstGeom prst="wedgeRoundRectCallout">
            <a:avLst>
              <a:gd name="adj1" fmla="val -72668"/>
              <a:gd name="adj2" fmla="val -117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Resources in 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Properties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9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8257DC7-C8AB-454B-9095-B5BE2C91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2438401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3" r="31333" b="-1"/>
          <a:stretch/>
        </p:blipFill>
        <p:spPr>
          <a:xfrm>
            <a:off x="14963234" y="1507680"/>
            <a:ext cx="9420766" cy="12208320"/>
          </a:xfrm>
          <a:custGeom>
            <a:avLst/>
            <a:gdLst/>
            <a:ahLst/>
            <a:cxnLst/>
            <a:rect l="l" t="t" r="r" b="b"/>
            <a:pathLst>
              <a:path w="4710383" h="6104160">
                <a:moveTo>
                  <a:pt x="2581213" y="5529271"/>
                </a:moveTo>
                <a:cubicBezTo>
                  <a:pt x="2581213" y="5529271"/>
                  <a:pt x="2581213" y="5529271"/>
                  <a:pt x="4212052" y="5529271"/>
                </a:cubicBezTo>
                <a:cubicBezTo>
                  <a:pt x="4314199" y="5529271"/>
                  <a:pt x="4412824" y="5585421"/>
                  <a:pt x="4462137" y="5676664"/>
                </a:cubicBezTo>
                <a:cubicBezTo>
                  <a:pt x="4462137" y="5676664"/>
                  <a:pt x="4462137" y="5676664"/>
                  <a:pt x="4661644" y="6020228"/>
                </a:cubicBezTo>
                <a:lnTo>
                  <a:pt x="4710383" y="6104160"/>
                </a:lnTo>
                <a:lnTo>
                  <a:pt x="2080429" y="6104160"/>
                </a:lnTo>
                <a:lnTo>
                  <a:pt x="2184381" y="5924374"/>
                </a:lnTo>
                <a:cubicBezTo>
                  <a:pt x="2229076" y="5847072"/>
                  <a:pt x="2276752" y="5764617"/>
                  <a:pt x="2327605" y="5676664"/>
                </a:cubicBezTo>
                <a:cubicBezTo>
                  <a:pt x="2380440" y="5585421"/>
                  <a:pt x="2475543" y="5529271"/>
                  <a:pt x="2581213" y="5529271"/>
                </a:cubicBezTo>
                <a:close/>
                <a:moveTo>
                  <a:pt x="2563539" y="4022432"/>
                </a:moveTo>
                <a:cubicBezTo>
                  <a:pt x="2563539" y="4022432"/>
                  <a:pt x="2563539" y="4022432"/>
                  <a:pt x="3208691" y="4022432"/>
                </a:cubicBezTo>
                <a:cubicBezTo>
                  <a:pt x="3249101" y="4022432"/>
                  <a:pt x="3288116" y="4044644"/>
                  <a:pt x="3307624" y="4080740"/>
                </a:cubicBezTo>
                <a:cubicBezTo>
                  <a:pt x="3307624" y="4080740"/>
                  <a:pt x="3307624" y="4080740"/>
                  <a:pt x="3630897" y="4637438"/>
                </a:cubicBezTo>
                <a:cubicBezTo>
                  <a:pt x="3651799" y="4672145"/>
                  <a:pt x="3651799" y="4716569"/>
                  <a:pt x="3630897" y="4751276"/>
                </a:cubicBezTo>
                <a:cubicBezTo>
                  <a:pt x="3630897" y="4751276"/>
                  <a:pt x="3630897" y="4751276"/>
                  <a:pt x="3307624" y="5307975"/>
                </a:cubicBezTo>
                <a:cubicBezTo>
                  <a:pt x="3288116" y="5344069"/>
                  <a:pt x="3249101" y="5366282"/>
                  <a:pt x="3208691" y="5366282"/>
                </a:cubicBezTo>
                <a:cubicBezTo>
                  <a:pt x="3208691" y="5366282"/>
                  <a:pt x="3208691" y="5366282"/>
                  <a:pt x="2563539" y="5366282"/>
                </a:cubicBezTo>
                <a:cubicBezTo>
                  <a:pt x="2521736" y="5366282"/>
                  <a:pt x="2484114" y="5344069"/>
                  <a:pt x="2463212" y="5307975"/>
                </a:cubicBezTo>
                <a:cubicBezTo>
                  <a:pt x="2463212" y="5307975"/>
                  <a:pt x="2463212" y="5307975"/>
                  <a:pt x="2141332" y="4751276"/>
                </a:cubicBezTo>
                <a:cubicBezTo>
                  <a:pt x="2120431" y="4716569"/>
                  <a:pt x="2120431" y="4672145"/>
                  <a:pt x="2141332" y="4637438"/>
                </a:cubicBezTo>
                <a:cubicBezTo>
                  <a:pt x="2141332" y="4637438"/>
                  <a:pt x="2141332" y="4637438"/>
                  <a:pt x="2463212" y="4080740"/>
                </a:cubicBezTo>
                <a:cubicBezTo>
                  <a:pt x="2484114" y="4044644"/>
                  <a:pt x="2521736" y="4022432"/>
                  <a:pt x="2563539" y="4022432"/>
                </a:cubicBezTo>
                <a:close/>
                <a:moveTo>
                  <a:pt x="2493311" y="3428754"/>
                </a:moveTo>
                <a:cubicBezTo>
                  <a:pt x="2493311" y="3428754"/>
                  <a:pt x="2493311" y="3428754"/>
                  <a:pt x="2726177" y="3428754"/>
                </a:cubicBezTo>
                <a:cubicBezTo>
                  <a:pt x="2740762" y="3428754"/>
                  <a:pt x="2754844" y="3436772"/>
                  <a:pt x="2761886" y="3449800"/>
                </a:cubicBezTo>
                <a:cubicBezTo>
                  <a:pt x="2761886" y="3449800"/>
                  <a:pt x="2761886" y="3449800"/>
                  <a:pt x="2878570" y="3650739"/>
                </a:cubicBezTo>
                <a:cubicBezTo>
                  <a:pt x="2886115" y="3663266"/>
                  <a:pt x="2886115" y="3679301"/>
                  <a:pt x="2878570" y="3691828"/>
                </a:cubicBezTo>
                <a:cubicBezTo>
                  <a:pt x="2878570" y="3691828"/>
                  <a:pt x="2878570" y="3691828"/>
                  <a:pt x="2761886" y="3892766"/>
                </a:cubicBezTo>
                <a:cubicBezTo>
                  <a:pt x="2754844" y="3905795"/>
                  <a:pt x="2740762" y="3913812"/>
                  <a:pt x="2726177" y="3913812"/>
                </a:cubicBezTo>
                <a:cubicBezTo>
                  <a:pt x="2726177" y="3913812"/>
                  <a:pt x="2726177" y="3913812"/>
                  <a:pt x="2493311" y="3913812"/>
                </a:cubicBezTo>
                <a:cubicBezTo>
                  <a:pt x="2478223" y="3913812"/>
                  <a:pt x="2464643" y="3905795"/>
                  <a:pt x="2457098" y="3892766"/>
                </a:cubicBezTo>
                <a:cubicBezTo>
                  <a:pt x="2457098" y="3892766"/>
                  <a:pt x="2457098" y="3892766"/>
                  <a:pt x="2340917" y="3691828"/>
                </a:cubicBezTo>
                <a:cubicBezTo>
                  <a:pt x="2333373" y="3679301"/>
                  <a:pt x="2333373" y="3663266"/>
                  <a:pt x="2340917" y="3650739"/>
                </a:cubicBezTo>
                <a:cubicBezTo>
                  <a:pt x="2340917" y="3650739"/>
                  <a:pt x="2340917" y="3650739"/>
                  <a:pt x="2457098" y="3449800"/>
                </a:cubicBezTo>
                <a:cubicBezTo>
                  <a:pt x="2464643" y="3436772"/>
                  <a:pt x="2478223" y="3428754"/>
                  <a:pt x="2493311" y="3428754"/>
                </a:cubicBezTo>
                <a:close/>
                <a:moveTo>
                  <a:pt x="1733609" y="2705264"/>
                </a:moveTo>
                <a:cubicBezTo>
                  <a:pt x="1733609" y="2705264"/>
                  <a:pt x="1733609" y="2705264"/>
                  <a:pt x="2174613" y="2705264"/>
                </a:cubicBezTo>
                <a:cubicBezTo>
                  <a:pt x="2202236" y="2705264"/>
                  <a:pt x="2228906" y="2720447"/>
                  <a:pt x="2242241" y="2745121"/>
                </a:cubicBezTo>
                <a:cubicBezTo>
                  <a:pt x="2242241" y="2745121"/>
                  <a:pt x="2242241" y="2745121"/>
                  <a:pt x="2463220" y="3125661"/>
                </a:cubicBezTo>
                <a:cubicBezTo>
                  <a:pt x="2477507" y="3149385"/>
                  <a:pt x="2477507" y="3179753"/>
                  <a:pt x="2463220" y="3203478"/>
                </a:cubicBezTo>
                <a:cubicBezTo>
                  <a:pt x="2463220" y="3203478"/>
                  <a:pt x="2463220" y="3203478"/>
                  <a:pt x="2242241" y="3584017"/>
                </a:cubicBezTo>
                <a:cubicBezTo>
                  <a:pt x="2228906" y="3608691"/>
                  <a:pt x="2202236" y="3623874"/>
                  <a:pt x="2174613" y="3623874"/>
                </a:cubicBezTo>
                <a:cubicBezTo>
                  <a:pt x="2174613" y="3623874"/>
                  <a:pt x="2174613" y="3623874"/>
                  <a:pt x="1733609" y="3623874"/>
                </a:cubicBezTo>
                <a:cubicBezTo>
                  <a:pt x="1705034" y="3623874"/>
                  <a:pt x="1679316" y="3608691"/>
                  <a:pt x="1665029" y="3584017"/>
                </a:cubicBezTo>
                <a:cubicBezTo>
                  <a:pt x="1665029" y="3584017"/>
                  <a:pt x="1665029" y="3584017"/>
                  <a:pt x="1445004" y="3203478"/>
                </a:cubicBezTo>
                <a:cubicBezTo>
                  <a:pt x="1430715" y="3179753"/>
                  <a:pt x="1430715" y="3149385"/>
                  <a:pt x="1445004" y="3125661"/>
                </a:cubicBezTo>
                <a:cubicBezTo>
                  <a:pt x="1445004" y="3125661"/>
                  <a:pt x="1445004" y="3125661"/>
                  <a:pt x="1665029" y="2745121"/>
                </a:cubicBezTo>
                <a:cubicBezTo>
                  <a:pt x="1679316" y="2720447"/>
                  <a:pt x="1705034" y="2705264"/>
                  <a:pt x="1733609" y="2705264"/>
                </a:cubicBezTo>
                <a:close/>
                <a:moveTo>
                  <a:pt x="3163744" y="1328911"/>
                </a:moveTo>
                <a:cubicBezTo>
                  <a:pt x="3163744" y="1328911"/>
                  <a:pt x="3163744" y="1328911"/>
                  <a:pt x="3931865" y="1328911"/>
                </a:cubicBezTo>
                <a:cubicBezTo>
                  <a:pt x="3979976" y="1328911"/>
                  <a:pt x="4026428" y="1355357"/>
                  <a:pt x="4049655" y="1398332"/>
                </a:cubicBezTo>
                <a:cubicBezTo>
                  <a:pt x="4049655" y="1398332"/>
                  <a:pt x="4049655" y="1398332"/>
                  <a:pt x="4434545" y="2061138"/>
                </a:cubicBezTo>
                <a:cubicBezTo>
                  <a:pt x="4459430" y="2102461"/>
                  <a:pt x="4459430" y="2155353"/>
                  <a:pt x="4434545" y="2196675"/>
                </a:cubicBezTo>
                <a:cubicBezTo>
                  <a:pt x="4434545" y="2196675"/>
                  <a:pt x="4434545" y="2196675"/>
                  <a:pt x="4049655" y="2859481"/>
                </a:cubicBezTo>
                <a:cubicBezTo>
                  <a:pt x="4026428" y="2902456"/>
                  <a:pt x="3979976" y="2928902"/>
                  <a:pt x="3931865" y="2928902"/>
                </a:cubicBezTo>
                <a:cubicBezTo>
                  <a:pt x="3931865" y="2928902"/>
                  <a:pt x="3931865" y="2928902"/>
                  <a:pt x="3163744" y="2928902"/>
                </a:cubicBezTo>
                <a:cubicBezTo>
                  <a:pt x="3113973" y="2928902"/>
                  <a:pt x="3069180" y="2902456"/>
                  <a:pt x="3044295" y="2859481"/>
                </a:cubicBezTo>
                <a:cubicBezTo>
                  <a:pt x="3044295" y="2859481"/>
                  <a:pt x="3044295" y="2859481"/>
                  <a:pt x="2661065" y="2196675"/>
                </a:cubicBezTo>
                <a:cubicBezTo>
                  <a:pt x="2636179" y="2155353"/>
                  <a:pt x="2636179" y="2102461"/>
                  <a:pt x="2661065" y="2061138"/>
                </a:cubicBezTo>
                <a:cubicBezTo>
                  <a:pt x="2661065" y="2061138"/>
                  <a:pt x="2661065" y="2061138"/>
                  <a:pt x="3044295" y="1398332"/>
                </a:cubicBezTo>
                <a:cubicBezTo>
                  <a:pt x="3069180" y="1355357"/>
                  <a:pt x="3113973" y="1328911"/>
                  <a:pt x="3163744" y="1328911"/>
                </a:cubicBezTo>
                <a:close/>
                <a:moveTo>
                  <a:pt x="841327" y="0"/>
                </a:moveTo>
                <a:cubicBezTo>
                  <a:pt x="841327" y="0"/>
                  <a:pt x="841327" y="0"/>
                  <a:pt x="2080896" y="0"/>
                </a:cubicBezTo>
                <a:cubicBezTo>
                  <a:pt x="2158536" y="0"/>
                  <a:pt x="2233499" y="42678"/>
                  <a:pt x="2270981" y="112029"/>
                </a:cubicBezTo>
                <a:cubicBezTo>
                  <a:pt x="2270981" y="112029"/>
                  <a:pt x="2270981" y="112029"/>
                  <a:pt x="2892105" y="1181644"/>
                </a:cubicBezTo>
                <a:cubicBezTo>
                  <a:pt x="2932263" y="1248329"/>
                  <a:pt x="2932263" y="1333683"/>
                  <a:pt x="2892105" y="1400367"/>
                </a:cubicBezTo>
                <a:cubicBezTo>
                  <a:pt x="2892105" y="1400367"/>
                  <a:pt x="2892105" y="1400367"/>
                  <a:pt x="2270981" y="2469983"/>
                </a:cubicBezTo>
                <a:cubicBezTo>
                  <a:pt x="2233499" y="2539334"/>
                  <a:pt x="2158536" y="2582012"/>
                  <a:pt x="2080896" y="2582012"/>
                </a:cubicBezTo>
                <a:cubicBezTo>
                  <a:pt x="2080896" y="2582012"/>
                  <a:pt x="2080896" y="2582012"/>
                  <a:pt x="841327" y="2582012"/>
                </a:cubicBezTo>
                <a:cubicBezTo>
                  <a:pt x="761010" y="2582012"/>
                  <a:pt x="688724" y="2539334"/>
                  <a:pt x="648565" y="2469983"/>
                </a:cubicBezTo>
                <a:cubicBezTo>
                  <a:pt x="648565" y="2469983"/>
                  <a:pt x="648565" y="2469983"/>
                  <a:pt x="30120" y="1400367"/>
                </a:cubicBezTo>
                <a:cubicBezTo>
                  <a:pt x="-10039" y="1333683"/>
                  <a:pt x="-10039" y="1248329"/>
                  <a:pt x="30120" y="1181644"/>
                </a:cubicBezTo>
                <a:cubicBezTo>
                  <a:pt x="30120" y="1181644"/>
                  <a:pt x="30120" y="1181644"/>
                  <a:pt x="648565" y="112029"/>
                </a:cubicBezTo>
                <a:cubicBezTo>
                  <a:pt x="688724" y="42678"/>
                  <a:pt x="761010" y="0"/>
                  <a:pt x="841327" y="0"/>
                </a:cubicBez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7DB7B3-5DCA-4062-882A-A741B998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3" y="1912721"/>
            <a:ext cx="5012452" cy="43113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E7791B-2975-4C35-98EB-8B19B282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 Migration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49809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olor titles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Raleway Light" charset="0"/>
            <a:ea typeface="Raleway Light" charset="0"/>
            <a:cs typeface="Raleway Light" charset="0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icture_backgrou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ight_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304</Words>
  <Application>Microsoft Office PowerPoint</Application>
  <PresentationFormat>Custom</PresentationFormat>
  <Paragraphs>38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Helvetica Light</vt:lpstr>
      <vt:lpstr>Helvetica Neue</vt:lpstr>
      <vt:lpstr>Lato Hairline</vt:lpstr>
      <vt:lpstr>Lato Light</vt:lpstr>
      <vt:lpstr>Lato Thin</vt:lpstr>
      <vt:lpstr>Arial</vt:lpstr>
      <vt:lpstr>Bradley Hand ITC</vt:lpstr>
      <vt:lpstr>Calibri</vt:lpstr>
      <vt:lpstr>Calibri Light</vt:lpstr>
      <vt:lpstr>Segoe UI</vt:lpstr>
      <vt:lpstr>Color titles</vt:lpstr>
      <vt:lpstr>picture_backgrounds</vt:lpstr>
      <vt:lpstr>light_themes</vt:lpstr>
      <vt:lpstr>YZY Language School</vt:lpstr>
      <vt:lpstr>Agenda  - MVVM Architecture - Multiple Validations - UI Design - Drawing pie chart / bar chart - String Translation - Database Migration</vt:lpstr>
      <vt:lpstr>Technologies - MVVM Architecture  - C# / WPF  - Entity Framework (DB First) - RDBMS - 2D drawing (chart) - Globalization / Localization - Unit Test   Challenges - MVVM Architecture - Multiple Validations (XAML, view model, model, database) - UI Design (Responsive, Tab, Animation Effect, User Control) - Drawing pie chart / bar chart - String Translation - Database Migration (Local to Azure) - Publish Install Packages</vt:lpstr>
      <vt:lpstr>MVVM Architecture – Why?</vt:lpstr>
      <vt:lpstr>MVVM Architecture – Code Example</vt:lpstr>
      <vt:lpstr>Multiple Validations</vt:lpstr>
      <vt:lpstr>User Interface</vt:lpstr>
      <vt:lpstr>String Translation</vt:lpstr>
      <vt:lpstr>Database Migration</vt:lpstr>
      <vt:lpstr>Thank You! Merci!  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 Library Project of OOP</dc:title>
  <dc:creator>Edwin LI</dc:creator>
  <cp:lastModifiedBy>Edwin LI</cp:lastModifiedBy>
  <cp:revision>122</cp:revision>
  <dcterms:created xsi:type="dcterms:W3CDTF">2020-11-27T00:34:42Z</dcterms:created>
  <dcterms:modified xsi:type="dcterms:W3CDTF">2021-04-19T01:03:42Z</dcterms:modified>
</cp:coreProperties>
</file>