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7" r:id="rId2"/>
  </p:sldMasterIdLst>
  <p:notesMasterIdLst>
    <p:notesMasterId r:id="rId21"/>
  </p:notesMasterIdLst>
  <p:sldIdLst>
    <p:sldId id="261" r:id="rId3"/>
    <p:sldId id="266" r:id="rId4"/>
    <p:sldId id="265" r:id="rId5"/>
    <p:sldId id="274" r:id="rId6"/>
    <p:sldId id="269" r:id="rId7"/>
    <p:sldId id="273" r:id="rId8"/>
    <p:sldId id="270" r:id="rId9"/>
    <p:sldId id="271" r:id="rId10"/>
    <p:sldId id="280" r:id="rId11"/>
    <p:sldId id="272" r:id="rId12"/>
    <p:sldId id="263" r:id="rId13"/>
    <p:sldId id="267" r:id="rId14"/>
    <p:sldId id="275" r:id="rId15"/>
    <p:sldId id="268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82846" autoAdjust="0"/>
  </p:normalViewPr>
  <p:slideViewPr>
    <p:cSldViewPr>
      <p:cViewPr varScale="1">
        <p:scale>
          <a:sx n="56" d="100"/>
          <a:sy n="56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17A6-19E7-431B-B84F-272700CAEAB7}" type="datetimeFigureOut">
              <a:rPr lang="da-DK" smtClean="0"/>
              <a:pPr/>
              <a:t>10-09-2018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16877-B449-4BC1-B13E-D244F5AFBD0E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Security</a:t>
            </a:r>
            <a:r>
              <a:rPr lang="da-DK" baseline="0" dirty="0"/>
              <a:t> her er lidt misvisende, da det mere minder om en slags adgangskontrol og om at sikre at folk indefra ikke lækker data.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28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605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Husk at nævne</a:t>
            </a:r>
            <a:r>
              <a:rPr lang="da-DK" baseline="0" dirty="0"/>
              <a:t> at det her i virkeligheden bare handler om ressourcestyring. </a:t>
            </a:r>
          </a:p>
          <a:p>
            <a:endParaRPr lang="da-DK" baseline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87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Kap</a:t>
            </a:r>
            <a:r>
              <a:rPr lang="da-DK" baseline="0" dirty="0"/>
              <a:t>. 7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75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669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Spørg om</a:t>
            </a:r>
            <a:r>
              <a:rPr lang="da-DK" baseline="0" dirty="0"/>
              <a:t> input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27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121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Bed om input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72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0961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8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3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39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0328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23883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22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49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typografi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7" name="Billede 7" descr="SL-logo.pd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Billede 10" descr="SL-logo.pdf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media/score/checklists/FirewallChecklist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Qeeko9J_Y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Webinar 1</a:t>
            </a:r>
            <a:br>
              <a:rPr lang="da-DK" dirty="0"/>
            </a:br>
            <a:r>
              <a:rPr lang="da-DK" dirty="0"/>
              <a:t>d. 10/9-2018</a:t>
            </a:r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Sikring af netværk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Forsvar mod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Beskyt mod </a:t>
            </a:r>
            <a:r>
              <a:rPr lang="da-DK" dirty="0" err="1"/>
              <a:t>adressespoofing</a:t>
            </a:r>
            <a:r>
              <a:rPr lang="da-DK" dirty="0"/>
              <a:t> i det omfang det kan lade sig gøre ved at konfigurere din router rigtigt. Se RFC 2827. Primært relevant for ISP. </a:t>
            </a:r>
          </a:p>
          <a:p>
            <a:r>
              <a:rPr lang="da-DK" dirty="0"/>
              <a:t>Sæt SYN cookies op. Standard i Windows, ikke på Linux/</a:t>
            </a:r>
            <a:r>
              <a:rPr lang="da-DK" dirty="0" err="1"/>
              <a:t>FreeBSD</a:t>
            </a:r>
            <a:r>
              <a:rPr lang="da-DK" dirty="0"/>
              <a:t>. </a:t>
            </a:r>
          </a:p>
          <a:p>
            <a:r>
              <a:rPr lang="da-DK" dirty="0"/>
              <a:t>Bloker eksterne broadcasts.</a:t>
            </a:r>
          </a:p>
          <a:p>
            <a:r>
              <a:rPr lang="da-DK" dirty="0" err="1"/>
              <a:t>Mirroring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8502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Firewall</a:t>
            </a:r>
            <a:r>
              <a:rPr lang="da-DK" dirty="0"/>
              <a:t>, IDS og IDPS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Firewall: port baseret</a:t>
            </a:r>
          </a:p>
          <a:p>
            <a:pPr lvl="1"/>
            <a:r>
              <a:rPr lang="da-DK" dirty="0" err="1"/>
              <a:t>En-vejs</a:t>
            </a:r>
            <a:r>
              <a:rPr lang="da-DK" dirty="0"/>
              <a:t>: typisk hardware, beskytter primært mod trusler udefra</a:t>
            </a:r>
          </a:p>
          <a:p>
            <a:pPr lvl="1"/>
            <a:r>
              <a:rPr lang="da-DK" dirty="0" err="1"/>
              <a:t>To-vejs</a:t>
            </a:r>
            <a:r>
              <a:rPr lang="da-DK" dirty="0"/>
              <a:t>: implementeret i software på klienter, beskytter også mod at ondsindet software kan tilgå nettet. 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Detection</a:t>
            </a:r>
            <a:r>
              <a:rPr lang="da-DK" dirty="0"/>
              <a:t> System: Forsøger at opdage angreb ved forskellige former for analyse.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Prevention</a:t>
            </a:r>
            <a:r>
              <a:rPr lang="da-DK" dirty="0"/>
              <a:t> System: Forebyggelse af indtrængen, netværksbaseret (NIPS) eller host-baseret (HIPS). 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udgangspunkt et pakkefilter baseret på port-regler:</a:t>
            </a:r>
          </a:p>
          <a:p>
            <a:r>
              <a:rPr lang="da-DK" dirty="0"/>
              <a:t>Accepter</a:t>
            </a:r>
            <a:br>
              <a:rPr lang="da-DK" dirty="0"/>
            </a:br>
            <a:r>
              <a:rPr lang="da-DK" dirty="0"/>
              <a:t>al SSH indgående</a:t>
            </a:r>
          </a:p>
          <a:p>
            <a:r>
              <a:rPr lang="da-DK" dirty="0"/>
              <a:t>Moderne firewalls kan være </a:t>
            </a:r>
            <a:r>
              <a:rPr lang="da-DK" dirty="0" err="1"/>
              <a:t>stateful</a:t>
            </a:r>
            <a:r>
              <a:rPr lang="da-DK" dirty="0"/>
              <a:t> og på den måde følge med i trafikken på et højere niveau (som i eksemplet fx). </a:t>
            </a:r>
          </a:p>
          <a:p>
            <a:r>
              <a:rPr lang="da-DK" dirty="0"/>
              <a:t>Hvis man ønsker at blokere fx BitTorrent er en </a:t>
            </a:r>
            <a:r>
              <a:rPr lang="da-DK" dirty="0" err="1"/>
              <a:t>application-level</a:t>
            </a:r>
            <a:r>
              <a:rPr lang="da-DK" dirty="0"/>
              <a:t> firewall nødvendig, så den kan kende forskel på alm. HTTP-trafik og </a:t>
            </a:r>
            <a:r>
              <a:rPr lang="da-DK" dirty="0" err="1"/>
              <a:t>Bittorrent</a:t>
            </a:r>
            <a:r>
              <a:rPr lang="da-DK" dirty="0"/>
              <a:t>. </a:t>
            </a:r>
          </a:p>
          <a:p>
            <a:pPr lvl="1"/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2492896"/>
            <a:ext cx="55446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iptables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-A INPUT -i eth0 -p tcp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dport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22 -m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NEW,ESTABLISHED -j ACCEPT</a:t>
            </a:r>
            <a:r>
              <a:rPr kumimoji="0" lang="da-DK" alt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 opsætning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/>
              <a:t>Anti-spoofing</a:t>
            </a:r>
            <a:r>
              <a:rPr lang="da-DK" dirty="0"/>
              <a:t>, bloker illegale adresser. </a:t>
            </a:r>
          </a:p>
          <a:p>
            <a:r>
              <a:rPr lang="da-DK" dirty="0"/>
              <a:t>Bør som standard afvise al indgående trafik.</a:t>
            </a:r>
          </a:p>
          <a:p>
            <a:r>
              <a:rPr lang="da-DK" dirty="0"/>
              <a:t>Test din firewall!</a:t>
            </a:r>
          </a:p>
          <a:p>
            <a:r>
              <a:rPr lang="da-DK" dirty="0"/>
              <a:t>Brug </a:t>
            </a:r>
            <a:r>
              <a:rPr lang="da-DK" dirty="0" err="1"/>
              <a:t>ssh</a:t>
            </a:r>
            <a:r>
              <a:rPr lang="da-DK" dirty="0"/>
              <a:t> til administration. </a:t>
            </a:r>
          </a:p>
          <a:p>
            <a:r>
              <a:rPr lang="da-DK" dirty="0"/>
              <a:t>Bloker ICMP. </a:t>
            </a:r>
          </a:p>
          <a:p>
            <a:r>
              <a:rPr lang="da-DK" dirty="0"/>
              <a:t>Brug </a:t>
            </a:r>
            <a:r>
              <a:rPr lang="da-DK" dirty="0" err="1"/>
              <a:t>masquerading</a:t>
            </a:r>
            <a:r>
              <a:rPr lang="da-DK" dirty="0"/>
              <a:t>.</a:t>
            </a:r>
          </a:p>
          <a:p>
            <a:r>
              <a:rPr lang="da-DK" dirty="0"/>
              <a:t>Se </a:t>
            </a:r>
            <a:r>
              <a:rPr lang="da-DK" dirty="0">
                <a:hlinkClick r:id="rId3"/>
              </a:rPr>
              <a:t>https://www.sans.org/media/score/checklists/FirewallChecklist.pdf</a:t>
            </a:r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9591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Findes som netværksbasererede og host-baserede</a:t>
            </a:r>
          </a:p>
          <a:p>
            <a:r>
              <a:rPr lang="da-DK" dirty="0"/>
              <a:t>Netværksbaserede analyserer pakker og forsøger at detektere usædvanlige pakker. </a:t>
            </a:r>
          </a:p>
          <a:p>
            <a:r>
              <a:rPr lang="da-DK" dirty="0" err="1"/>
              <a:t>Hostbaserede</a:t>
            </a:r>
            <a:r>
              <a:rPr lang="da-DK" dirty="0"/>
              <a:t> holder øje med fx systemkald og filer på disken vha. checksums. </a:t>
            </a:r>
          </a:p>
          <a:p>
            <a:r>
              <a:rPr lang="da-DK" dirty="0"/>
              <a:t>Forskellige typer</a:t>
            </a:r>
          </a:p>
          <a:p>
            <a:pPr lvl="1"/>
            <a:r>
              <a:rPr lang="da-DK" dirty="0"/>
              <a:t>Statistiske modeller</a:t>
            </a:r>
          </a:p>
          <a:p>
            <a:pPr lvl="1"/>
            <a:r>
              <a:rPr lang="da-DK" dirty="0"/>
              <a:t>Heuristiske</a:t>
            </a:r>
          </a:p>
          <a:p>
            <a:pPr lvl="1"/>
            <a:r>
              <a:rPr lang="da-DK" dirty="0"/>
              <a:t>Machine learning-baserede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53626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 IPS forsøger man at bruge information fra IDS til at forhindre eller bremse angreb. </a:t>
            </a:r>
          </a:p>
          <a:p>
            <a:r>
              <a:rPr lang="da-DK" dirty="0"/>
              <a:t>Et oplagt eksempel er anti-virus software der detekterer at en fil er ændret på en uønsket måde. </a:t>
            </a:r>
          </a:p>
          <a:p>
            <a:r>
              <a:rPr lang="da-DK" dirty="0"/>
              <a:t>Det kan være filtrering af FTP-kommandoer eller blokering af </a:t>
            </a:r>
            <a:r>
              <a:rPr lang="da-DK" dirty="0" err="1"/>
              <a:t>source-ip’er</a:t>
            </a:r>
            <a:r>
              <a:rPr lang="da-DK" dirty="0"/>
              <a:t> der forsøger at tilgå visse mapper på en </a:t>
            </a:r>
            <a:r>
              <a:rPr lang="da-DK" dirty="0" err="1"/>
              <a:t>webserver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16424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Praktisk ids/</a:t>
            </a:r>
            <a:r>
              <a:rPr lang="da-DK" dirty="0" err="1"/>
              <a:t>ips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 integrerede løsninger der inkorporerer firewall, IDS og IPS. </a:t>
            </a:r>
          </a:p>
          <a:p>
            <a:r>
              <a:rPr lang="da-DK" dirty="0" err="1"/>
              <a:t>Snort</a:t>
            </a:r>
            <a:r>
              <a:rPr lang="da-DK" dirty="0"/>
              <a:t> er ret anerkendt som open-source værktøj. </a:t>
            </a:r>
          </a:p>
          <a:p>
            <a:r>
              <a:rPr lang="da-DK" dirty="0"/>
              <a:t>Kan fx detektere port </a:t>
            </a:r>
            <a:r>
              <a:rPr lang="da-DK" dirty="0" err="1"/>
              <a:t>scans</a:t>
            </a:r>
            <a:r>
              <a:rPr lang="da-DK" dirty="0"/>
              <a:t>, fragmentation. </a:t>
            </a:r>
          </a:p>
          <a:p>
            <a:r>
              <a:rPr lang="da-DK" dirty="0">
                <a:hlinkClick r:id="rId3"/>
              </a:rPr>
              <a:t>https://www.youtube.com/watch?v=cQeeko9J_Yw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67757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Multi-level</a:t>
            </a:r>
            <a:r>
              <a:rPr lang="da-DK" dirty="0"/>
              <a:t> security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Bell-</a:t>
            </a:r>
            <a:r>
              <a:rPr lang="da-DK" dirty="0" err="1"/>
              <a:t>LaPadula</a:t>
            </a:r>
            <a:endParaRPr lang="da-DK" dirty="0"/>
          </a:p>
          <a:p>
            <a:pPr lvl="1"/>
            <a:r>
              <a:rPr lang="da-DK" dirty="0"/>
              <a:t>Write-up (*-</a:t>
            </a:r>
            <a:r>
              <a:rPr lang="da-DK" dirty="0" err="1"/>
              <a:t>rule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Read-</a:t>
            </a:r>
            <a:r>
              <a:rPr lang="da-DK" dirty="0" err="1"/>
              <a:t>down</a:t>
            </a:r>
            <a:endParaRPr lang="da-DK" dirty="0"/>
          </a:p>
          <a:p>
            <a:pPr lvl="1"/>
            <a:r>
              <a:rPr lang="da-DK" dirty="0" err="1"/>
              <a:t>Classification</a:t>
            </a:r>
            <a:r>
              <a:rPr lang="da-DK" dirty="0"/>
              <a:t> creep</a:t>
            </a:r>
          </a:p>
          <a:p>
            <a:r>
              <a:rPr lang="da-DK" dirty="0" err="1"/>
              <a:t>Chinese</a:t>
            </a:r>
            <a:r>
              <a:rPr lang="da-DK" dirty="0"/>
              <a:t> wall </a:t>
            </a:r>
          </a:p>
          <a:p>
            <a:pPr lvl="1"/>
            <a:r>
              <a:rPr lang="da-DK" dirty="0"/>
              <a:t>Investeringsbanker og lign. Næppe relevant for jer. </a:t>
            </a:r>
          </a:p>
          <a:p>
            <a:r>
              <a:rPr lang="da-DK" dirty="0"/>
              <a:t>Bruges, mig bekendt, ikke i nogen systemer i alm. Brug. </a:t>
            </a:r>
          </a:p>
          <a:p>
            <a:r>
              <a:rPr lang="da-DK" dirty="0"/>
              <a:t>Ikke generelt anvendeligt, men kan bruges fx i databasesystemer.  </a:t>
            </a:r>
          </a:p>
          <a:p>
            <a:r>
              <a:rPr lang="da-DK" dirty="0"/>
              <a:t>*-reglen er god at huske, da folk ofte glemmer dette aspekt i forhold til at sikre at klassificeret materiale ikke lækkes.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33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Spørgsmål og kommentarer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Tak!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02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underviser</a:t>
            </a:r>
            <a:endParaRPr lang="en-US" dirty="0"/>
          </a:p>
          <a:p>
            <a:r>
              <a:rPr lang="en-US" dirty="0"/>
              <a:t>Denial-of-service</a:t>
            </a:r>
          </a:p>
          <a:p>
            <a:r>
              <a:rPr lang="en-US" dirty="0"/>
              <a:t>Intrusion Detection Systems</a:t>
            </a:r>
          </a:p>
          <a:p>
            <a:r>
              <a:rPr lang="en-US" dirty="0"/>
              <a:t>Firewall &amp; Intrusion Prevention Systems</a:t>
            </a:r>
          </a:p>
          <a:p>
            <a:r>
              <a:rPr lang="en-US" dirty="0"/>
              <a:t>Multilevel security </a:t>
            </a:r>
            <a:r>
              <a:rPr lang="en-US" dirty="0" err="1"/>
              <a:t>og</a:t>
            </a:r>
            <a:r>
              <a:rPr lang="en-US" dirty="0"/>
              <a:t> trusted computing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355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 mig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61539"/>
          </a:xfrm>
        </p:spPr>
        <p:txBody>
          <a:bodyPr>
            <a:normAutofit fontScale="85000" lnSpcReduction="20000"/>
          </a:bodyPr>
          <a:lstStyle/>
          <a:p>
            <a:r>
              <a:rPr lang="da-DK" dirty="0"/>
              <a:t>Mit navn er Philip Kaare Løventoft.</a:t>
            </a:r>
          </a:p>
          <a:p>
            <a:r>
              <a:rPr lang="da-DK" dirty="0"/>
              <a:t>Softwareingenør hos Rovsing.</a:t>
            </a:r>
          </a:p>
          <a:p>
            <a:r>
              <a:rPr lang="da-DK" dirty="0"/>
              <a:t>Cand. Scient. i datalogi fra Københavns Universitet, samt fag på IT Universitetet og enkelte fag indenfor Mellemøststudier ved Tel Aviv Universitet.</a:t>
            </a:r>
          </a:p>
          <a:p>
            <a:r>
              <a:rPr lang="da-DK" dirty="0"/>
              <a:t>Erfaring bl.a. :</a:t>
            </a:r>
          </a:p>
          <a:p>
            <a:pPr lvl="1"/>
            <a:r>
              <a:rPr lang="da-DK" dirty="0"/>
              <a:t>Udvikling og exit af </a:t>
            </a:r>
            <a:r>
              <a:rPr lang="da-DK" dirty="0" err="1"/>
              <a:t>eHealth</a:t>
            </a:r>
            <a:r>
              <a:rPr lang="da-DK" dirty="0"/>
              <a:t>-platformen </a:t>
            </a:r>
            <a:r>
              <a:rPr lang="da-DK" dirty="0" err="1"/>
              <a:t>Daybuilder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Udvikling og </a:t>
            </a:r>
            <a:r>
              <a:rPr lang="da-DK" dirty="0" err="1"/>
              <a:t>implementation</a:t>
            </a:r>
            <a:r>
              <a:rPr lang="da-DK" dirty="0"/>
              <a:t> af et dataindsamlingssystem for </a:t>
            </a:r>
            <a:r>
              <a:rPr lang="da-DK" dirty="0" err="1"/>
              <a:t>Bandim</a:t>
            </a:r>
            <a:r>
              <a:rPr lang="da-DK" dirty="0"/>
              <a:t> Health Project i Guinea-Bissau i Vestafrika.</a:t>
            </a:r>
          </a:p>
          <a:p>
            <a:pPr lvl="1"/>
            <a:r>
              <a:rPr lang="da-DK" dirty="0"/>
              <a:t>Udvikling og vedligeholdelse af kommunikationsplatform for ICD-patienter.</a:t>
            </a:r>
          </a:p>
          <a:p>
            <a:r>
              <a:rPr lang="da-DK" dirty="0"/>
              <a:t>Faglige interesserer er bl.a. funktionsprogrammering, IT-sikkerhed og </a:t>
            </a:r>
            <a:r>
              <a:rPr lang="da-DK" dirty="0" err="1"/>
              <a:t>DevOps</a:t>
            </a:r>
            <a:r>
              <a:rPr lang="da-DK" dirty="0"/>
              <a:t>. 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10" y="638509"/>
            <a:ext cx="1680524" cy="16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</a:t>
            </a:r>
            <a:r>
              <a:rPr lang="da-DK" dirty="0" err="1"/>
              <a:t>denial</a:t>
            </a:r>
            <a:r>
              <a:rPr lang="da-DK" dirty="0"/>
              <a:t> of service?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61" y="2030004"/>
            <a:ext cx="6076925" cy="3579837"/>
          </a:xfrm>
          <a:prstGeom prst="rect">
            <a:avLst/>
          </a:prstGeom>
        </p:spPr>
      </p:pic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140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 (DOS)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Alle former for angreb der sigter på at kompromittere tilgængeligheden af et system. </a:t>
            </a:r>
          </a:p>
          <a:p>
            <a:r>
              <a:rPr lang="da-DK" dirty="0"/>
              <a:t>Der er grundlæggende to typer:</a:t>
            </a:r>
          </a:p>
          <a:p>
            <a:pPr lvl="1"/>
            <a:r>
              <a:rPr lang="da-DK" dirty="0"/>
              <a:t>De der benytter sig af en bug eller uhensigtsmæssighed i protokoller eller software. Mest udbredt. </a:t>
            </a:r>
          </a:p>
          <a:p>
            <a:pPr lvl="1"/>
            <a:r>
              <a:rPr lang="da-DK" dirty="0"/>
              <a:t>De som benytter sig af forskellige legitime operationer der overbelaster målets ressourcer.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06921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DDOS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3714750" cy="3048000"/>
          </a:xfrm>
          <a:prstGeom prst="rect">
            <a:avLst/>
          </a:prstGeom>
        </p:spPr>
      </p:pic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35498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”legitim”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Udmærker sig ved at være et problem, selv uden hackere, da brugere kan uforvarende kan udløse en DOS. </a:t>
            </a:r>
          </a:p>
          <a:p>
            <a:r>
              <a:rPr lang="da-DK" dirty="0"/>
              <a:t>Eksempler:</a:t>
            </a:r>
          </a:p>
          <a:p>
            <a:pPr lvl="1"/>
            <a:r>
              <a:rPr lang="da-DK" dirty="0"/>
              <a:t>Eksekver dyre forespørgsler mod databaseservere, fx meget komplekse </a:t>
            </a:r>
            <a:r>
              <a:rPr lang="da-DK" dirty="0" err="1"/>
              <a:t>joins</a:t>
            </a:r>
            <a:r>
              <a:rPr lang="da-DK" dirty="0"/>
              <a:t>. </a:t>
            </a:r>
          </a:p>
          <a:p>
            <a:pPr lvl="1"/>
            <a:r>
              <a:rPr lang="da-DK" dirty="0"/>
              <a:t>Upload af meget store filer.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70125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DOS med protokolsvagheder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SYN med </a:t>
            </a:r>
            <a:r>
              <a:rPr lang="da-DK" dirty="0" err="1"/>
              <a:t>spoofing</a:t>
            </a:r>
            <a:endParaRPr lang="da-DK" dirty="0"/>
          </a:p>
          <a:p>
            <a:r>
              <a:rPr lang="da-DK" dirty="0"/>
              <a:t>SIP </a:t>
            </a:r>
            <a:r>
              <a:rPr lang="da-DK" dirty="0" err="1"/>
              <a:t>invites</a:t>
            </a:r>
            <a:endParaRPr lang="da-DK" dirty="0"/>
          </a:p>
          <a:p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Ping of </a:t>
            </a:r>
            <a:r>
              <a:rPr lang="da-DK" dirty="0" err="1"/>
              <a:t>death</a:t>
            </a:r>
            <a:endParaRPr lang="da-DK" dirty="0"/>
          </a:p>
          <a:p>
            <a:r>
              <a:rPr lang="da-DK" dirty="0"/>
              <a:t>SYN </a:t>
            </a:r>
            <a:r>
              <a:rPr lang="da-DK" dirty="0" err="1"/>
              <a:t>flood</a:t>
            </a:r>
            <a:endParaRPr lang="da-DK" dirty="0"/>
          </a:p>
          <a:p>
            <a:r>
              <a:rPr lang="da-DK" dirty="0"/>
              <a:t>Distribueret dos (DDOS)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8769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Forsvar mod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Kender I til teknikker sådan at man kan forsvare sig mod DOS?</a:t>
            </a:r>
          </a:p>
          <a:p>
            <a:r>
              <a:rPr lang="da-DK" dirty="0"/>
              <a:t>Hvad gør man hvis uheldet er ude?</a:t>
            </a:r>
          </a:p>
          <a:p>
            <a:r>
              <a:rPr lang="da-DK" dirty="0"/>
              <a:t>Skriv på chat. 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938134393"/>
      </p:ext>
    </p:extLst>
  </p:cSld>
  <p:clrMapOvr>
    <a:masterClrMapping/>
  </p:clrMapOvr>
</p:sld>
</file>

<file path=ppt/theme/theme1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872</Words>
  <Application>Microsoft Office PowerPoint</Application>
  <PresentationFormat>On-screen Show (4:3)</PresentationFormat>
  <Paragraphs>126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Gill Sans MT</vt:lpstr>
      <vt:lpstr>1_Kontortema</vt:lpstr>
      <vt:lpstr>Galleri</vt:lpstr>
      <vt:lpstr>Webinar 1 d. 10/9-2018</vt:lpstr>
      <vt:lpstr>dagsorden</vt:lpstr>
      <vt:lpstr>Om mig</vt:lpstr>
      <vt:lpstr>Hvad er denial of service?</vt:lpstr>
      <vt:lpstr>Denial of service (DOS)</vt:lpstr>
      <vt:lpstr>DDOS</vt:lpstr>
      <vt:lpstr>”legitim” DOS</vt:lpstr>
      <vt:lpstr>DOS med protokolsvagheder</vt:lpstr>
      <vt:lpstr>Forsvar mod dos</vt:lpstr>
      <vt:lpstr>Forsvar mod dos</vt:lpstr>
      <vt:lpstr>Firewall, IDS og IDPS</vt:lpstr>
      <vt:lpstr>firewall</vt:lpstr>
      <vt:lpstr>Firewall opsætning</vt:lpstr>
      <vt:lpstr>IDS</vt:lpstr>
      <vt:lpstr>IPS</vt:lpstr>
      <vt:lpstr>Praktisk ids/ips</vt:lpstr>
      <vt:lpstr>Multi-level security</vt:lpstr>
      <vt:lpstr>Spørgsmål og kommentarer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1</dc:title>
  <dc:creator>Philip Kaare Løventoft</dc:creator>
  <cp:lastModifiedBy>Philip Kaare Løventoft</cp:lastModifiedBy>
  <cp:revision>58</cp:revision>
  <dcterms:created xsi:type="dcterms:W3CDTF">2013-02-13T07:50:03Z</dcterms:created>
  <dcterms:modified xsi:type="dcterms:W3CDTF">2018-09-10T19:25:55Z</dcterms:modified>
</cp:coreProperties>
</file>