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9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9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44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46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9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78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9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4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1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3CFE-298C-4ACF-AF99-44531FF63B7C}" type="datetimeFigureOut">
              <a:rPr lang="da-DK" smtClean="0"/>
              <a:t>30-10-2016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5FE1-7B61-41AC-A9D3-014EB9FFFF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68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Javascript</a:t>
            </a:r>
            <a:r>
              <a:rPr lang="da-DK" dirty="0"/>
              <a:t> programmering med </a:t>
            </a:r>
            <a:r>
              <a:rPr lang="da-DK" dirty="0" err="1"/>
              <a:t>promises</a:t>
            </a:r>
            <a:r>
              <a:rPr lang="da-DK" dirty="0"/>
              <a:t> (og et par gode </a:t>
            </a:r>
            <a:r>
              <a:rPr lang="da-DK" dirty="0" err="1"/>
              <a:t>libraries</a:t>
            </a:r>
            <a:r>
              <a:rPr lang="da-DK" dirty="0"/>
              <a:t>)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i="1" dirty="0"/>
              <a:t>Philip Kaare Løventoft</a:t>
            </a:r>
          </a:p>
          <a:p>
            <a:r>
              <a:rPr lang="da-DK" dirty="0" err="1"/>
              <a:t>Rehfeld</a:t>
            </a:r>
            <a:r>
              <a:rPr lang="da-DK" dirty="0"/>
              <a:t> Medical</a:t>
            </a:r>
          </a:p>
          <a:p>
            <a:r>
              <a:rPr lang="da-DK" i="1" dirty="0"/>
              <a:t>d. 7/11-16</a:t>
            </a:r>
          </a:p>
        </p:txBody>
      </p:sp>
    </p:spTree>
    <p:extLst>
      <p:ext uri="{BB962C8B-B14F-4D97-AF65-F5344CB8AC3E}">
        <p14:creationId xmlns:p14="http://schemas.microsoft.com/office/powerpoint/2010/main" val="13056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Lunr.js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Fuldtekstsøgning i frontenden</a:t>
            </a:r>
          </a:p>
          <a:p>
            <a:r>
              <a:rPr lang="da-DK" dirty="0"/>
              <a:t>Sejt?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04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Spotify API </a:t>
            </a:r>
            <a:r>
              <a:rPr lang="da-DK"/>
              <a:t>med lunr.js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59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/>
              <a:t>Promises</a:t>
            </a:r>
            <a:endParaRPr lang="da-DK" dirty="0"/>
          </a:p>
          <a:p>
            <a:pPr lvl="1"/>
            <a:r>
              <a:rPr lang="da-DK" dirty="0"/>
              <a:t>Hvad er det?</a:t>
            </a:r>
          </a:p>
          <a:p>
            <a:pPr lvl="1"/>
            <a:r>
              <a:rPr lang="da-DK" dirty="0"/>
              <a:t>Hvorfor skal jeg lære det?</a:t>
            </a:r>
          </a:p>
          <a:p>
            <a:pPr lvl="1"/>
            <a:r>
              <a:rPr lang="da-DK" dirty="0"/>
              <a:t>Fejlhåndtering</a:t>
            </a:r>
          </a:p>
          <a:p>
            <a:pPr lvl="1"/>
            <a:r>
              <a:rPr lang="da-DK" dirty="0"/>
              <a:t>Pro-tips</a:t>
            </a:r>
          </a:p>
          <a:p>
            <a:r>
              <a:rPr lang="da-DK" dirty="0"/>
              <a:t>Underscore.js/</a:t>
            </a:r>
            <a:r>
              <a:rPr lang="da-DK" dirty="0" err="1"/>
              <a:t>lodash</a:t>
            </a:r>
            <a:endParaRPr lang="da-DK" dirty="0"/>
          </a:p>
          <a:p>
            <a:pPr lvl="1"/>
            <a:r>
              <a:rPr lang="da-DK" dirty="0" err="1"/>
              <a:t>Listeprocessering</a:t>
            </a:r>
            <a:r>
              <a:rPr lang="da-DK" dirty="0"/>
              <a:t> i JS</a:t>
            </a:r>
          </a:p>
          <a:p>
            <a:pPr lvl="1"/>
            <a:r>
              <a:rPr lang="da-DK" dirty="0"/>
              <a:t>Vi leger funktionsprogrammering</a:t>
            </a:r>
          </a:p>
          <a:p>
            <a:pPr lvl="1"/>
            <a:r>
              <a:rPr lang="da-DK" dirty="0"/>
              <a:t>Performance?</a:t>
            </a:r>
          </a:p>
          <a:p>
            <a:r>
              <a:rPr lang="da-DK" dirty="0"/>
              <a:t>Lunr.js</a:t>
            </a:r>
          </a:p>
          <a:p>
            <a:pPr lvl="1"/>
            <a:r>
              <a:rPr lang="da-DK" dirty="0" err="1"/>
              <a:t>Fuld-tekst</a:t>
            </a:r>
            <a:r>
              <a:rPr lang="da-DK" dirty="0"/>
              <a:t> indeksering</a:t>
            </a:r>
          </a:p>
          <a:p>
            <a:r>
              <a:rPr lang="da-DK" dirty="0"/>
              <a:t>Det store eksempel der binder det hele sammen!</a:t>
            </a:r>
          </a:p>
        </p:txBody>
      </p:sp>
      <p:pic>
        <p:nvPicPr>
          <p:cNvPr id="1026" name="Picture 2" descr="skål med sl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77" y="812836"/>
            <a:ext cx="58578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Promises</a:t>
            </a:r>
            <a:r>
              <a:rPr lang="da-DK" dirty="0"/>
              <a:t>(/future/</a:t>
            </a:r>
            <a:r>
              <a:rPr lang="da-DK" dirty="0" err="1"/>
              <a:t>deferred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1 – hvad er det?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da-DK" dirty="0"/>
              <a:t>Repræsenterer en asynkron proces som på et tidspunkt (måske) </a:t>
            </a:r>
            <a:r>
              <a:rPr lang="da-DK" dirty="0" err="1"/>
              <a:t>terminerer</a:t>
            </a:r>
            <a:r>
              <a:rPr lang="da-DK" dirty="0"/>
              <a:t>. </a:t>
            </a:r>
          </a:p>
          <a:p>
            <a:r>
              <a:rPr lang="en-US" dirty="0"/>
              <a:t>Et promise </a:t>
            </a:r>
            <a:r>
              <a:rPr lang="en-US" dirty="0" err="1"/>
              <a:t>returnerer</a:t>
            </a:r>
            <a:r>
              <a:rPr lang="en-US" dirty="0"/>
              <a:t> et object med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then(f)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processen</a:t>
            </a:r>
            <a:r>
              <a:rPr lang="en-US" dirty="0"/>
              <a:t> </a:t>
            </a:r>
            <a:r>
              <a:rPr lang="en-US" dirty="0" err="1"/>
              <a:t>terminerer</a:t>
            </a:r>
            <a:r>
              <a:rPr lang="en-US" dirty="0"/>
              <a:t> med et “</a:t>
            </a:r>
            <a:r>
              <a:rPr lang="en-US" dirty="0" err="1"/>
              <a:t>positivt</a:t>
            </a:r>
            <a:r>
              <a:rPr lang="en-US" dirty="0"/>
              <a:t>” </a:t>
            </a:r>
            <a:r>
              <a:rPr lang="en-US" dirty="0" err="1"/>
              <a:t>resultat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catch(f)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processen</a:t>
            </a:r>
            <a:r>
              <a:rPr lang="en-US" dirty="0"/>
              <a:t> </a:t>
            </a:r>
            <a:r>
              <a:rPr lang="en-US" dirty="0" err="1"/>
              <a:t>terminerer</a:t>
            </a:r>
            <a:r>
              <a:rPr lang="en-US" dirty="0"/>
              <a:t> med et “</a:t>
            </a:r>
            <a:r>
              <a:rPr lang="en-US" dirty="0" err="1"/>
              <a:t>negativt</a:t>
            </a:r>
            <a:r>
              <a:rPr lang="en-US" dirty="0"/>
              <a:t>” </a:t>
            </a:r>
            <a:r>
              <a:rPr lang="en-US" dirty="0" err="1"/>
              <a:t>resultat</a:t>
            </a:r>
            <a:r>
              <a:rPr lang="en-US" dirty="0"/>
              <a:t>.</a:t>
            </a:r>
          </a:p>
          <a:p>
            <a:r>
              <a:rPr lang="en-US" i="1" dirty="0" err="1"/>
              <a:t>Fx</a:t>
            </a:r>
            <a:r>
              <a:rPr lang="en-US" i="1" dirty="0"/>
              <a:t>: </a:t>
            </a:r>
            <a:endParaRPr lang="en-US" b="1" i="1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getAsyncStuff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.then(function(result){  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save(result);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.catch(function(error){ alert(error); });</a:t>
            </a:r>
          </a:p>
        </p:txBody>
      </p:sp>
    </p:spTree>
    <p:extLst>
      <p:ext uri="{BB962C8B-B14F-4D97-AF65-F5344CB8AC3E}">
        <p14:creationId xmlns:p14="http://schemas.microsoft.com/office/powerpoint/2010/main" val="2972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skal jeg lære det? (1)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149"/>
            <a:ext cx="3715268" cy="1810003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6153610" y="2109596"/>
            <a:ext cx="5374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Pyramid</a:t>
            </a:r>
            <a:r>
              <a:rPr lang="da-D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of </a:t>
            </a:r>
            <a:r>
              <a:rPr lang="da-DK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doom</a:t>
            </a:r>
            <a:r>
              <a:rPr lang="da-D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</p:txBody>
      </p:sp>
      <p:cxnSp>
        <p:nvCxnSpPr>
          <p:cNvPr id="8" name="Lige pilforbindelse 7"/>
          <p:cNvCxnSpPr/>
          <p:nvPr/>
        </p:nvCxnSpPr>
        <p:spPr>
          <a:xfrm flipH="1">
            <a:off x="4611078" y="2633784"/>
            <a:ext cx="148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35" y="3268047"/>
            <a:ext cx="2461426" cy="2461426"/>
          </a:xfrm>
          <a:prstGeom prst="rect">
            <a:avLst/>
          </a:prstGeom>
        </p:spPr>
      </p:pic>
      <p:sp>
        <p:nvSpPr>
          <p:cNvPr id="11" name="Tekstfelt 10"/>
          <p:cNvSpPr txBox="1"/>
          <p:nvPr/>
        </p:nvSpPr>
        <p:spPr>
          <a:xfrm>
            <a:off x="838200" y="4021494"/>
            <a:ext cx="5282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Ham Star Trek-manden tager sig til hovedet fordi:</a:t>
            </a:r>
          </a:p>
          <a:p>
            <a:pPr marL="285750" indent="-285750">
              <a:buFontTx/>
              <a:buChar char="-"/>
            </a:pPr>
            <a:r>
              <a:rPr lang="da-DK" dirty="0"/>
              <a:t>Det er grimt</a:t>
            </a:r>
          </a:p>
          <a:p>
            <a:pPr marL="285750" indent="-285750">
              <a:buFontTx/>
              <a:buChar char="-"/>
            </a:pPr>
            <a:r>
              <a:rPr lang="da-DK" dirty="0"/>
              <a:t>Der er ingen fejlhåndtering</a:t>
            </a:r>
          </a:p>
          <a:p>
            <a:pPr marL="285750" indent="-285750">
              <a:buFontTx/>
              <a:buChar char="-"/>
            </a:pPr>
            <a:r>
              <a:rPr lang="da-DK" dirty="0"/>
              <a:t>Det er meget svært at overskue hvilke variable der i</a:t>
            </a:r>
            <a:br>
              <a:rPr lang="da-DK" dirty="0"/>
            </a:br>
            <a:r>
              <a:rPr lang="da-DK" dirty="0" err="1"/>
              <a:t>scope</a:t>
            </a:r>
            <a:r>
              <a:rPr lang="da-DK" dirty="0"/>
              <a:t> hvornår. </a:t>
            </a:r>
          </a:p>
        </p:txBody>
      </p:sp>
    </p:spTree>
    <p:extLst>
      <p:ext uri="{BB962C8B-B14F-4D97-AF65-F5344CB8AC3E}">
        <p14:creationId xmlns:p14="http://schemas.microsoft.com/office/powerpoint/2010/main" val="187274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0" y="1825625"/>
            <a:ext cx="3580432" cy="20609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skal jeg lære det? (2)</a:t>
            </a:r>
          </a:p>
        </p:txBody>
      </p:sp>
      <p:sp>
        <p:nvSpPr>
          <p:cNvPr id="6" name="Rektangel 5"/>
          <p:cNvSpPr/>
          <p:nvPr/>
        </p:nvSpPr>
        <p:spPr>
          <a:xfrm>
            <a:off x="5409021" y="1545681"/>
            <a:ext cx="38314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Flat</a:t>
            </a:r>
            <a:r>
              <a:rPr lang="da-D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stream </a:t>
            </a:r>
          </a:p>
          <a:p>
            <a:pPr algn="ctr"/>
            <a:r>
              <a:rPr lang="da-D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of </a:t>
            </a:r>
            <a:r>
              <a:rPr lang="da-DK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happiness</a:t>
            </a:r>
            <a:endParaRPr lang="da-DK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Lige pilforbindelse 7"/>
          <p:cNvCxnSpPr/>
          <p:nvPr/>
        </p:nvCxnSpPr>
        <p:spPr>
          <a:xfrm flipH="1">
            <a:off x="3594280" y="2578519"/>
            <a:ext cx="148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38200" y="4021494"/>
            <a:ext cx="4963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Manden med mikrofonhår er glad fordi: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Det er pænt.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flyder fra et </a:t>
            </a:r>
            <a:r>
              <a:rPr lang="da-DK" dirty="0" err="1"/>
              <a:t>komputationstrin</a:t>
            </a:r>
            <a:r>
              <a:rPr lang="da-DK" dirty="0"/>
              <a:t> til det næste</a:t>
            </a:r>
            <a:br>
              <a:rPr lang="da-DK" dirty="0"/>
            </a:br>
            <a:r>
              <a:rPr lang="da-DK" dirty="0"/>
              <a:t>på en overskuelig måde.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Der er fejlhåndtering. 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2" y="3774320"/>
            <a:ext cx="29527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Fejlhåndtering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Håndteres ved at placere en funktion til at håndtere fejlen, til sidst i kæden. </a:t>
            </a:r>
          </a:p>
          <a:p>
            <a:r>
              <a:rPr lang="da-DK" dirty="0"/>
              <a:t>Sørg for at håndtere fejl!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150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Pro-tips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Debugging med </a:t>
            </a:r>
            <a:r>
              <a:rPr lang="da-DK" dirty="0" err="1"/>
              <a:t>promises</a:t>
            </a:r>
            <a:r>
              <a:rPr lang="da-DK" dirty="0"/>
              <a:t> er lidt svært, men dog ikke sværere end med andre asynkrone </a:t>
            </a:r>
            <a:r>
              <a:rPr lang="da-DK" dirty="0" err="1"/>
              <a:t>computations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-&gt; sæt dine </a:t>
            </a:r>
            <a:r>
              <a:rPr lang="da-DK" dirty="0" err="1"/>
              <a:t>breakpoints</a:t>
            </a:r>
            <a:r>
              <a:rPr lang="da-DK" dirty="0"/>
              <a:t> inde i handleren, hvis det er der du vil </a:t>
            </a:r>
            <a:r>
              <a:rPr lang="da-DK" dirty="0" err="1"/>
              <a:t>breake</a:t>
            </a:r>
            <a:r>
              <a:rPr lang="da-DK" dirty="0"/>
              <a:t>. </a:t>
            </a:r>
          </a:p>
          <a:p>
            <a:r>
              <a:rPr lang="da-DK" dirty="0"/>
              <a:t>Synkronisering kan blive relevant. Ja, der er kun en tråd, men hver gang et </a:t>
            </a:r>
            <a:r>
              <a:rPr lang="da-DK" dirty="0" err="1"/>
              <a:t>promise</a:t>
            </a:r>
            <a:r>
              <a:rPr lang="da-DK" dirty="0"/>
              <a:t> returnerer gives kontrollen tilbage til den store JS-planlægger og så kan det godt være at den næste asynkrone </a:t>
            </a:r>
            <a:r>
              <a:rPr lang="da-DK" dirty="0" err="1"/>
              <a:t>komputation</a:t>
            </a:r>
            <a:r>
              <a:rPr lang="da-DK" dirty="0"/>
              <a:t> sker et andet sted end du forventer. </a:t>
            </a:r>
          </a:p>
          <a:p>
            <a:r>
              <a:rPr lang="da-DK" dirty="0" err="1"/>
              <a:t>Angular</a:t>
            </a:r>
            <a:r>
              <a:rPr lang="da-DK" dirty="0"/>
              <a:t> </a:t>
            </a:r>
            <a:r>
              <a:rPr lang="da-DK" dirty="0" err="1"/>
              <a:t>promises</a:t>
            </a:r>
            <a:r>
              <a:rPr lang="da-DK" dirty="0"/>
              <a:t> er i stykker, brug Q.js, det er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stuff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367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Nu skal vi se på min super fede </a:t>
            </a:r>
            <a:r>
              <a:rPr lang="da-DK" dirty="0" err="1"/>
              <a:t>todo</a:t>
            </a:r>
            <a:r>
              <a:rPr lang="da-DK" dirty="0"/>
              <a:t>-applikation :O</a:t>
            </a:r>
          </a:p>
        </p:txBody>
      </p:sp>
    </p:spTree>
    <p:extLst>
      <p:ext uri="{BB962C8B-B14F-4D97-AF65-F5344CB8AC3E}">
        <p14:creationId xmlns:p14="http://schemas.microsoft.com/office/powerpoint/2010/main" val="249048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Underscore.js / lodash.js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Super </a:t>
            </a:r>
            <a:r>
              <a:rPr lang="da-DK" dirty="0" err="1"/>
              <a:t>library</a:t>
            </a:r>
            <a:r>
              <a:rPr lang="da-DK" dirty="0"/>
              <a:t> til funktionel behandling af lister. </a:t>
            </a:r>
          </a:p>
          <a:p>
            <a:r>
              <a:rPr lang="da-DK" dirty="0"/>
              <a:t>Metoder som </a:t>
            </a:r>
            <a:r>
              <a:rPr lang="da-DK" dirty="0" err="1"/>
              <a:t>map</a:t>
            </a:r>
            <a:r>
              <a:rPr lang="da-DK" dirty="0"/>
              <a:t>, fold osv. </a:t>
            </a:r>
          </a:p>
        </p:txBody>
      </p:sp>
    </p:spTree>
    <p:extLst>
      <p:ext uri="{BB962C8B-B14F-4D97-AF65-F5344CB8AC3E}">
        <p14:creationId xmlns:p14="http://schemas.microsoft.com/office/powerpoint/2010/main" val="17065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Javascript programmering med promises (og et par gode libraries)</vt:lpstr>
      <vt:lpstr>Program</vt:lpstr>
      <vt:lpstr>Promises(/future/deferred) 1 – hvad er det?</vt:lpstr>
      <vt:lpstr>Hvorfor skal jeg lære det? (1)</vt:lpstr>
      <vt:lpstr>Hvorfor skal jeg lære det? (2)</vt:lpstr>
      <vt:lpstr>Fejlhåndtering</vt:lpstr>
      <vt:lpstr>Pro-tips</vt:lpstr>
      <vt:lpstr>Eksempel!</vt:lpstr>
      <vt:lpstr>Underscore.js / lodash.js</vt:lpstr>
      <vt:lpstr>Lunr.js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programmering</dc:title>
  <dc:creator>Philip Kaare Løventoft</dc:creator>
  <cp:lastModifiedBy>Philip Kaare Løventoft</cp:lastModifiedBy>
  <cp:revision>6</cp:revision>
  <dcterms:created xsi:type="dcterms:W3CDTF">2016-10-18T14:30:00Z</dcterms:created>
  <dcterms:modified xsi:type="dcterms:W3CDTF">2016-10-30T20:39:33Z</dcterms:modified>
</cp:coreProperties>
</file>