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2" r:id="rId4"/>
    <p:sldId id="263" r:id="rId5"/>
    <p:sldId id="260" r:id="rId6"/>
    <p:sldId id="258"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snapToObjects="1">
      <p:cViewPr varScale="1">
        <p:scale>
          <a:sx n="121" d="100"/>
          <a:sy n="121" d="100"/>
        </p:scale>
        <p:origin x="200" y="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b-NO"/>
              <a:t>Klikk for å redigere tittelstil</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b-NO"/>
              <a:t>Klikk for å redigere tittelstil</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nb-NO"/>
              <a:t>Klikk for å redigere tittelstil</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re tit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nb-NO"/>
              <a:t>Klikk for å redigere tittelstil</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b-NO"/>
              <a:t>Klikk for å redigere tittelstil</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DA16AA21-1863-4931-97CB-99D0A168701B}"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b-NO"/>
              <a:t>Klikk for å redigere tittelstil</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3772C379-9A7C-4C87-A116-CBE9F58B04C5}" type="datetimeFigureOut">
              <a:rPr lang="en-US" smtClean="0"/>
              <a:t>1/20/22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78415BE-28E1-B942-A7B9-FA7286052675}"/>
              </a:ext>
            </a:extLst>
          </p:cNvPr>
          <p:cNvSpPr>
            <a:spLocks noGrp="1"/>
          </p:cNvSpPr>
          <p:nvPr>
            <p:ph type="ctrTitle"/>
          </p:nvPr>
        </p:nvSpPr>
        <p:spPr/>
        <p:txBody>
          <a:bodyPr/>
          <a:lstStyle/>
          <a:p>
            <a:r>
              <a:rPr lang="en-US" dirty="0"/>
              <a:t>Variational quantum </a:t>
            </a:r>
            <a:r>
              <a:rPr lang="en-US" dirty="0" err="1"/>
              <a:t>boltzmann</a:t>
            </a:r>
            <a:r>
              <a:rPr lang="en-US" dirty="0"/>
              <a:t> machines </a:t>
            </a:r>
          </a:p>
        </p:txBody>
      </p:sp>
      <p:sp>
        <p:nvSpPr>
          <p:cNvPr id="3" name="Undertittel 2">
            <a:extLst>
              <a:ext uri="{FF2B5EF4-FFF2-40B4-BE49-F238E27FC236}">
                <a16:creationId xmlns:a16="http://schemas.microsoft.com/office/drawing/2014/main" id="{1758F6E3-60DA-AD4E-9AF7-C4201BAFA2B0}"/>
              </a:ext>
            </a:extLst>
          </p:cNvPr>
          <p:cNvSpPr>
            <a:spLocks noGrp="1"/>
          </p:cNvSpPr>
          <p:nvPr>
            <p:ph type="subTitle" idx="1"/>
          </p:nvPr>
        </p:nvSpPr>
        <p:spPr/>
        <p:txBody>
          <a:bodyPr/>
          <a:lstStyle/>
          <a:p>
            <a:r>
              <a:rPr lang="en-US" dirty="0"/>
              <a:t>Philip </a:t>
            </a:r>
            <a:r>
              <a:rPr lang="en-US" dirty="0" err="1"/>
              <a:t>Niane</a:t>
            </a:r>
            <a:endParaRPr lang="en-US" dirty="0"/>
          </a:p>
        </p:txBody>
      </p:sp>
    </p:spTree>
    <p:extLst>
      <p:ext uri="{BB962C8B-B14F-4D97-AF65-F5344CB8AC3E}">
        <p14:creationId xmlns:p14="http://schemas.microsoft.com/office/powerpoint/2010/main" val="244337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F198C7-EF24-5D4A-89BA-61719261664B}"/>
              </a:ext>
            </a:extLst>
          </p:cNvPr>
          <p:cNvSpPr>
            <a:spLocks noGrp="1"/>
          </p:cNvSpPr>
          <p:nvPr>
            <p:ph type="title"/>
          </p:nvPr>
        </p:nvSpPr>
        <p:spPr/>
        <p:txBody>
          <a:bodyPr/>
          <a:lstStyle/>
          <a:p>
            <a:r>
              <a:rPr lang="en-US" dirty="0"/>
              <a:t>Classical Boltzmann machines</a:t>
            </a:r>
          </a:p>
        </p:txBody>
      </p:sp>
      <p:sp>
        <p:nvSpPr>
          <p:cNvPr id="3" name="Plassholder for innhold 2">
            <a:extLst>
              <a:ext uri="{FF2B5EF4-FFF2-40B4-BE49-F238E27FC236}">
                <a16:creationId xmlns:a16="http://schemas.microsoft.com/office/drawing/2014/main" id="{9A982E7D-8F3B-4244-8419-36200BF2C175}"/>
              </a:ext>
            </a:extLst>
          </p:cNvPr>
          <p:cNvSpPr>
            <a:spLocks noGrp="1"/>
          </p:cNvSpPr>
          <p:nvPr>
            <p:ph idx="1"/>
          </p:nvPr>
        </p:nvSpPr>
        <p:spPr/>
        <p:txBody>
          <a:bodyPr/>
          <a:lstStyle/>
          <a:p>
            <a:r>
              <a:rPr lang="en-US" dirty="0"/>
              <a:t>Powerful framework for modelling probability distributions.</a:t>
            </a:r>
          </a:p>
          <a:p>
            <a:r>
              <a:rPr lang="en-US" dirty="0"/>
              <a:t>Undirected graph structure- Store information in connection weights and biases</a:t>
            </a:r>
          </a:p>
          <a:p>
            <a:r>
              <a:rPr lang="en-US" dirty="0"/>
              <a:t>Stochastic generative neural network, with visible- and hidden nodes(layers)</a:t>
            </a:r>
          </a:p>
          <a:p>
            <a:r>
              <a:rPr lang="en-US" dirty="0"/>
              <a:t>Network structure linked to an energy function which facilitates probability distributions over possible node configurations</a:t>
            </a:r>
          </a:p>
          <a:p>
            <a:r>
              <a:rPr lang="en-US" dirty="0"/>
              <a:t>Insert energy function</a:t>
            </a:r>
          </a:p>
          <a:p>
            <a:r>
              <a:rPr lang="en-US" dirty="0"/>
              <a:t>Insert image of BM</a:t>
            </a:r>
          </a:p>
        </p:txBody>
      </p:sp>
    </p:spTree>
    <p:extLst>
      <p:ext uri="{BB962C8B-B14F-4D97-AF65-F5344CB8AC3E}">
        <p14:creationId xmlns:p14="http://schemas.microsoft.com/office/powerpoint/2010/main" val="339414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6FF7BDA-8BC7-4145-8AE5-1671C156BB16}"/>
              </a:ext>
            </a:extLst>
          </p:cNvPr>
          <p:cNvSpPr>
            <a:spLocks noGrp="1"/>
          </p:cNvSpPr>
          <p:nvPr>
            <p:ph type="title"/>
          </p:nvPr>
        </p:nvSpPr>
        <p:spPr/>
        <p:txBody>
          <a:bodyPr/>
          <a:lstStyle/>
          <a:p>
            <a:r>
              <a:rPr lang="en-US" dirty="0"/>
              <a:t>More on classical Boltzmann machines</a:t>
            </a:r>
          </a:p>
        </p:txBody>
      </p:sp>
      <p:sp>
        <p:nvSpPr>
          <p:cNvPr id="3" name="Plassholder for innhold 2">
            <a:extLst>
              <a:ext uri="{FF2B5EF4-FFF2-40B4-BE49-F238E27FC236}">
                <a16:creationId xmlns:a16="http://schemas.microsoft.com/office/drawing/2014/main" id="{162960B9-D55C-6340-B29D-FAB78248A334}"/>
              </a:ext>
            </a:extLst>
          </p:cNvPr>
          <p:cNvSpPr>
            <a:spLocks noGrp="1"/>
          </p:cNvSpPr>
          <p:nvPr>
            <p:ph idx="1"/>
          </p:nvPr>
        </p:nvSpPr>
        <p:spPr/>
        <p:txBody>
          <a:bodyPr/>
          <a:lstStyle/>
          <a:p>
            <a:r>
              <a:rPr lang="en-US" dirty="0"/>
              <a:t>Insert energy function and stuff like that.</a:t>
            </a:r>
          </a:p>
        </p:txBody>
      </p:sp>
    </p:spTree>
    <p:extLst>
      <p:ext uri="{BB962C8B-B14F-4D97-AF65-F5344CB8AC3E}">
        <p14:creationId xmlns:p14="http://schemas.microsoft.com/office/powerpoint/2010/main" val="63911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DD535AC-785A-A042-8918-7F6E713FCFF5}"/>
              </a:ext>
            </a:extLst>
          </p:cNvPr>
          <p:cNvSpPr>
            <a:spLocks noGrp="1"/>
          </p:cNvSpPr>
          <p:nvPr>
            <p:ph type="title"/>
          </p:nvPr>
        </p:nvSpPr>
        <p:spPr/>
        <p:txBody>
          <a:bodyPr/>
          <a:lstStyle/>
          <a:p>
            <a:r>
              <a:rPr lang="en-US" dirty="0"/>
              <a:t>Variational Quantum Boltzmann machine</a:t>
            </a:r>
          </a:p>
        </p:txBody>
      </p:sp>
      <p:sp>
        <p:nvSpPr>
          <p:cNvPr id="3" name="Plassholder for innhold 2">
            <a:extLst>
              <a:ext uri="{FF2B5EF4-FFF2-40B4-BE49-F238E27FC236}">
                <a16:creationId xmlns:a16="http://schemas.microsoft.com/office/drawing/2014/main" id="{AED7466A-A3A2-2743-A0DB-E34BC6C28D5F}"/>
              </a:ext>
            </a:extLst>
          </p:cNvPr>
          <p:cNvSpPr>
            <a:spLocks noGrp="1"/>
          </p:cNvSpPr>
          <p:nvPr>
            <p:ph idx="1"/>
          </p:nvPr>
        </p:nvSpPr>
        <p:spPr/>
        <p:txBody>
          <a:bodyPr/>
          <a:lstStyle/>
          <a:p>
            <a:r>
              <a:rPr lang="en-US" dirty="0" err="1"/>
              <a:t>VarQBM</a:t>
            </a:r>
            <a:r>
              <a:rPr lang="en-US" dirty="0"/>
              <a:t> is </a:t>
            </a:r>
            <a:r>
              <a:rPr lang="en-US" dirty="0" err="1"/>
              <a:t>basicly</a:t>
            </a:r>
            <a:r>
              <a:rPr lang="en-US" dirty="0"/>
              <a:t> about evolving </a:t>
            </a:r>
            <a:r>
              <a:rPr lang="en-US"/>
              <a:t>through complex </a:t>
            </a:r>
            <a:r>
              <a:rPr lang="en-US" dirty="0"/>
              <a:t>time</a:t>
            </a:r>
          </a:p>
          <a:p>
            <a:r>
              <a:rPr lang="en-US" dirty="0"/>
              <a:t>Like to use this image as a more intuitive explanation</a:t>
            </a:r>
          </a:p>
          <a:p>
            <a:r>
              <a:rPr lang="en-US" dirty="0"/>
              <a:t>Insert cool image</a:t>
            </a:r>
          </a:p>
          <a:p>
            <a:endParaRPr lang="en-US" dirty="0"/>
          </a:p>
          <a:p>
            <a:endParaRPr lang="en-US" dirty="0"/>
          </a:p>
        </p:txBody>
      </p:sp>
    </p:spTree>
    <p:extLst>
      <p:ext uri="{BB962C8B-B14F-4D97-AF65-F5344CB8AC3E}">
        <p14:creationId xmlns:p14="http://schemas.microsoft.com/office/powerpoint/2010/main" val="346210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6721003-3D2F-9048-90DC-689C2F05A4CA}"/>
              </a:ext>
            </a:extLst>
          </p:cNvPr>
          <p:cNvSpPr>
            <a:spLocks noGrp="1"/>
          </p:cNvSpPr>
          <p:nvPr>
            <p:ph type="title"/>
          </p:nvPr>
        </p:nvSpPr>
        <p:spPr/>
        <p:txBody>
          <a:bodyPr/>
          <a:lstStyle/>
          <a:p>
            <a:r>
              <a:rPr lang="en-US" dirty="0"/>
              <a:t>Results: Generation of </a:t>
            </a:r>
            <a:r>
              <a:rPr lang="en-US" dirty="0" err="1"/>
              <a:t>gibbs</a:t>
            </a:r>
            <a:r>
              <a:rPr lang="en-US" dirty="0"/>
              <a:t> states</a:t>
            </a:r>
          </a:p>
        </p:txBody>
      </p:sp>
      <p:sp>
        <p:nvSpPr>
          <p:cNvPr id="3" name="Plassholder for innhold 2">
            <a:extLst>
              <a:ext uri="{FF2B5EF4-FFF2-40B4-BE49-F238E27FC236}">
                <a16:creationId xmlns:a16="http://schemas.microsoft.com/office/drawing/2014/main" id="{3A0021F7-082D-A04B-8C52-2309B8EF0306}"/>
              </a:ext>
            </a:extLst>
          </p:cNvPr>
          <p:cNvSpPr>
            <a:spLocks noGrp="1"/>
          </p:cNvSpPr>
          <p:nvPr>
            <p:ph idx="1"/>
          </p:nvPr>
        </p:nvSpPr>
        <p:spPr/>
        <p:txBody>
          <a:bodyPr>
            <a:normAutofit/>
          </a:bodyPr>
          <a:lstStyle/>
          <a:p>
            <a:r>
              <a:rPr lang="en-US" dirty="0"/>
              <a:t>Main part is to prepare the </a:t>
            </a:r>
            <a:r>
              <a:rPr lang="en-US" dirty="0" err="1"/>
              <a:t>gibbs</a:t>
            </a:r>
            <a:r>
              <a:rPr lang="en-US" dirty="0"/>
              <a:t> states.</a:t>
            </a:r>
          </a:p>
          <a:p>
            <a:r>
              <a:rPr lang="en-US" dirty="0"/>
              <a:t>With the following Hamiltonians and trial circuits:</a:t>
            </a:r>
          </a:p>
          <a:p>
            <a:r>
              <a:rPr lang="en-US" dirty="0"/>
              <a:t>Insert H1, A1 and H2,A2</a:t>
            </a:r>
          </a:p>
          <a:p>
            <a:r>
              <a:rPr lang="en-US" dirty="0"/>
              <a:t>Did this in 2 ways, following the main article and testing a different form for implementing the C circuit(Problem: I don’t see why it works), show the implementation</a:t>
            </a:r>
          </a:p>
          <a:p>
            <a:r>
              <a:rPr lang="en-US" dirty="0"/>
              <a:t>Which gave the following results:</a:t>
            </a:r>
          </a:p>
          <a:p>
            <a:r>
              <a:rPr lang="en-US" dirty="0"/>
              <a:t>Insert screenshot from terminal, </a:t>
            </a:r>
          </a:p>
          <a:p>
            <a:r>
              <a:rPr lang="en-US" dirty="0"/>
              <a:t>0.99 and 98 might be due to inverting singular matrix using Ridge</a:t>
            </a:r>
          </a:p>
        </p:txBody>
      </p:sp>
    </p:spTree>
    <p:extLst>
      <p:ext uri="{BB962C8B-B14F-4D97-AF65-F5344CB8AC3E}">
        <p14:creationId xmlns:p14="http://schemas.microsoft.com/office/powerpoint/2010/main" val="146803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75FA1D-77DB-504D-8DD7-DF6FD86612F5}"/>
              </a:ext>
            </a:extLst>
          </p:cNvPr>
          <p:cNvSpPr>
            <a:spLocks noGrp="1"/>
          </p:cNvSpPr>
          <p:nvPr>
            <p:ph type="title"/>
          </p:nvPr>
        </p:nvSpPr>
        <p:spPr/>
        <p:txBody>
          <a:bodyPr/>
          <a:lstStyle/>
          <a:p>
            <a:r>
              <a:rPr lang="en-US" dirty="0"/>
              <a:t>Results: Training the QBM</a:t>
            </a:r>
          </a:p>
        </p:txBody>
      </p:sp>
      <p:sp>
        <p:nvSpPr>
          <p:cNvPr id="3" name="Plassholder for innhold 2">
            <a:extLst>
              <a:ext uri="{FF2B5EF4-FFF2-40B4-BE49-F238E27FC236}">
                <a16:creationId xmlns:a16="http://schemas.microsoft.com/office/drawing/2014/main" id="{C0D773BA-EE7C-8841-983F-50A53FBB1921}"/>
              </a:ext>
            </a:extLst>
          </p:cNvPr>
          <p:cNvSpPr>
            <a:spLocks noGrp="1"/>
          </p:cNvSpPr>
          <p:nvPr>
            <p:ph idx="1"/>
          </p:nvPr>
        </p:nvSpPr>
        <p:spPr/>
        <p:txBody>
          <a:bodyPr/>
          <a:lstStyle/>
          <a:p>
            <a:r>
              <a:rPr lang="en-US" dirty="0"/>
              <a:t>Hamiltonian </a:t>
            </a:r>
            <a:r>
              <a:rPr lang="en-US" dirty="0" err="1"/>
              <a:t>zz</a:t>
            </a:r>
            <a:r>
              <a:rPr lang="en-US" dirty="0"/>
              <a:t> and stuff like that</a:t>
            </a:r>
          </a:p>
          <a:p>
            <a:r>
              <a:rPr lang="en-US" dirty="0"/>
              <a:t>Uniform distribution [-1,1]</a:t>
            </a:r>
          </a:p>
          <a:p>
            <a:r>
              <a:rPr lang="en-US" dirty="0"/>
              <a:t>Adam optimizer, learning rate=0.1</a:t>
            </a:r>
          </a:p>
          <a:p>
            <a:r>
              <a:rPr lang="en-US" dirty="0"/>
              <a:t>Ansatz or trial circuit form article</a:t>
            </a:r>
          </a:p>
          <a:p>
            <a:r>
              <a:rPr lang="en-US" dirty="0"/>
              <a:t>Without finetuning and doing a search for optimal parameters</a:t>
            </a:r>
          </a:p>
        </p:txBody>
      </p:sp>
    </p:spTree>
    <p:extLst>
      <p:ext uri="{BB962C8B-B14F-4D97-AF65-F5344CB8AC3E}">
        <p14:creationId xmlns:p14="http://schemas.microsoft.com/office/powerpoint/2010/main" val="370177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E9DC23-426F-F941-81D9-7E0A46246629}"/>
              </a:ext>
            </a:extLst>
          </p:cNvPr>
          <p:cNvSpPr>
            <a:spLocks noGrp="1"/>
          </p:cNvSpPr>
          <p:nvPr>
            <p:ph type="title"/>
          </p:nvPr>
        </p:nvSpPr>
        <p:spPr/>
        <p:txBody>
          <a:bodyPr/>
          <a:lstStyle/>
          <a:p>
            <a:r>
              <a:rPr lang="en-US" dirty="0"/>
              <a:t>Results</a:t>
            </a:r>
          </a:p>
        </p:txBody>
      </p:sp>
      <p:sp>
        <p:nvSpPr>
          <p:cNvPr id="3" name="Plassholder for innhold 2">
            <a:extLst>
              <a:ext uri="{FF2B5EF4-FFF2-40B4-BE49-F238E27FC236}">
                <a16:creationId xmlns:a16="http://schemas.microsoft.com/office/drawing/2014/main" id="{AFD9E765-988A-2547-B666-829A7AE674C2}"/>
              </a:ext>
            </a:extLst>
          </p:cNvPr>
          <p:cNvSpPr>
            <a:spLocks noGrp="1"/>
          </p:cNvSpPr>
          <p:nvPr>
            <p:ph idx="1"/>
          </p:nvPr>
        </p:nvSpPr>
        <p:spPr/>
        <p:txBody>
          <a:bodyPr/>
          <a:lstStyle/>
          <a:p>
            <a:r>
              <a:rPr lang="en-US" dirty="0"/>
              <a:t>Not optimal, but think it will increase by finding optimal parameters</a:t>
            </a:r>
          </a:p>
          <a:p>
            <a:r>
              <a:rPr lang="en-US" dirty="0"/>
              <a:t>Insert plots</a:t>
            </a:r>
          </a:p>
        </p:txBody>
      </p:sp>
    </p:spTree>
    <p:extLst>
      <p:ext uri="{BB962C8B-B14F-4D97-AF65-F5344CB8AC3E}">
        <p14:creationId xmlns:p14="http://schemas.microsoft.com/office/powerpoint/2010/main" val="7835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BE80C6B-C0AE-3E40-9348-1C890F8FC3B5}"/>
              </a:ext>
            </a:extLst>
          </p:cNvPr>
          <p:cNvSpPr>
            <a:spLocks noGrp="1"/>
          </p:cNvSpPr>
          <p:nvPr>
            <p:ph type="title"/>
          </p:nvPr>
        </p:nvSpPr>
        <p:spPr/>
        <p:txBody>
          <a:bodyPr/>
          <a:lstStyle/>
          <a:p>
            <a:r>
              <a:rPr lang="en-US" dirty="0"/>
              <a:t>Further work</a:t>
            </a:r>
          </a:p>
        </p:txBody>
      </p:sp>
      <p:sp>
        <p:nvSpPr>
          <p:cNvPr id="3" name="Plassholder for innhold 2">
            <a:extLst>
              <a:ext uri="{FF2B5EF4-FFF2-40B4-BE49-F238E27FC236}">
                <a16:creationId xmlns:a16="http://schemas.microsoft.com/office/drawing/2014/main" id="{B787C94B-7391-B94D-BB48-974A4D8A62F6}"/>
              </a:ext>
            </a:extLst>
          </p:cNvPr>
          <p:cNvSpPr>
            <a:spLocks noGrp="1"/>
          </p:cNvSpPr>
          <p:nvPr>
            <p:ph idx="1"/>
          </p:nvPr>
        </p:nvSpPr>
        <p:spPr/>
        <p:txBody>
          <a:bodyPr/>
          <a:lstStyle/>
          <a:p>
            <a:r>
              <a:rPr lang="en-US" dirty="0"/>
              <a:t>Not entirely sure which direction I’ll be going but a start could be to reproduce all results from the article, in addition to trying to overcome the results achieved on the fraud dataset in the article, by testing some more powerful Hamiltonians, because they used this:</a:t>
            </a:r>
          </a:p>
          <a:p>
            <a:r>
              <a:rPr lang="en-US" dirty="0"/>
              <a:t>Insert image of Hamiltonians</a:t>
            </a:r>
          </a:p>
        </p:txBody>
      </p:sp>
    </p:spTree>
    <p:extLst>
      <p:ext uri="{BB962C8B-B14F-4D97-AF65-F5344CB8AC3E}">
        <p14:creationId xmlns:p14="http://schemas.microsoft.com/office/powerpoint/2010/main" val="932860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e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Tretype</Template>
  <TotalTime>83</TotalTime>
  <Words>295</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8</vt:i4>
      </vt:variant>
    </vt:vector>
  </HeadingPairs>
  <TitlesOfParts>
    <vt:vector size="14" baseType="lpstr">
      <vt:lpstr>Calibri</vt:lpstr>
      <vt:lpstr>Rockwell</vt:lpstr>
      <vt:lpstr>Rockwell Condensed</vt:lpstr>
      <vt:lpstr>Rockwell Extra Bold</vt:lpstr>
      <vt:lpstr>Wingdings</vt:lpstr>
      <vt:lpstr>Tretype</vt:lpstr>
      <vt:lpstr>Variational quantum boltzmann machines </vt:lpstr>
      <vt:lpstr>Classical Boltzmann machines</vt:lpstr>
      <vt:lpstr>More on classical Boltzmann machines</vt:lpstr>
      <vt:lpstr>Variational Quantum Boltzmann machine</vt:lpstr>
      <vt:lpstr>Results: Generation of gibbs states</vt:lpstr>
      <vt:lpstr>Results: Training the QBM</vt:lpstr>
      <vt:lpstr>Results</vt:lpstr>
      <vt:lpstr>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quantum boltzmann machines </dc:title>
  <dc:creator>Philip Karim Sørli Niane</dc:creator>
  <cp:lastModifiedBy>Philip Karim Sørli Niane</cp:lastModifiedBy>
  <cp:revision>6</cp:revision>
  <dcterms:created xsi:type="dcterms:W3CDTF">2022-01-20T15:19:46Z</dcterms:created>
  <dcterms:modified xsi:type="dcterms:W3CDTF">2022-01-20T16:42:59Z</dcterms:modified>
</cp:coreProperties>
</file>