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1/20/22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17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1. Following the article:</a:t>
            </a:r>
          </a:p>
          <a:p>
            <a:pPr lvl="2"/>
            <a:r>
              <a:rPr lang="en-US" dirty="0"/>
              <a:t>Fidelities with analytical solution: H1: 0.82 and H2: 0.96</a:t>
            </a:r>
          </a:p>
          <a:p>
            <a:pPr lvl="1"/>
            <a:r>
              <a:rPr lang="en-US" dirty="0"/>
              <a:t>2. Implementing C by ignoring the factor without a derivative</a:t>
            </a:r>
          </a:p>
          <a:p>
            <a:pPr lvl="2"/>
            <a:r>
              <a:rPr lang="en-US" dirty="0"/>
              <a:t>Fidelities with analytical solution: H1: 0.99 and H2: 0.98 (Not entirely sure why this work)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2220860"/>
            <a:ext cx="4107655" cy="271566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99" y="3174665"/>
            <a:ext cx="4307681" cy="5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1122152" cy="4050792"/>
          </a:xfrm>
        </p:spPr>
        <p:txBody>
          <a:bodyPr/>
          <a:lstStyle/>
          <a:p>
            <a:r>
              <a:rPr lang="en-US" dirty="0"/>
              <a:t>Reproduce Bell state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I+𝛳</a:t>
            </a:r>
            <a:r>
              <a:rPr lang="en-US" baseline="-25000" dirty="0"/>
              <a:t>1 </a:t>
            </a:r>
            <a:r>
              <a:rPr lang="en-US" dirty="0"/>
              <a:t>I Z+𝛳</a:t>
            </a:r>
            <a:r>
              <a:rPr lang="en-US" baseline="-25000" dirty="0"/>
              <a:t>2 </a:t>
            </a:r>
            <a:r>
              <a:rPr lang="en-US" dirty="0"/>
              <a:t>Z I +𝛳</a:t>
            </a:r>
            <a:r>
              <a:rPr lang="en-US" baseline="-25000" dirty="0"/>
              <a:t>3 </a:t>
            </a:r>
            <a:r>
              <a:rPr lang="en-US" dirty="0"/>
              <a:t>I Z (See now that this equals 𝛳</a:t>
            </a:r>
            <a:r>
              <a:rPr lang="en-US" baseline="-25000" dirty="0"/>
              <a:t>3 </a:t>
            </a:r>
            <a:r>
              <a:rPr lang="en-US" dirty="0"/>
              <a:t>Z I+𝛳</a:t>
            </a:r>
            <a:r>
              <a:rPr lang="en-US" baseline="-25000" dirty="0"/>
              <a:t>4 </a:t>
            </a:r>
            <a:r>
              <a:rPr lang="en-US" dirty="0"/>
              <a:t>I Z )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/>
              <a:t>Adam optimizer, learning rate=0.1</a:t>
            </a:r>
          </a:p>
          <a:p>
            <a:r>
              <a:rPr lang="en-US" dirty="0"/>
              <a:t>Ansatz 2</a:t>
            </a:r>
          </a:p>
          <a:p>
            <a:r>
              <a:rPr lang="en-US" dirty="0"/>
              <a:t>(Without finetuning and optimal parameters)</a:t>
            </a:r>
          </a:p>
        </p:txBody>
      </p:sp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65269"/>
            <a:ext cx="10058400" cy="160934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73611DE-B50D-E841-B9EC-E9E65AAB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87" y="2742398"/>
            <a:ext cx="3996521" cy="317002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85390E5-90D8-C249-A510-465EFB223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02" y="2742398"/>
            <a:ext cx="4226698" cy="3170024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70F8D3EE-9BBC-E944-AD90-EA134D936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398"/>
            <a:ext cx="4226699" cy="3170024"/>
          </a:xfrm>
          <a:prstGeom prst="rect">
            <a:avLst/>
          </a:prstGeom>
        </p:spPr>
      </p:pic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A2F9A8DA-4348-814D-864C-2478355D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7" y="1133054"/>
            <a:ext cx="10058400" cy="2600325"/>
          </a:xfrm>
        </p:spPr>
        <p:txBody>
          <a:bodyPr/>
          <a:lstStyle/>
          <a:p>
            <a:r>
              <a:rPr lang="en-US" dirty="0"/>
              <a:t>4 seeds</a:t>
            </a:r>
          </a:p>
          <a:p>
            <a:r>
              <a:rPr lang="en-US" dirty="0"/>
              <a:t>Optimistic</a:t>
            </a:r>
          </a:p>
        </p:txBody>
      </p:sp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Reproduce all results from the article</a:t>
            </a:r>
          </a:p>
          <a:p>
            <a:r>
              <a:rPr lang="en-US" dirty="0"/>
              <a:t>Classical implementation</a:t>
            </a:r>
          </a:p>
          <a:p>
            <a:r>
              <a:rPr lang="en-US" dirty="0"/>
              <a:t>Quantum mechanical problems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1242</TotalTime>
  <Words>322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14</cp:revision>
  <dcterms:created xsi:type="dcterms:W3CDTF">2022-01-20T15:19:46Z</dcterms:created>
  <dcterms:modified xsi:type="dcterms:W3CDTF">2022-01-21T12:02:20Z</dcterms:modified>
</cp:coreProperties>
</file>