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837F286-16C0-4B6A-BAED-9C1FD2E9CBD1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440520" y="0"/>
            <a:ext cx="318708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3440520" y="0"/>
            <a:ext cx="3187080" cy="566964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3600000" y="576000"/>
            <a:ext cx="383040" cy="38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3440520" y="0"/>
            <a:ext cx="3187080" cy="56696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5112000" y="4800960"/>
            <a:ext cx="383040" cy="38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3440520" y="0"/>
            <a:ext cx="3187080" cy="566964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5592960" y="3216960"/>
            <a:ext cx="383040" cy="38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440520" y="0"/>
            <a:ext cx="3187080" cy="566964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5448960" y="5160960"/>
            <a:ext cx="383040" cy="38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672000" y="360"/>
            <a:ext cx="318708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672000" y="360"/>
            <a:ext cx="3187080" cy="566964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5736960" y="4224960"/>
            <a:ext cx="383040" cy="38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440520" y="0"/>
            <a:ext cx="318708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440520" y="0"/>
            <a:ext cx="3187080" cy="56696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5304960" y="3816000"/>
            <a:ext cx="383040" cy="38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440520" y="0"/>
            <a:ext cx="3187080" cy="566964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5400000" y="4680000"/>
            <a:ext cx="383040" cy="38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440520" y="0"/>
            <a:ext cx="3187080" cy="566964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6480000" y="5184000"/>
            <a:ext cx="383040" cy="38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440520" y="0"/>
            <a:ext cx="318708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LibreOffice/6.1.4.2$MacOSX_X86_64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2020-03-22T15:59:15Z</dcterms:created>
  <dc:creator/>
  <dc:description/>
  <dc:language>de-DE</dc:language>
  <cp:lastModifiedBy/>
  <dcterms:modified xsi:type="dcterms:W3CDTF">2020-03-22T17:05:49Z</dcterms:modified>
  <cp:revision>3</cp:revision>
  <dc:subject/>
  <dc:title/>
</cp:coreProperties>
</file>