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24"/>
  </p:notesMasterIdLst>
  <p:sldIdLst>
    <p:sldId id="256" r:id="rId2"/>
    <p:sldId id="259" r:id="rId3"/>
    <p:sldId id="263" r:id="rId4"/>
    <p:sldId id="266" r:id="rId5"/>
    <p:sldId id="271" r:id="rId6"/>
    <p:sldId id="274" r:id="rId7"/>
    <p:sldId id="272" r:id="rId8"/>
    <p:sldId id="273" r:id="rId9"/>
    <p:sldId id="270" r:id="rId10"/>
    <p:sldId id="297" r:id="rId11"/>
    <p:sldId id="276" r:id="rId12"/>
    <p:sldId id="298" r:id="rId13"/>
    <p:sldId id="299" r:id="rId14"/>
    <p:sldId id="303" r:id="rId15"/>
    <p:sldId id="284" r:id="rId16"/>
    <p:sldId id="285" r:id="rId17"/>
    <p:sldId id="286" r:id="rId18"/>
    <p:sldId id="287" r:id="rId19"/>
    <p:sldId id="288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pPr/>
              <a:t>14/05/2020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Verwerking</a:t>
            </a:r>
            <a:r>
              <a:rPr lang="en-GB" dirty="0">
                <a:solidFill>
                  <a:schemeClr val="tx1"/>
                </a:solidFill>
              </a:rPr>
              <a:t> PDF </a:t>
            </a:r>
            <a:r>
              <a:rPr lang="en-GB" dirty="0" err="1">
                <a:solidFill>
                  <a:schemeClr val="tx1"/>
                </a:solidFill>
              </a:rPr>
              <a:t>kwaliteitsrapport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PDFParser</a:t>
            </a:r>
            <a:endParaRPr lang="en-GB" sz="1600" b="1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IvyPDF</a:t>
            </a:r>
            <a:endParaRPr lang="nl-BE" sz="2400" b="1" i="1" dirty="0"/>
          </a:p>
        </p:txBody>
      </p:sp>
    </p:spTree>
    <p:extLst>
      <p:ext uri="{BB962C8B-B14F-4D97-AF65-F5344CB8AC3E}">
        <p14:creationId xmlns:p14="http://schemas.microsoft.com/office/powerpoint/2010/main" val="30653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DAT-bestand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CSV met </a:t>
            </a:r>
            <a:r>
              <a:rPr lang="en-GB" sz="2000" b="1" dirty="0" err="1">
                <a:solidFill>
                  <a:schemeClr val="tx1"/>
                </a:solidFill>
              </a:rPr>
              <a:t>DatCon</a:t>
            </a:r>
            <a:r>
              <a:rPr lang="en-GB" sz="2000" b="1" dirty="0">
                <a:solidFill>
                  <a:schemeClr val="tx1"/>
                </a:solidFill>
              </a:rPr>
              <a:t> 3.5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CSV-</a:t>
            </a:r>
            <a:r>
              <a:rPr lang="en-GB" sz="2000" b="1" dirty="0" err="1">
                <a:solidFill>
                  <a:schemeClr val="tx1"/>
                </a:solidFill>
              </a:rPr>
              <a:t>bestanden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van </a:t>
            </a:r>
            <a:r>
              <a:rPr lang="en-GB" sz="2000" dirty="0" err="1">
                <a:solidFill>
                  <a:schemeClr val="tx1"/>
                </a:solidFill>
              </a:rPr>
              <a:t>recentere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versies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kunnen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geüpload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worden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</a:t>
            </a: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JAR </a:t>
            </a:r>
            <a:r>
              <a:rPr lang="en-GB" sz="2000" dirty="0" err="1">
                <a:solidFill>
                  <a:schemeClr val="tx1"/>
                </a:solidFill>
              </a:rPr>
              <a:t>gewrapt</a:t>
            </a:r>
            <a:r>
              <a:rPr lang="en-GB" sz="2000" dirty="0">
                <a:solidFill>
                  <a:schemeClr val="tx1"/>
                </a:solidFill>
              </a:rPr>
              <a:t> in </a:t>
            </a:r>
            <a:r>
              <a:rPr lang="en-GB" sz="2000" b="1" i="1" dirty="0">
                <a:solidFill>
                  <a:schemeClr val="tx1"/>
                </a:solidFill>
              </a:rPr>
              <a:t>executable</a:t>
            </a:r>
            <a:endParaRPr lang="nl-BE" sz="2400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ASP.NET MVC </a:t>
            </a:r>
            <a:r>
              <a:rPr lang="en-GB" sz="1400" cap="none" dirty="0"/>
              <a:t>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Webapplicatie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/>
              <a:t> </a:t>
            </a:r>
            <a:r>
              <a:rPr lang="nl-BE" sz="2000" dirty="0">
                <a:solidFill>
                  <a:schemeClr val="tx1"/>
                </a:solidFill>
              </a:rPr>
              <a:t>ASP.NET MVC 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C#, </a:t>
            </a:r>
            <a:r>
              <a:rPr lang="nl-BE" sz="2000" dirty="0" err="1">
                <a:solidFill>
                  <a:schemeClr val="tx1"/>
                </a:solidFill>
              </a:rPr>
              <a:t>JavaScript</a:t>
            </a:r>
            <a:r>
              <a:rPr lang="nl-BE" sz="2000" dirty="0">
                <a:solidFill>
                  <a:schemeClr val="tx1"/>
                </a:solidFill>
              </a:rPr>
              <a:t> en HTML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  <a:p>
            <a:pPr marL="201168" lvl="1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491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ASP.NET MVC </a:t>
            </a:r>
            <a:r>
              <a:rPr lang="en-GB" sz="1400" cap="none" dirty="0"/>
              <a:t>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MVC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Controller: Navigatie en CRUD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Model: Object </a:t>
            </a:r>
            <a:r>
              <a:rPr lang="nl-BE" sz="2000" dirty="0" err="1">
                <a:solidFill>
                  <a:schemeClr val="tx1"/>
                </a:solidFill>
              </a:rPr>
              <a:t>Relational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Mapping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View: </a:t>
            </a:r>
            <a:r>
              <a:rPr lang="nl-BE" sz="2000" dirty="0" err="1">
                <a:solidFill>
                  <a:schemeClr val="tx1"/>
                </a:solidFill>
              </a:rPr>
              <a:t>Razor</a:t>
            </a:r>
            <a:r>
              <a:rPr lang="nl-BE" sz="2000" dirty="0">
                <a:solidFill>
                  <a:schemeClr val="tx1"/>
                </a:solidFill>
              </a:rPr>
              <a:t> pages (.</a:t>
            </a:r>
            <a:r>
              <a:rPr lang="nl-BE" sz="2000" dirty="0" err="1">
                <a:solidFill>
                  <a:schemeClr val="tx1"/>
                </a:solidFill>
              </a:rPr>
              <a:t>cshtml</a:t>
            </a:r>
            <a:r>
              <a:rPr lang="nl-BE" sz="2000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nl-BE" sz="2400" dirty="0"/>
          </a:p>
        </p:txBody>
      </p:sp>
      <p:pic>
        <p:nvPicPr>
          <p:cNvPr id="3" name="Afbeelding 2" descr="Afbeelding met klok&#10;&#10;Automatisch gegenereerde beschrijving">
            <a:extLst>
              <a:ext uri="{FF2B5EF4-FFF2-40B4-BE49-F238E27FC236}">
                <a16:creationId xmlns:a16="http://schemas.microsoft.com/office/drawing/2014/main" id="{8416BE23-DE96-4EB0-B239-3626D79F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3" y="1803456"/>
            <a:ext cx="4213557" cy="21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ASP.NET MVC </a:t>
            </a:r>
            <a:r>
              <a:rPr lang="en-GB" sz="1400" cap="none" dirty="0"/>
              <a:t>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Map view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730341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Web API controllers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JSON object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AJAX call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>
                <a:solidFill>
                  <a:schemeClr val="tx1"/>
                </a:solidFill>
              </a:rPr>
              <a:t>ArcGIS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JavaScript</a:t>
            </a:r>
            <a:r>
              <a:rPr lang="nl-BE" sz="2000" dirty="0">
                <a:solidFill>
                  <a:schemeClr val="tx1"/>
                </a:solidFill>
              </a:rPr>
              <a:t> API</a:t>
            </a:r>
          </a:p>
          <a:p>
            <a:pPr marL="201168" lvl="1" indent="0">
              <a:buNone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72343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Inlogsysteem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dirty="0">
                <a:solidFill>
                  <a:schemeClr val="tx1"/>
                </a:solidFill>
              </a:rPr>
              <a:t>ASP.NET Identity</a:t>
            </a: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 Authenticatie en autorisatie</a:t>
            </a: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13" name="Afbeelding 1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3B1A1760-CEFD-4CA0-B515-46CF76BC5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29" y="1420584"/>
            <a:ext cx="4045694" cy="31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loginfunctionaliteit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AspNetUsers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Geregistreerde gebruikers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Authenticatie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21C80B3-2877-4689-BE20-56A4164F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92" y="1247782"/>
            <a:ext cx="3998355" cy="49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AspNetRoles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AspNetUserRoles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i="1" dirty="0">
                <a:solidFill>
                  <a:schemeClr val="tx1"/>
                </a:solidFill>
              </a:rPr>
              <a:t>User</a:t>
            </a:r>
            <a:r>
              <a:rPr lang="nl-BE" sz="2000" dirty="0">
                <a:solidFill>
                  <a:schemeClr val="tx1"/>
                </a:solidFill>
              </a:rPr>
              <a:t> en </a:t>
            </a:r>
            <a:r>
              <a:rPr lang="nl-BE" sz="2000" i="1" dirty="0" err="1">
                <a:solidFill>
                  <a:schemeClr val="tx1"/>
                </a:solidFill>
              </a:rPr>
              <a:t>Admin</a:t>
            </a:r>
            <a:r>
              <a:rPr lang="nl-BE" sz="2000" dirty="0">
                <a:solidFill>
                  <a:schemeClr val="tx1"/>
                </a:solidFill>
              </a:rPr>
              <a:t> rol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Autorisatie</a:t>
            </a:r>
          </a:p>
          <a:p>
            <a:pPr marL="201168" lvl="1" indent="0">
              <a:buNone/>
            </a:pPr>
            <a:endParaRPr lang="nl-BE" sz="2000" dirty="0"/>
          </a:p>
        </p:txBody>
      </p:sp>
      <p:pic>
        <p:nvPicPr>
          <p:cNvPr id="3" name="Afbeelding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8794EA9-A2F6-4294-8ADF-7DFB86D2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444300"/>
            <a:ext cx="4433041" cy="4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600" b="1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Overige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AspNetUserClaims</a:t>
            </a:r>
            <a:r>
              <a:rPr lang="nl-BE" sz="2000" dirty="0">
                <a:solidFill>
                  <a:schemeClr val="tx1"/>
                </a:solidFill>
              </a:rPr>
              <a:t>-tabel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AspNetUserLogins</a:t>
            </a:r>
            <a:r>
              <a:rPr lang="nl-BE" sz="2000" dirty="0">
                <a:solidFill>
                  <a:schemeClr val="tx1"/>
                </a:solidFill>
              </a:rPr>
              <a:t>-tabel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 Latere uitbreiding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1EB0AE2-2101-4881-BF89-9191F368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52" y="1340738"/>
            <a:ext cx="3490094" cy="44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Deploymentdiagram</a:t>
            </a: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ASP.NET MVC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3336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7983" y="2781583"/>
            <a:ext cx="1112184" cy="6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</a:t>
            </a:r>
            <a:r>
              <a:rPr lang="en-GB" sz="1600" b="1" cap="none" dirty="0"/>
              <a:t>Future work</a:t>
            </a:r>
            <a:endParaRPr lang="nl-BE" sz="1600" b="1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Future 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Slechts 1 gebruiker kan uploaden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Beperkte bestandsgrootte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>
                <a:solidFill>
                  <a:schemeClr val="tx1"/>
                </a:solidFill>
              </a:rPr>
              <a:t>RawImagesParser</a:t>
            </a:r>
            <a:r>
              <a:rPr lang="nl-BE" sz="2000" dirty="0">
                <a:solidFill>
                  <a:schemeClr val="tx1"/>
                </a:solidFill>
              </a:rPr>
              <a:t> out of memory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Data per dronevlucht verwijderen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Mooiere logboeken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Huisstijl Jan De Nul toepassen</a:t>
            </a:r>
          </a:p>
        </p:txBody>
      </p:sp>
    </p:spTree>
    <p:extLst>
      <p:ext uri="{BB962C8B-B14F-4D97-AF65-F5344CB8AC3E}">
        <p14:creationId xmlns:p14="http://schemas.microsoft.com/office/powerpoint/2010/main" val="17756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</a:t>
            </a:r>
            <a:r>
              <a:rPr lang="en-GB" sz="1600" b="1" cap="none" dirty="0"/>
              <a:t>Future work</a:t>
            </a:r>
            <a:endParaRPr lang="nl-BE" sz="1600" b="1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Future 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513005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Kleur track dynamisch aanpassen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Flow </a:t>
            </a:r>
            <a:r>
              <a:rPr lang="nl-BE" sz="2000" dirty="0" err="1">
                <a:solidFill>
                  <a:schemeClr val="tx1"/>
                </a:solidFill>
              </a:rPr>
              <a:t>mapview</a:t>
            </a:r>
            <a:r>
              <a:rPr lang="nl-BE" sz="2000" dirty="0">
                <a:solidFill>
                  <a:schemeClr val="tx1"/>
                </a:solidFill>
              </a:rPr>
              <a:t> verbeteren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 err="1">
                <a:solidFill>
                  <a:schemeClr val="tx1"/>
                </a:solidFill>
              </a:rPr>
              <a:t>Differential</a:t>
            </a:r>
            <a:r>
              <a:rPr lang="nl-BE" sz="2000" dirty="0">
                <a:solidFill>
                  <a:schemeClr val="tx1"/>
                </a:solidFill>
              </a:rPr>
              <a:t> view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Flight plan via KML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Grenzen afbeeldingen tonen</a:t>
            </a: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4CF8AB7D-FD88-454E-8866-D704A84DB071}"/>
              </a:ext>
            </a:extLst>
          </p:cNvPr>
          <p:cNvSpPr txBox="1">
            <a:spLocks/>
          </p:cNvSpPr>
          <p:nvPr/>
        </p:nvSpPr>
        <p:spPr>
          <a:xfrm>
            <a:off x="6025623" y="1521948"/>
            <a:ext cx="513005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TIFF-afbeelding projecteren op kaart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Track voorstellen als polyline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Puntenwolk visualiseren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Screenshot kaart</a:t>
            </a:r>
          </a:p>
        </p:txBody>
      </p:sp>
    </p:spTree>
    <p:extLst>
      <p:ext uri="{BB962C8B-B14F-4D97-AF65-F5344CB8AC3E}">
        <p14:creationId xmlns:p14="http://schemas.microsoft.com/office/powerpoint/2010/main" val="40049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Niels Hauttekeete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</a:t>
            </a:r>
            <a:r>
              <a:rPr lang="en-GB" sz="1400" cap="none" dirty="0"/>
              <a:t>Databank</a:t>
            </a:r>
            <a:r>
              <a:rPr lang="en-GB" sz="1600" b="1" cap="none" dirty="0"/>
              <a:t>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Vragen</a:t>
            </a:r>
            <a:r>
              <a:rPr lang="en-GB" dirty="0">
                <a:solidFill>
                  <a:schemeClr val="tx1"/>
                </a:solidFill>
              </a:rPr>
              <a:t>?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nl-BE" sz="2000" dirty="0">
              <a:solidFill>
                <a:schemeClr val="tx1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8B03516-AF67-483C-804C-05710EF5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18590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Deployment diagram </a:t>
            </a:r>
            <a:r>
              <a:rPr lang="en-GB" sz="1400" cap="none" dirty="0"/>
              <a:t>– Databank 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Deploymentdiagram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Databank</a:t>
            </a:r>
            <a:r>
              <a:rPr lang="en-GB" sz="2000" i="1" dirty="0">
                <a:solidFill>
                  <a:schemeClr val="tx1"/>
                </a:solidFill>
              </a:rPr>
              <a:t>: SQL Server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Drone Web Application</a:t>
            </a:r>
            <a:r>
              <a:rPr lang="en-GB" sz="2000" dirty="0">
                <a:solidFill>
                  <a:schemeClr val="tx1"/>
                </a:solidFill>
              </a:rPr>
              <a:t>: ASP.NET MVC 5</a:t>
            </a: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679983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</a:t>
            </a:r>
            <a:r>
              <a:rPr lang="nl-BE" sz="2000" i="1" dirty="0">
                <a:solidFill>
                  <a:schemeClr val="tx1"/>
                </a:solidFill>
              </a:rPr>
              <a:t>SQL Server Management Studio</a:t>
            </a: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Entity</a:t>
            </a:r>
            <a:r>
              <a:rPr lang="nl-BE" sz="2000" b="1" i="1" dirty="0">
                <a:solidFill>
                  <a:schemeClr val="tx1"/>
                </a:solidFill>
              </a:rPr>
              <a:t> Framework 6</a:t>
            </a:r>
            <a:r>
              <a:rPr lang="nl-BE" sz="2000" dirty="0">
                <a:solidFill>
                  <a:schemeClr val="tx1"/>
                </a:solidFill>
              </a:rPr>
              <a:t>: </a:t>
            </a:r>
            <a:r>
              <a:rPr lang="nl-BE" sz="2000" i="1" dirty="0">
                <a:solidFill>
                  <a:schemeClr val="tx1"/>
                </a:solidFill>
              </a:rPr>
              <a:t>Object </a:t>
            </a:r>
            <a:r>
              <a:rPr lang="nl-BE" sz="2000" i="1" dirty="0" err="1">
                <a:solidFill>
                  <a:schemeClr val="tx1"/>
                </a:solidFill>
              </a:rPr>
              <a:t>Relational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Mapping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(ORM)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foreign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Project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tick</a:t>
            </a:r>
            <a:endParaRPr lang="nl-BE" sz="24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Deployment diagram –</a:t>
            </a:r>
            <a:r>
              <a:rPr lang="en-GB" sz="1600" b="1" cap="none" dirty="0"/>
              <a:t> Databank </a:t>
            </a:r>
            <a:r>
              <a:rPr lang="en-GB" sz="1400" cap="none" dirty="0"/>
              <a:t>– ASP.NET MVC – </a:t>
            </a:r>
            <a:r>
              <a:rPr lang="en-GB" sz="1400" cap="none" dirty="0" err="1"/>
              <a:t>Inlogsysteem</a:t>
            </a:r>
            <a:r>
              <a:rPr lang="en-GB" sz="1400" cap="none" dirty="0"/>
              <a:t>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solidFill>
                  <a:schemeClr val="tx1"/>
                </a:solidFill>
              </a:rPr>
              <a:t>Reverse geocoding</a:t>
            </a:r>
            <a:endParaRPr lang="nl-BE" i="1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ArcGIS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REST API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Token</a:t>
            </a:r>
            <a:r>
              <a:rPr lang="nl-BE" sz="2000" b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om data op te slaan in databank</a:t>
            </a:r>
            <a:endParaRPr lang="nl-BE" sz="2400" b="1" dirty="0"/>
          </a:p>
        </p:txBody>
      </p:sp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2197</TotalTime>
  <Words>633</Words>
  <Application>Microsoft Office PowerPoint</Application>
  <PresentationFormat>Breedbeeld</PresentationFormat>
  <Paragraphs>186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Niels Hauttekeete</cp:lastModifiedBy>
  <cp:revision>126</cp:revision>
  <dcterms:created xsi:type="dcterms:W3CDTF">2020-04-07T07:52:24Z</dcterms:created>
  <dcterms:modified xsi:type="dcterms:W3CDTF">2020-05-14T10:39:11Z</dcterms:modified>
</cp:coreProperties>
</file>