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4" r:id="rId1"/>
  </p:sldMasterIdLst>
  <p:notesMasterIdLst>
    <p:notesMasterId r:id="rId10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34FB8-1EEA-4A53-A61D-7886E86DA318}" type="datetimeFigureOut">
              <a:rPr lang="nl-BE" smtClean="0"/>
              <a:t>10/05/2020</a:t>
            </a:fld>
            <a:endParaRPr lang="nl-BE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00D73-668A-46B1-89A8-3453E910E085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11688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00D73-668A-46B1-89A8-3453E910E085}" type="slidenum">
              <a:rPr lang="nl-BE" smtClean="0"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240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Naam student</a:t>
            </a:r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Context - Ontwerp - Implementatie – Samenvatting en conclusie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89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Naam student</a:t>
            </a:r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Context - Ontwerp - Implementatie – Samenvatting en conclusie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3840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Naam student</a:t>
            </a:r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Context - Ontwerp - Implementatie – Samenvatting en conclusie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589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Naam student</a:t>
            </a:r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Context - Ontwerp - Implementatie – Samenvatting en conclusie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634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Naam student</a:t>
            </a:r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Context - Ontwerp - Implementatie – Samenvatting en conclusie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47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Naam student</a:t>
            </a:r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Context - Ontwerp - Implementatie – Samenvatting en conclusie</a:t>
            </a:r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368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Naam student</a:t>
            </a:r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Context - Ontwerp - Implementatie – Samenvatting en conclusie</a:t>
            </a:r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47407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Naam student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Context - Ontwerp - Implementatie – Samenvatting en conclusie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786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Naam student</a:t>
            </a:r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 smtClean="0"/>
              <a:t>Context - Ontwerp - Implementatie – Samenvatting en conclusie</a:t>
            </a:r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2968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nl-BE" dirty="0" smtClean="0"/>
              <a:t>Naam student</a:t>
            </a:r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BE" dirty="0" smtClean="0"/>
              <a:t>Context - Ontwerp - Implementatie – Samenvatting en conclusie</a:t>
            </a:r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812143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smtClean="0"/>
              <a:t>Naam student</a:t>
            </a:r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3135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nl-BE" dirty="0" smtClean="0"/>
              <a:t>Naam student</a:t>
            </a:r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l-BE" dirty="0" smtClean="0"/>
              <a:t>Context - Ontwerp - Implementatie – Samenvatting en conclusie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8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56" r:id="rId2"/>
    <p:sldLayoutId id="2147484457" r:id="rId3"/>
    <p:sldLayoutId id="2147484458" r:id="rId4"/>
    <p:sldLayoutId id="2147484459" r:id="rId5"/>
    <p:sldLayoutId id="2147484460" r:id="rId6"/>
    <p:sldLayoutId id="2147484461" r:id="rId7"/>
    <p:sldLayoutId id="2147484462" r:id="rId8"/>
    <p:sldLayoutId id="2147484463" r:id="rId9"/>
    <p:sldLayoutId id="2147484464" r:id="rId10"/>
    <p:sldLayoutId id="214748446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Droneplanning-tool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Groep 1</a:t>
            </a:r>
          </a:p>
          <a:p>
            <a:r>
              <a:rPr lang="en-GB" dirty="0"/>
              <a:t>Bryan Van Huyneghem – Nathan Beyne – </a:t>
            </a:r>
          </a:p>
          <a:p>
            <a:r>
              <a:rPr lang="en-GB" dirty="0"/>
              <a:t>Philip Kukoba – Niels Hauttekeete</a:t>
            </a:r>
            <a:endParaRPr lang="nl-BE" dirty="0"/>
          </a:p>
        </p:txBody>
      </p:sp>
      <p:pic>
        <p:nvPicPr>
          <p:cNvPr id="1026" name="Picture 2" descr="DJI - The World Leader in Camera Drones/Quadcopters for Aerial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819" y="758952"/>
            <a:ext cx="4566861" cy="268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28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82"/>
    </mc:Choice>
    <mc:Fallback xmlns="">
      <p:transition spd="slow" advTm="1698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 smtClean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600" cap="none" dirty="0" smtClean="0"/>
              <a:t>Droneplanning-tool</a:t>
            </a:r>
            <a:endParaRPr lang="nl-BE" sz="16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2</a:t>
            </a:fld>
            <a:endParaRPr lang="nl-BE" sz="1600" dirty="0"/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1526720" y="1420585"/>
            <a:ext cx="9628959" cy="444850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3600" dirty="0" smtClean="0">
                <a:solidFill>
                  <a:schemeClr val="tx1"/>
                </a:solidFill>
                <a:latin typeface="+mj-lt"/>
              </a:rPr>
              <a:t>  Contextschets en doelstellingen</a:t>
            </a:r>
          </a:p>
          <a:p>
            <a:pPr marL="0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+mj-lt"/>
              </a:rPr>
              <a:t>  Webapplicatie (MVC</a:t>
            </a:r>
            <a:r>
              <a:rPr lang="en-GB" sz="3600" dirty="0" smtClean="0">
                <a:solidFill>
                  <a:schemeClr val="tx1"/>
                </a:solidFill>
                <a:latin typeface="+mj-lt"/>
              </a:rPr>
              <a:t>)</a:t>
            </a:r>
            <a:endParaRPr lang="nl-BE" sz="3600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nl-BE" sz="3600" dirty="0" smtClean="0">
                <a:solidFill>
                  <a:schemeClr val="tx1"/>
                </a:solidFill>
                <a:latin typeface="+mj-lt"/>
              </a:rPr>
              <a:t>  Databank</a:t>
            </a:r>
          </a:p>
          <a:p>
            <a:pPr marL="0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+mj-lt"/>
              </a:rPr>
              <a:t>  Parsers</a:t>
            </a:r>
            <a:endParaRPr lang="nl-BE" sz="3600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+mj-lt"/>
              </a:rPr>
              <a:t>  Visualisatie</a:t>
            </a:r>
          </a:p>
          <a:p>
            <a:pPr marL="0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+mj-lt"/>
              </a:rPr>
              <a:t>  Inlogsysteem</a:t>
            </a:r>
          </a:p>
          <a:p>
            <a:pPr marL="0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+mj-lt"/>
              </a:rPr>
              <a:t>  Future work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GB" sz="36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tx1"/>
                </a:solidFill>
              </a:rPr>
              <a:t>Inhoud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3" name="PIJL-OMLAAG 12"/>
          <p:cNvSpPr/>
          <p:nvPr/>
        </p:nvSpPr>
        <p:spPr>
          <a:xfrm>
            <a:off x="1097280" y="1420584"/>
            <a:ext cx="484632" cy="4237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2050" name="Picture 2" descr="Dotted Line Stock Photos And Images - 123R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404" y="2717068"/>
            <a:ext cx="4286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666" y="2978015"/>
            <a:ext cx="713014" cy="41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5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 smtClean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600" b="1" cap="none" dirty="0" smtClean="0"/>
              <a:t>Context</a:t>
            </a:r>
            <a:r>
              <a:rPr lang="en-GB" sz="1600" cap="none" dirty="0" smtClean="0"/>
              <a:t> </a:t>
            </a:r>
            <a:r>
              <a:rPr lang="en-GB" sz="1400" cap="none" dirty="0" smtClean="0"/>
              <a:t>– MVC </a:t>
            </a:r>
            <a:r>
              <a:rPr lang="en-GB" sz="1400" cap="none" dirty="0" smtClean="0"/>
              <a:t>– </a:t>
            </a:r>
            <a:r>
              <a:rPr lang="en-GB" sz="1400" cap="none" dirty="0" smtClean="0"/>
              <a:t>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3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tx1"/>
                </a:solidFill>
              </a:rPr>
              <a:t>Context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479" y="1108034"/>
            <a:ext cx="2848373" cy="1390844"/>
          </a:xfrm>
          <a:prstGeom prst="rect">
            <a:avLst/>
          </a:prstGeom>
        </p:spPr>
      </p:pic>
      <p:pic>
        <p:nvPicPr>
          <p:cNvPr id="9" name="Picture 2" descr="https://www.jandenul.com/sites/default/files/styles/large/public/rs3270_img_1379.jpg?itok=WlwNPAb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203710"/>
            <a:ext cx="5252649" cy="296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www.jandenul.com/sites/default/files/project/images/Suez_web1_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211" y="2745033"/>
            <a:ext cx="5038641" cy="335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Jan De Nul successfully completes cable installation for the ADNOC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85" y="3711599"/>
            <a:ext cx="3591037" cy="239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00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 smtClean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600" b="1" cap="none" dirty="0" smtClean="0"/>
              <a:t>Context</a:t>
            </a:r>
            <a:r>
              <a:rPr lang="en-GB" sz="1600" cap="none" dirty="0" smtClean="0"/>
              <a:t> </a:t>
            </a:r>
            <a:r>
              <a:rPr lang="en-GB" sz="1400" cap="none" dirty="0" smtClean="0"/>
              <a:t>– MVC </a:t>
            </a:r>
            <a:r>
              <a:rPr lang="en-GB" sz="1400" cap="none" dirty="0" smtClean="0"/>
              <a:t>– </a:t>
            </a:r>
            <a:r>
              <a:rPr lang="en-GB" sz="1400" cap="none" dirty="0" smtClean="0"/>
              <a:t>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4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 smtClean="0">
                <a:solidFill>
                  <a:schemeClr val="tx1"/>
                </a:solidFill>
              </a:rPr>
              <a:t>Projectd</a:t>
            </a:r>
            <a:r>
              <a:rPr lang="nl-BE" dirty="0" smtClean="0">
                <a:solidFill>
                  <a:schemeClr val="tx1"/>
                </a:solidFill>
              </a:rPr>
              <a:t>oelstellingen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8" name="Picture 2" descr="Database Diagram Icon - Wiring Diagrams Sh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165" y="2676604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/>
          <p:cNvSpPr txBox="1"/>
          <p:nvPr/>
        </p:nvSpPr>
        <p:spPr>
          <a:xfrm>
            <a:off x="1248584" y="1969759"/>
            <a:ext cx="2433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1.</a:t>
            </a:r>
          </a:p>
          <a:p>
            <a:r>
              <a:rPr lang="en-GB" dirty="0"/>
              <a:t>Data en databankmodel</a:t>
            </a:r>
            <a:endParaRPr lang="nl-BE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696" y="2833017"/>
            <a:ext cx="797040" cy="797040"/>
          </a:xfrm>
          <a:prstGeom prst="rect">
            <a:avLst/>
          </a:prstGeom>
        </p:spPr>
      </p:pic>
      <p:pic>
        <p:nvPicPr>
          <p:cNvPr id="14" name="Picture 6" descr="Hand Drawn Arrow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005" y="2964735"/>
            <a:ext cx="516777" cy="51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ep 14"/>
          <p:cNvGrpSpPr/>
          <p:nvPr/>
        </p:nvGrpSpPr>
        <p:grpSpPr>
          <a:xfrm>
            <a:off x="4581411" y="1969758"/>
            <a:ext cx="1079013" cy="1756735"/>
            <a:chOff x="4356292" y="1802059"/>
            <a:chExt cx="1079013" cy="1756735"/>
          </a:xfrm>
        </p:grpSpPr>
        <p:pic>
          <p:nvPicPr>
            <p:cNvPr id="16" name="Picture 8" descr="Office, database Free Icon of Super Flat Remix V1.08 App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0647" y="2848490"/>
              <a:ext cx="710304" cy="710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kstvak 16"/>
            <p:cNvSpPr txBox="1"/>
            <p:nvPr/>
          </p:nvSpPr>
          <p:spPr>
            <a:xfrm>
              <a:off x="4356292" y="1802059"/>
              <a:ext cx="1079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2.</a:t>
              </a:r>
            </a:p>
            <a:p>
              <a:r>
                <a:rPr lang="en-GB" dirty="0"/>
                <a:t>Databank</a:t>
              </a:r>
              <a:endParaRPr lang="nl-BE" dirty="0"/>
            </a:p>
          </p:txBody>
        </p:sp>
      </p:grpSp>
      <p:pic>
        <p:nvPicPr>
          <p:cNvPr id="18" name="Picture 6" descr="Hand Drawn Arrow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021" y="2943746"/>
            <a:ext cx="516777" cy="51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and Drawn Arrow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072" y="2951046"/>
            <a:ext cx="516777" cy="51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ep 22"/>
          <p:cNvGrpSpPr/>
          <p:nvPr/>
        </p:nvGrpSpPr>
        <p:grpSpPr>
          <a:xfrm>
            <a:off x="9340445" y="1965866"/>
            <a:ext cx="1240532" cy="1760627"/>
            <a:chOff x="9315938" y="2042612"/>
            <a:chExt cx="1240532" cy="1760627"/>
          </a:xfrm>
        </p:grpSpPr>
        <p:pic>
          <p:nvPicPr>
            <p:cNvPr id="24" name="Afbeelding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9271" y="2989373"/>
              <a:ext cx="813866" cy="813866"/>
            </a:xfrm>
            <a:prstGeom prst="rect">
              <a:avLst/>
            </a:prstGeom>
          </p:spPr>
        </p:pic>
        <p:sp>
          <p:nvSpPr>
            <p:cNvPr id="25" name="Tekstvak 24"/>
            <p:cNvSpPr txBox="1"/>
            <p:nvPr/>
          </p:nvSpPr>
          <p:spPr>
            <a:xfrm>
              <a:off x="9315938" y="2042612"/>
              <a:ext cx="12405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4.</a:t>
              </a:r>
            </a:p>
            <a:p>
              <a:r>
                <a:rPr lang="en-GB" dirty="0"/>
                <a:t>Visualisatie</a:t>
              </a:r>
              <a:endParaRPr lang="nl-BE" dirty="0"/>
            </a:p>
          </p:txBody>
        </p:sp>
      </p:grpSp>
      <p:pic>
        <p:nvPicPr>
          <p:cNvPr id="26" name="Picture 6" descr="Hand Drawn Arrow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42044" y="3953875"/>
            <a:ext cx="516777" cy="51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Afbeelding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4096" y="5255289"/>
            <a:ext cx="793230" cy="541998"/>
          </a:xfrm>
          <a:prstGeom prst="rect">
            <a:avLst/>
          </a:prstGeom>
        </p:spPr>
      </p:pic>
      <p:sp>
        <p:nvSpPr>
          <p:cNvPr id="28" name="Tekstvak 27"/>
          <p:cNvSpPr txBox="1"/>
          <p:nvPr/>
        </p:nvSpPr>
        <p:spPr>
          <a:xfrm>
            <a:off x="6888277" y="4608958"/>
            <a:ext cx="1224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5.</a:t>
            </a:r>
          </a:p>
          <a:p>
            <a:r>
              <a:rPr lang="en-GB" dirty="0"/>
              <a:t>Exporteren</a:t>
            </a:r>
            <a:endParaRPr lang="nl-BE" dirty="0"/>
          </a:p>
        </p:txBody>
      </p:sp>
      <p:grpSp>
        <p:nvGrpSpPr>
          <p:cNvPr id="2" name="Groep 1"/>
          <p:cNvGrpSpPr/>
          <p:nvPr/>
        </p:nvGrpSpPr>
        <p:grpSpPr>
          <a:xfrm>
            <a:off x="6736283" y="1971528"/>
            <a:ext cx="1528303" cy="1731992"/>
            <a:chOff x="6736283" y="1971528"/>
            <a:chExt cx="1528303" cy="1731992"/>
          </a:xfrm>
        </p:grpSpPr>
        <p:sp>
          <p:nvSpPr>
            <p:cNvPr id="21" name="Tekstvak 20"/>
            <p:cNvSpPr txBox="1"/>
            <p:nvPr/>
          </p:nvSpPr>
          <p:spPr>
            <a:xfrm>
              <a:off x="6736283" y="1971528"/>
              <a:ext cx="15283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3.</a:t>
              </a:r>
            </a:p>
            <a:p>
              <a:r>
                <a:rPr lang="en-GB" dirty="0"/>
                <a:t>Webapplicatie</a:t>
              </a:r>
              <a:endParaRPr lang="nl-BE" dirty="0"/>
            </a:p>
          </p:txBody>
        </p:sp>
        <p:pic>
          <p:nvPicPr>
            <p:cNvPr id="30" name="Picture 4" descr="Application, asp.net, development, programming, web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3863" y="2759553"/>
              <a:ext cx="943967" cy="943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24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 smtClean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 smtClean="0"/>
              <a:t>Context – </a:t>
            </a:r>
            <a:r>
              <a:rPr lang="en-GB" sz="1600" b="1" cap="none" dirty="0" smtClean="0"/>
              <a:t>MVC</a:t>
            </a:r>
            <a:r>
              <a:rPr lang="en-GB" sz="1600" cap="none" dirty="0" smtClean="0"/>
              <a:t> </a:t>
            </a:r>
            <a:r>
              <a:rPr lang="en-GB" sz="1400" cap="none" dirty="0" smtClean="0"/>
              <a:t>– </a:t>
            </a:r>
            <a:r>
              <a:rPr lang="en-GB" sz="1400" cap="none" dirty="0" smtClean="0"/>
              <a:t>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5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tx1"/>
                </a:solidFill>
              </a:rPr>
              <a:t>Webapplicatie met ASP.NET MVC 5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6732493" y="1420585"/>
            <a:ext cx="4787153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nl-BE" sz="2400" dirty="0" smtClean="0">
                <a:solidFill>
                  <a:schemeClr val="tx1"/>
                </a:solidFill>
                <a:latin typeface="+mj-lt"/>
              </a:rPr>
              <a:t>Typisch </a:t>
            </a:r>
            <a:r>
              <a:rPr lang="nl-BE" sz="2400" b="1" dirty="0" smtClean="0">
                <a:solidFill>
                  <a:schemeClr val="tx1"/>
                </a:solidFill>
                <a:latin typeface="+mj-lt"/>
              </a:rPr>
              <a:t>MVC</a:t>
            </a:r>
            <a:r>
              <a:rPr lang="nl-BE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nl-BE" sz="2400" i="1" dirty="0" smtClean="0">
                <a:solidFill>
                  <a:schemeClr val="tx1"/>
                </a:solidFill>
                <a:latin typeface="+mj-lt"/>
              </a:rPr>
              <a:t>software pattern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200" i="1" dirty="0">
              <a:solidFill>
                <a:schemeClr val="tx1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 smtClean="0">
                <a:solidFill>
                  <a:schemeClr val="tx1"/>
                </a:solidFill>
              </a:rPr>
              <a:t>Controllers</a:t>
            </a:r>
            <a:r>
              <a:rPr lang="en-GB" sz="2000" i="1" dirty="0">
                <a:solidFill>
                  <a:schemeClr val="tx1"/>
                </a:solidFill>
              </a:rPr>
              <a:t>: </a:t>
            </a:r>
            <a:r>
              <a:rPr lang="en-GB" sz="2000" dirty="0">
                <a:solidFill>
                  <a:schemeClr val="tx1"/>
                </a:solidFill>
              </a:rPr>
              <a:t>navigatie en </a:t>
            </a:r>
            <a:r>
              <a:rPr lang="en-GB" sz="2000" dirty="0" smtClean="0">
                <a:solidFill>
                  <a:schemeClr val="tx1"/>
                </a:solidFill>
              </a:rPr>
              <a:t>CRUD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000" i="1" dirty="0">
              <a:solidFill>
                <a:schemeClr val="tx1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Model</a:t>
            </a:r>
            <a:r>
              <a:rPr lang="en-GB" sz="2000" i="1" dirty="0">
                <a:solidFill>
                  <a:schemeClr val="tx1"/>
                </a:solidFill>
              </a:rPr>
              <a:t>: Object Relational </a:t>
            </a:r>
            <a:r>
              <a:rPr lang="en-GB" sz="2000" i="1" dirty="0" smtClean="0">
                <a:solidFill>
                  <a:schemeClr val="tx1"/>
                </a:solidFill>
              </a:rPr>
              <a:t>Modelling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000" i="1" dirty="0">
              <a:solidFill>
                <a:schemeClr val="tx1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Views</a:t>
            </a:r>
            <a:r>
              <a:rPr lang="en-GB" sz="2000" dirty="0">
                <a:solidFill>
                  <a:schemeClr val="tx1"/>
                </a:solidFill>
              </a:rPr>
              <a:t>: ‘</a:t>
            </a:r>
            <a:r>
              <a:rPr lang="en-GB" sz="2000" i="1" dirty="0">
                <a:solidFill>
                  <a:schemeClr val="tx1"/>
                </a:solidFill>
              </a:rPr>
              <a:t>Razor pages</a:t>
            </a:r>
            <a:r>
              <a:rPr lang="en-GB" sz="2000" dirty="0">
                <a:solidFill>
                  <a:schemeClr val="tx1"/>
                </a:solidFill>
              </a:rPr>
              <a:t>’ </a:t>
            </a:r>
            <a:r>
              <a:rPr lang="en-GB" sz="2000" dirty="0" smtClean="0">
                <a:solidFill>
                  <a:schemeClr val="tx1"/>
                </a:solidFill>
              </a:rPr>
              <a:t>(.cshtml)</a:t>
            </a:r>
            <a:endParaRPr lang="nl-BE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97" y="986492"/>
            <a:ext cx="5672650" cy="5395743"/>
          </a:xfrm>
          <a:prstGeom prst="rect">
            <a:avLst/>
          </a:prstGeom>
        </p:spPr>
      </p:pic>
      <p:pic>
        <p:nvPicPr>
          <p:cNvPr id="9" name="Picture 4" descr="Application, asp.net, development, programming, web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0" y="42525"/>
            <a:ext cx="943967" cy="9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# Development Fundamentals | Pluralsigh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39" y="4200279"/>
            <a:ext cx="1652611" cy="165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JavaScript-logo.pn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963" y="4672480"/>
            <a:ext cx="708211" cy="70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5 logo using CSS3 - Catalin Re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666" y="4597870"/>
            <a:ext cx="995081" cy="85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21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 smtClean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 smtClean="0"/>
              <a:t>Context – </a:t>
            </a:r>
            <a:r>
              <a:rPr lang="en-GB" sz="1600" b="1" cap="none" dirty="0" smtClean="0"/>
              <a:t>MVC</a:t>
            </a:r>
            <a:r>
              <a:rPr lang="en-GB" sz="1600" cap="none" dirty="0" smtClean="0"/>
              <a:t> </a:t>
            </a:r>
            <a:r>
              <a:rPr lang="en-GB" sz="1400" cap="none" dirty="0" smtClean="0"/>
              <a:t>– </a:t>
            </a:r>
            <a:r>
              <a:rPr lang="en-GB" sz="1400" cap="none" dirty="0" smtClean="0"/>
              <a:t>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6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tx1"/>
                </a:solidFill>
              </a:rPr>
              <a:t>Webapplicatie met ASP.NET MVC 5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8328212" y="1420585"/>
            <a:ext cx="363967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2400" dirty="0" smtClean="0">
                <a:solidFill>
                  <a:schemeClr val="tx1"/>
                </a:solidFill>
              </a:rPr>
              <a:t>HTML-tabel met extra functionaliteiten…</a:t>
            </a:r>
          </a:p>
          <a:p>
            <a:pPr marL="0" indent="0">
              <a:buNone/>
            </a:pPr>
            <a:endParaRPr lang="en-GB" sz="22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 smtClean="0">
                <a:solidFill>
                  <a:schemeClr val="tx1"/>
                </a:solidFill>
              </a:rPr>
              <a:t>Zoeken</a:t>
            </a:r>
            <a:r>
              <a:rPr lang="nl-BE" sz="2000" dirty="0" smtClean="0">
                <a:solidFill>
                  <a:schemeClr val="tx1"/>
                </a:solidFill>
              </a:rPr>
              <a:t> in kolommen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 smtClean="0">
                <a:solidFill>
                  <a:schemeClr val="tx1"/>
                </a:solidFill>
              </a:rPr>
              <a:t>Sorteren</a:t>
            </a:r>
            <a:r>
              <a:rPr lang="nl-BE" sz="2000" dirty="0" smtClean="0">
                <a:solidFill>
                  <a:schemeClr val="tx1"/>
                </a:solidFill>
              </a:rPr>
              <a:t> van kolommen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i="1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 smtClean="0">
                <a:solidFill>
                  <a:schemeClr val="tx1"/>
                </a:solidFill>
              </a:rPr>
              <a:t>Paginering</a:t>
            </a:r>
            <a:r>
              <a:rPr lang="en-GB" sz="2000" dirty="0" smtClean="0">
                <a:solidFill>
                  <a:schemeClr val="tx1"/>
                </a:solidFill>
              </a:rPr>
              <a:t> van entries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en-GB" sz="2000" dirty="0" smtClean="0">
                <a:solidFill>
                  <a:schemeClr val="tx1"/>
                </a:solidFill>
              </a:rPr>
              <a:t>-&gt;</a:t>
            </a:r>
            <a:r>
              <a:rPr lang="en-GB" sz="2000" b="1" dirty="0" smtClean="0">
                <a:solidFill>
                  <a:schemeClr val="tx1"/>
                </a:solidFill>
              </a:rPr>
              <a:t> Data Tables </a:t>
            </a:r>
            <a:r>
              <a:rPr lang="en-GB" sz="2000" dirty="0" smtClean="0">
                <a:solidFill>
                  <a:schemeClr val="tx1"/>
                </a:solidFill>
              </a:rPr>
              <a:t>(jQuery)</a:t>
            </a:r>
            <a:endParaRPr lang="nl-BE" sz="2400" dirty="0">
              <a:solidFill>
                <a:schemeClr val="tx1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85" y="1045029"/>
            <a:ext cx="7577671" cy="5391558"/>
          </a:xfrm>
          <a:prstGeom prst="rect">
            <a:avLst/>
          </a:prstGeom>
        </p:spPr>
      </p:pic>
      <p:pic>
        <p:nvPicPr>
          <p:cNvPr id="13" name="Picture 4" descr="Application, asp.net, development, programming, web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0" y="42525"/>
            <a:ext cx="943967" cy="9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2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 smtClean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 smtClean="0"/>
              <a:t>Context – </a:t>
            </a:r>
            <a:r>
              <a:rPr lang="en-GB" sz="1600" b="1" cap="none" dirty="0" smtClean="0"/>
              <a:t>MVC</a:t>
            </a:r>
            <a:r>
              <a:rPr lang="en-GB" sz="1600" cap="none" dirty="0" smtClean="0"/>
              <a:t> </a:t>
            </a:r>
            <a:r>
              <a:rPr lang="en-GB" sz="1400" cap="none" dirty="0" smtClean="0"/>
              <a:t>– </a:t>
            </a:r>
            <a:r>
              <a:rPr lang="en-GB" sz="1400" cap="none" dirty="0" smtClean="0"/>
              <a:t>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7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tx1"/>
                </a:solidFill>
              </a:rPr>
              <a:t>Uploaden van bestanden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 smtClean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nl-BE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72" y="1144116"/>
            <a:ext cx="10498671" cy="4757074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71" y="1144116"/>
            <a:ext cx="10498671" cy="5154558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430" y="1163777"/>
            <a:ext cx="10481312" cy="5161619"/>
          </a:xfrm>
          <a:prstGeom prst="rect">
            <a:avLst/>
          </a:prstGeom>
        </p:spPr>
      </p:pic>
      <p:pic>
        <p:nvPicPr>
          <p:cNvPr id="13" name="Picture 4" descr="Application, asp.net, development, programming, web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0" y="42525"/>
            <a:ext cx="943967" cy="9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070" y="1153052"/>
            <a:ext cx="10498672" cy="519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0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 smtClean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 smtClean="0"/>
              <a:t>Context – </a:t>
            </a:r>
            <a:r>
              <a:rPr lang="en-GB" sz="1600" b="1" cap="none" dirty="0" smtClean="0"/>
              <a:t>MVC</a:t>
            </a:r>
            <a:r>
              <a:rPr lang="en-GB" sz="1600" cap="none" dirty="0" smtClean="0"/>
              <a:t> </a:t>
            </a:r>
            <a:r>
              <a:rPr lang="en-GB" sz="1400" cap="none" dirty="0" smtClean="0"/>
              <a:t>– </a:t>
            </a:r>
            <a:r>
              <a:rPr lang="en-GB" sz="1400" cap="none" dirty="0" smtClean="0"/>
              <a:t>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8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>
                <a:solidFill>
                  <a:schemeClr val="tx1"/>
                </a:solidFill>
              </a:rPr>
              <a:t>Webapplicatie met ASP.NET MVC 5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nl-BE" sz="2400" dirty="0" smtClean="0">
                <a:solidFill>
                  <a:schemeClr val="tx1"/>
                </a:solidFill>
                <a:latin typeface="+mj-lt"/>
              </a:rPr>
              <a:t>Tekst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35269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601</TotalTime>
  <Words>232</Words>
  <Application>Microsoft Office PowerPoint</Application>
  <PresentationFormat>Breedbeeld</PresentationFormat>
  <Paragraphs>69</Paragraphs>
  <Slides>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Terugblik</vt:lpstr>
      <vt:lpstr>Droneplanning-tool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Droneplanning-tool</dc:title>
  <dc:creator>Bryan Van Huyneghem</dc:creator>
  <cp:lastModifiedBy>Bryan Van Huyneghem</cp:lastModifiedBy>
  <cp:revision>74</cp:revision>
  <dcterms:created xsi:type="dcterms:W3CDTF">2020-04-07T07:52:24Z</dcterms:created>
  <dcterms:modified xsi:type="dcterms:W3CDTF">2020-05-10T16:10:59Z</dcterms:modified>
</cp:coreProperties>
</file>