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2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6" r:id="rId16"/>
    <p:sldId id="272" r:id="rId17"/>
    <p:sldId id="267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pPr/>
              <a:t>10/05/2020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pPr/>
              <a:t>‹#›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4 </a:t>
            </a:r>
            <a:r>
              <a:rPr lang="en-GB" sz="2000" b="1" dirty="0" err="1">
                <a:solidFill>
                  <a:schemeClr val="tx1"/>
                </a:solidFill>
              </a:rPr>
              <a:t>grote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i="1" dirty="0" err="1">
                <a:solidFill>
                  <a:schemeClr val="tx1"/>
                </a:solidFill>
              </a:rPr>
              <a:t>primary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op </a:t>
            </a:r>
            <a:r>
              <a:rPr lang="nl-BE" sz="2000" i="1" dirty="0" err="1">
                <a:solidFill>
                  <a:schemeClr val="tx1"/>
                </a:solidFill>
              </a:rPr>
              <a:t>foreign</a:t>
            </a:r>
            <a:r>
              <a:rPr lang="nl-BE" sz="2000" i="1" dirty="0">
                <a:solidFill>
                  <a:schemeClr val="tx1"/>
                </a:solidFill>
              </a:rPr>
              <a:t> </a:t>
            </a:r>
            <a:r>
              <a:rPr lang="nl-BE" sz="2000" i="1" dirty="0" err="1">
                <a:solidFill>
                  <a:schemeClr val="tx1"/>
                </a:solidFill>
              </a:rPr>
              <a:t>keys</a:t>
            </a:r>
            <a:endParaRPr lang="nl-BE" sz="2400" i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91629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dirty="0" err="1">
                <a:solidFill>
                  <a:schemeClr val="tx1"/>
                </a:solidFill>
              </a:rPr>
              <a:t>dronevluchten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</a:rPr>
              <a:t>Data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Project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i="1" dirty="0">
                <a:solidFill>
                  <a:schemeClr val="tx1"/>
                </a:solidFill>
              </a:rPr>
              <a:t>Reverse geocoding</a:t>
            </a:r>
            <a:endParaRPr lang="nl-BE" i="1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992E346-CF22-4F00-9A37-CA0E5B7B3D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59" y="2066013"/>
            <a:ext cx="7386777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kwaliteitsrapport</a:t>
            </a: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PDF-bestand </a:t>
            </a:r>
            <a:r>
              <a:rPr lang="en-GB" sz="2000" i="1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</a:t>
            </a:r>
            <a:r>
              <a:rPr lang="en-GB" sz="2000" dirty="0" err="1">
                <a:solidFill>
                  <a:schemeClr val="tx1"/>
                </a:solidFill>
              </a:rPr>
              <a:t>middel</a:t>
            </a:r>
            <a:r>
              <a:rPr lang="en-GB" sz="2000" dirty="0">
                <a:solidFill>
                  <a:schemeClr val="tx1"/>
                </a:solidFill>
              </a:rPr>
              <a:t> van </a:t>
            </a:r>
            <a:r>
              <a:rPr lang="en-GB" sz="2000" b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Logintabellen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loginfunctionaliteit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DAT-bestand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308186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bestanden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i="1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C55ED-1A8A-41E0-B589-0B836853B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36" y="1528153"/>
            <a:ext cx="6542042" cy="3566970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91A2594F-5052-4919-A59A-7D0CED28C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8" y="1719604"/>
            <a:ext cx="4780181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dirty="0" err="1">
                <a:solidFill>
                  <a:schemeClr val="tx1"/>
                </a:solidFill>
              </a:rPr>
              <a:t>verschillende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hoogte</a:t>
            </a:r>
            <a:r>
              <a:rPr lang="en-GB" sz="2000" b="1" dirty="0">
                <a:solidFill>
                  <a:schemeClr val="tx1"/>
                </a:solidFill>
              </a:rPr>
              <a:t>, </a:t>
            </a:r>
            <a:r>
              <a:rPr lang="en-GB" sz="2000" b="1" dirty="0" err="1">
                <a:solidFill>
                  <a:schemeClr val="tx1"/>
                </a:solidFill>
              </a:rPr>
              <a:t>tijdstip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en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coördinaten</a:t>
            </a:r>
            <a:endParaRPr lang="nl-BE" sz="2400" b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Parser </a:t>
            </a:r>
            <a:r>
              <a:rPr lang="en-GB" dirty="0" err="1">
                <a:solidFill>
                  <a:schemeClr val="tx1"/>
                </a:solidFill>
              </a:rPr>
              <a:t>klassen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570058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Verwerken data en slaan deze op in de databank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Meeste bestanden gelijkaardig aan txt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Pdf’s en afbeeldingen =&gt; libraries IvyPDFParser en MetadataExtractor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4769" y="1207721"/>
            <a:ext cx="4439994" cy="46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699" y="3744425"/>
            <a:ext cx="2209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7C07751-1E82-4515-979F-FDDCE11CD3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4507" y="214789"/>
            <a:ext cx="797040" cy="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Werking</a:t>
            </a:r>
            <a:r>
              <a:rPr lang="en-GB" dirty="0">
                <a:solidFill>
                  <a:schemeClr val="tx1"/>
                </a:solidFill>
              </a:rPr>
              <a:t> parsers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817452" y="1442183"/>
            <a:ext cx="4348518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Entity Framework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Gelijkaardig aan JDBC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Object-oriented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Aanmaken van objecten = dure operatie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ADO.NET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Commands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Parameters =&gt; sql injections voorkomen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462" y="3858563"/>
            <a:ext cx="5611447" cy="220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Entity Framework Core and sqlite: database migration ..."/>
          <p:cNvPicPr>
            <a:picLocks noChangeAspect="1" noChangeArrowheads="1"/>
          </p:cNvPicPr>
          <p:nvPr/>
        </p:nvPicPr>
        <p:blipFill>
          <a:blip r:embed="rId3" cstate="print"/>
          <a:srcRect b="8595"/>
          <a:stretch>
            <a:fillRect/>
          </a:stretch>
        </p:blipFill>
        <p:spPr bwMode="auto">
          <a:xfrm>
            <a:off x="5454406" y="1372699"/>
            <a:ext cx="2286000" cy="2089516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0150" y="2057278"/>
            <a:ext cx="2562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eft-Right Arrow 12"/>
          <p:cNvSpPr/>
          <p:nvPr/>
        </p:nvSpPr>
        <p:spPr>
          <a:xfrm>
            <a:off x="7854462" y="2297723"/>
            <a:ext cx="1008185" cy="4845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2">
            <a:extLst>
              <a:ext uri="{FF2B5EF4-FFF2-40B4-BE49-F238E27FC236}">
                <a16:creationId xmlns:a16="http://schemas.microsoft.com/office/drawing/2014/main" id="{186E8697-31AF-48BE-832A-626230C49C5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10496" y="177195"/>
            <a:ext cx="797040" cy="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</a:t>
            </a:r>
            <a:r>
              <a:rPr lang="en-GB" sz="1400" b="1" cap="none" dirty="0"/>
              <a:t>Parsers</a:t>
            </a:r>
            <a:r>
              <a:rPr lang="en-GB" sz="1400" cap="none" dirty="0"/>
              <a:t>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19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RawImageParser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6708764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Leest afbeeldingen in als ruwe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Slaat afbeeldingen op als byte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Maakt ook een thumbnail aan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Byte[] naar afbeelding in Web API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446" y="1457649"/>
            <a:ext cx="5049430" cy="4020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DC21140-715E-4921-99DA-52AB9B26E2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10496" y="177195"/>
            <a:ext cx="797040" cy="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 </a:t>
            </a:r>
            <a:r>
              <a:rPr lang="en-GB" dirty="0" err="1">
                <a:solidFill>
                  <a:schemeClr val="tx1"/>
                </a:solidFill>
              </a:rPr>
              <a:t>weergeven</a:t>
            </a:r>
            <a:r>
              <a:rPr lang="en-GB" dirty="0">
                <a:solidFill>
                  <a:schemeClr val="tx1"/>
                </a:solidFill>
              </a:rPr>
              <a:t> op </a:t>
            </a:r>
            <a:r>
              <a:rPr lang="en-GB" dirty="0" err="1">
                <a:solidFill>
                  <a:schemeClr val="tx1"/>
                </a:solidFill>
              </a:rPr>
              <a:t>kaart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5876252" cy="472789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/>
              <a:t>Map view </a:t>
            </a:r>
            <a:r>
              <a:rPr lang="nl-BE" sz="2400" dirty="0"/>
              <a:t>in Javascript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Communicatie front- &amp; back-end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>
              <a:buNone/>
            </a:pPr>
            <a:endParaRPr lang="nl-BE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Web API Controllers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Handelen GET requests af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Halen data op met Entity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Geven een HTTP Response terug met een JSON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JSON gebaseerd op Model-klasse van de data</a:t>
            </a:r>
          </a:p>
        </p:txBody>
      </p:sp>
      <p:pic>
        <p:nvPicPr>
          <p:cNvPr id="37894" name="Picture 6" descr="The client is represented by a box on the left. It submits a request and receives a response from the application, a box drawn on the right. Within the application box, three boxes represent the controller, the model, and the data access layer. The request comes into the application's controller, and read/write operations occur between the controller and the data access layer. The model is serialized and returned to the client in the respon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164" y="2994573"/>
            <a:ext cx="3655628" cy="2625407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4917" y="1288684"/>
            <a:ext cx="3706503" cy="104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DD3422C-2037-44B8-948A-E91F810165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0496" y="177195"/>
            <a:ext cx="797040" cy="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Voorbeeld</a:t>
            </a:r>
            <a:r>
              <a:rPr lang="en-GB" dirty="0">
                <a:solidFill>
                  <a:schemeClr val="tx1"/>
                </a:solidFill>
              </a:rPr>
              <a:t> Web API Controller 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89" y="1324952"/>
            <a:ext cx="4031269" cy="470361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Controller voor</a:t>
            </a:r>
            <a:r>
              <a:rPr lang="nl-BE" sz="2400" i="1" dirty="0"/>
              <a:t> ground control points </a:t>
            </a:r>
          </a:p>
          <a:p>
            <a:pPr lvl="1">
              <a:buNone/>
            </a:pPr>
            <a:endParaRPr lang="nl-BE" sz="2400" dirty="0"/>
          </a:p>
          <a:p>
            <a:pPr lvl="1">
              <a:buNone/>
            </a:pPr>
            <a:endParaRPr lang="nl-BE" sz="2400" dirty="0"/>
          </a:p>
          <a:p>
            <a:pPr lvl="1">
              <a:buNone/>
            </a:pPr>
            <a:r>
              <a:rPr lang="nl-BE" sz="2400" dirty="0"/>
              <a:t>1. Data opvragen</a:t>
            </a:r>
          </a:p>
          <a:p>
            <a:pPr lvl="1">
              <a:buNone/>
            </a:pPr>
            <a:r>
              <a:rPr lang="nl-BE" sz="2400" dirty="0"/>
              <a:t>2. </a:t>
            </a:r>
            <a:r>
              <a:rPr lang="nl-BE" sz="2400" i="1" dirty="0"/>
              <a:t>Anymous type </a:t>
            </a:r>
            <a:r>
              <a:rPr lang="nl-BE" sz="2400" dirty="0"/>
              <a:t>aanmaken met </a:t>
            </a:r>
            <a:r>
              <a:rPr lang="nl-BE" sz="2400" i="1" dirty="0"/>
              <a:t>lambda expression </a:t>
            </a:r>
          </a:p>
          <a:p>
            <a:pPr lvl="1">
              <a:buNone/>
            </a:pPr>
            <a:r>
              <a:rPr lang="nl-BE" sz="2400" dirty="0"/>
              <a:t>3. Omzetten naar HTTP respons met JSON </a:t>
            </a:r>
          </a:p>
        </p:txBody>
      </p:sp>
      <p:pic>
        <p:nvPicPr>
          <p:cNvPr id="36866" name="Picture 2" descr="https://scontent-bru2-1.xx.fbcdn.net/v/t1.15752-9/97042513_252836929405355_2023785716542078976_n.png?_nc_cat=110&amp;_nc_sid=b96e70&amp;_nc_ohc=sK_zypjPGPQAX_Q690V&amp;_nc_ht=scontent-bru2-1.xx&amp;oh=dec6e5960d730e994fe2f51f48c4390e&amp;oe=5EDE70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6157" y="1933995"/>
            <a:ext cx="6233522" cy="3345729"/>
          </a:xfrm>
          <a:prstGeom prst="rect">
            <a:avLst/>
          </a:prstGeom>
          <a:noFill/>
        </p:spPr>
      </p:pic>
      <p:pic>
        <p:nvPicPr>
          <p:cNvPr id="13" name="Picture 4" descr="Application, asp.net, development, programming, web icon">
            <a:extLst>
              <a:ext uri="{FF2B5EF4-FFF2-40B4-BE49-F238E27FC236}">
                <a16:creationId xmlns:a16="http://schemas.microsoft.com/office/drawing/2014/main" id="{63397D9B-639D-42A2-9EF3-4DB07C6D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126750"/>
            <a:ext cx="870463" cy="8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Image Controllers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89" y="1324952"/>
            <a:ext cx="4185017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RawImagesController &amp; ThumbnailsController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Afbeelding opgevraagd met sql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Gebruik van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Omzetting byte[] naar afbeelding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 l="1140" r="2162"/>
          <a:stretch>
            <a:fillRect/>
          </a:stretch>
        </p:blipFill>
        <p:spPr bwMode="auto">
          <a:xfrm>
            <a:off x="5284100" y="2346181"/>
            <a:ext cx="6497904" cy="360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 descr="Application, asp.net, development, programming, web icon">
            <a:extLst>
              <a:ext uri="{FF2B5EF4-FFF2-40B4-BE49-F238E27FC236}">
                <a16:creationId xmlns:a16="http://schemas.microsoft.com/office/drawing/2014/main" id="{FEF77318-82FB-4A03-9441-22A6A57E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126750"/>
            <a:ext cx="870463" cy="8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Map view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4694815" cy="4638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ArcGIS JS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AJAX request naar Controller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JSON respons wordt verwerkt en point graphics aangemaakt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Layer aangemaakt op basis van deze graphics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Layer toevoegen aan de map </a:t>
            </a:r>
          </a:p>
          <a:p>
            <a:pPr lvl="1">
              <a:buNone/>
            </a:pPr>
            <a:r>
              <a:rPr lang="nl-BE" sz="2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9679" y="1626500"/>
            <a:ext cx="5692708" cy="35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FDDC83-4AC4-42EA-83D6-3EA0CEF9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135" y="223707"/>
            <a:ext cx="683252" cy="7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Philip Kukoba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cap="none" dirty="0"/>
              <a:t>MVC </a:t>
            </a:r>
            <a:r>
              <a:rPr lang="en-GB" sz="1400" cap="none" dirty="0"/>
              <a:t>– Databank – Parsers – </a:t>
            </a:r>
            <a:r>
              <a:rPr lang="en-GB" sz="1400" b="1" cap="none" dirty="0"/>
              <a:t>Visualisatie</a:t>
            </a:r>
            <a:r>
              <a:rPr lang="en-GB" sz="1400" cap="none" dirty="0"/>
              <a:t>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24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Map view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1090990" y="1324952"/>
            <a:ext cx="8109654" cy="25996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/>
              <a:t>Ground control points, track, raw images...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/>
              <a:t>Color coding </a:t>
            </a:r>
            <a:r>
              <a:rPr lang="nl-BE" sz="2400" dirty="0"/>
              <a:t>op basis van attributen (JQuery)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/>
              <a:t>Widgets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i="1" dirty="0"/>
              <a:t>Map overview</a:t>
            </a:r>
          </a:p>
          <a:p>
            <a:pPr lvl="1">
              <a:buNone/>
            </a:pPr>
            <a:endParaRPr lang="nl-BE" sz="2400" dirty="0"/>
          </a:p>
        </p:txBody>
      </p:sp>
      <p:pic>
        <p:nvPicPr>
          <p:cNvPr id="9" name="Picture 8" descr="https://scontent-bru2-1.xx.fbcdn.net/v/t1.15752-9/96386112_1170096963368196_1555217755349712896_n.png?_nc_cat=100&amp;_nc_sid=b96e70&amp;_nc_ohc=H8lhkfv_DSkAX8PTcYy&amp;_nc_ht=scontent-bru2-1.xx&amp;oh=721b229f2c5feeefbdba0ffc841fb582&amp;oe=5EDF3C97"/>
          <p:cNvPicPr/>
          <p:nvPr/>
        </p:nvPicPr>
        <p:blipFill>
          <a:blip r:embed="rId2" cstate="print"/>
          <a:srcRect t="10049" b="4167"/>
          <a:stretch>
            <a:fillRect/>
          </a:stretch>
        </p:blipFill>
        <p:spPr bwMode="auto">
          <a:xfrm>
            <a:off x="4604368" y="2265770"/>
            <a:ext cx="7156067" cy="37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https://scontent-bru2-1.xx.fbcdn.net/v/t1.15752-9/96247439_254986852315388_8497477406544625664_n.png?_nc_cat=106&amp;_nc_sid=b96e70&amp;_nc_ohc=Hy9TtkMsP2QAX8Gx7G7&amp;_nc_ht=scontent-bru2-1.xx&amp;oh=1aa553a36e3dd8b0048fe324b5b70ca1&amp;oe=5EDE5B5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3559" y="5334528"/>
            <a:ext cx="3916846" cy="57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https://scontent-bru2-1.xx.fbcdn.net/v/t1.15752-9/96280971_950942688671269_3193291915239882752_n.png?_nc_cat=108&amp;_nc_sid=b96e70&amp;_nc_ohc=nYNImLKlXW8AX-4Mkgg&amp;_nc_ht=scontent-bru2-1.xx&amp;oh=968d10ecda459ca0f13b11e2bc6eb0cf&amp;oe=5EDCE67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4552" y="2275112"/>
            <a:ext cx="7099959" cy="371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C32B8-622C-4463-9A09-BDEDF18D9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135" y="223707"/>
            <a:ext cx="683252" cy="7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79872" y="1144115"/>
            <a:ext cx="5819775" cy="501967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4072" y="1125064"/>
            <a:ext cx="65055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Ontworpen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:a16="http://schemas.microsoft.com/office/drawing/2014/main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:a16="http://schemas.microsoft.com/office/drawing/2014/main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pPr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Framework 6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386731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dirty="0">
                <a:solidFill>
                  <a:schemeClr val="tx1"/>
                </a:solidFill>
              </a:rPr>
              <a:t>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dirty="0">
                <a:solidFill>
                  <a:schemeClr val="tx1"/>
                </a:solidFill>
              </a:rPr>
              <a:t>communicatie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:a16="http://schemas.microsoft.com/office/drawing/2014/main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:a16="http://schemas.microsoft.com/office/drawing/2014/main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11B46D1-0961-45DA-A524-5F5F90DCEB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2006208"/>
            <a:ext cx="725496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1917</TotalTime>
  <Words>851</Words>
  <Application>Microsoft Office PowerPoint</Application>
  <PresentationFormat>Widescreen</PresentationFormat>
  <Paragraphs>228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Terugblik</vt:lpstr>
      <vt:lpstr>Droneplanning-tool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Pylyp Kukob a</cp:lastModifiedBy>
  <cp:revision>101</cp:revision>
  <dcterms:created xsi:type="dcterms:W3CDTF">2020-04-07T07:52:24Z</dcterms:created>
  <dcterms:modified xsi:type="dcterms:W3CDTF">2020-05-11T15:09:12Z</dcterms:modified>
</cp:coreProperties>
</file>