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0" r:id="rId13"/>
    <p:sldId id="274" r:id="rId14"/>
    <p:sldId id="273" r:id="rId15"/>
    <p:sldId id="272" r:id="rId16"/>
    <p:sldId id="276" r:id="rId17"/>
    <p:sldId id="267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t>11/05/2020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Groep 1</a:t>
            </a:r>
          </a:p>
          <a:p>
            <a:r>
              <a:rPr lang="en-GB" dirty="0"/>
              <a:t>Bryan Van Huyneghem – Nathan Beyne – </a:t>
            </a:r>
          </a:p>
          <a:p>
            <a:r>
              <a:rPr lang="en-GB" dirty="0"/>
              <a:t>Philip Kukoba – Niels Hauttekeete</a:t>
            </a:r>
            <a:endParaRPr lang="nl-BE" dirty="0"/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"/>
    </mc:Choice>
    <mc:Fallback xmlns="">
      <p:transition spd="slow" advTm="169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Databankmodel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4 </a:t>
            </a:r>
            <a:r>
              <a:rPr lang="en-GB" sz="2000" b="1" dirty="0" err="1">
                <a:solidFill>
                  <a:schemeClr val="tx1"/>
                </a:solidFill>
              </a:rPr>
              <a:t>grote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onderdelen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DroneFlight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QualityReport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DroneLogEntry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Login</a:t>
            </a: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r>
              <a:rPr lang="nl-BE" sz="2000" dirty="0">
                <a:solidFill>
                  <a:schemeClr val="tx1"/>
                </a:solidFill>
              </a:rPr>
              <a:t> op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r>
              <a:rPr lang="nl-BE" sz="2000" dirty="0">
                <a:solidFill>
                  <a:schemeClr val="tx1"/>
                </a:solidFill>
              </a:rPr>
              <a:t> op </a:t>
            </a:r>
            <a:r>
              <a:rPr lang="nl-BE" sz="2000" dirty="0" err="1">
                <a:solidFill>
                  <a:schemeClr val="tx1"/>
                </a:solidFill>
              </a:rPr>
              <a:t>foreign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DroneFlight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91629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over </a:t>
            </a:r>
            <a:r>
              <a:rPr lang="en-GB" sz="2000" b="1" dirty="0" err="1">
                <a:solidFill>
                  <a:schemeClr val="tx1"/>
                </a:solidFill>
              </a:rPr>
              <a:t>dronevluchten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Data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visualisatie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Project </a:t>
            </a:r>
            <a:r>
              <a:rPr lang="en-GB" sz="2000" dirty="0" err="1">
                <a:solidFill>
                  <a:schemeClr val="tx1"/>
                </a:solidFill>
              </a:rPr>
              <a:t>tabel</a:t>
            </a:r>
            <a:endParaRPr lang="nl-BE" sz="2400" b="1" i="1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9CB15827-3A33-44CC-B5F4-DE87491D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53" y="1880422"/>
            <a:ext cx="7053583" cy="41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Reverse geocoding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bepalen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b="1" dirty="0" err="1">
                <a:solidFill>
                  <a:schemeClr val="tx1"/>
                </a:solidFill>
              </a:rPr>
              <a:t>locatie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op basis van </a:t>
            </a:r>
            <a:r>
              <a:rPr lang="en-GB" sz="2000" dirty="0" err="1">
                <a:solidFill>
                  <a:schemeClr val="tx1"/>
                </a:solidFill>
              </a:rPr>
              <a:t>coördinaten</a:t>
            </a:r>
            <a:endParaRPr lang="en-GB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 smtClean="0">
                <a:solidFill>
                  <a:schemeClr val="tx1"/>
                </a:solidFill>
              </a:rPr>
              <a:t>ArcGIS</a:t>
            </a:r>
            <a:r>
              <a:rPr lang="nl-BE" sz="2000" b="1" i="1" dirty="0" smtClean="0">
                <a:solidFill>
                  <a:schemeClr val="tx1"/>
                </a:solidFill>
              </a:rPr>
              <a:t> </a:t>
            </a:r>
            <a:r>
              <a:rPr lang="nl-BE" sz="2000" dirty="0" smtClean="0">
                <a:solidFill>
                  <a:schemeClr val="tx1"/>
                </a:solidFill>
              </a:rPr>
              <a:t>REST API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96" y="163388"/>
            <a:ext cx="797040" cy="79704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5992E346-CF22-4F00-9A37-CA0E5B7B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59" y="2066013"/>
            <a:ext cx="7386777" cy="39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QualityReport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40613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uit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kwaliteitsrapport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PDF-bestand </a:t>
            </a:r>
            <a:r>
              <a:rPr lang="en-GB" sz="2000" i="1" dirty="0" err="1">
                <a:solidFill>
                  <a:schemeClr val="tx1"/>
                </a:solidFill>
              </a:rPr>
              <a:t>parsen</a:t>
            </a:r>
            <a:r>
              <a:rPr lang="en-GB" sz="2000" dirty="0">
                <a:solidFill>
                  <a:schemeClr val="tx1"/>
                </a:solidFill>
              </a:rPr>
              <a:t> door </a:t>
            </a:r>
            <a:r>
              <a:rPr lang="en-GB" sz="2000" dirty="0" smtClean="0">
                <a:solidFill>
                  <a:schemeClr val="tx1"/>
                </a:solidFill>
              </a:rPr>
              <a:t>middle van </a:t>
            </a:r>
            <a:r>
              <a:rPr lang="en-GB" sz="2000" b="1" dirty="0" err="1">
                <a:solidFill>
                  <a:schemeClr val="tx1"/>
                </a:solidFill>
              </a:rPr>
              <a:t>IvyPDF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60B1A678-79C0-42C6-A194-EEA70EB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82" y="1137931"/>
            <a:ext cx="619211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Login </a:t>
            </a:r>
            <a:r>
              <a:rPr lang="en-GB" dirty="0" err="1">
                <a:solidFill>
                  <a:schemeClr val="tx1"/>
                </a:solidFill>
              </a:rPr>
              <a:t>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loginfunctionaliteit</a:t>
            </a:r>
            <a:endParaRPr lang="nl-BE" sz="2400" b="1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DroneLogEntry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Informatie</a:t>
            </a:r>
            <a:r>
              <a:rPr lang="en-GB" sz="2000" dirty="0">
                <a:solidFill>
                  <a:schemeClr val="tx1"/>
                </a:solidFill>
              </a:rPr>
              <a:t> op </a:t>
            </a:r>
            <a:r>
              <a:rPr lang="en-GB" sz="2000" b="1" dirty="0" err="1">
                <a:solidFill>
                  <a:schemeClr val="tx1"/>
                </a:solidFill>
              </a:rPr>
              <a:t>verschillende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momenten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dirty="0" err="1">
                <a:solidFill>
                  <a:schemeClr val="tx1"/>
                </a:solidFill>
              </a:rPr>
              <a:t>dronevlucht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Per </a:t>
            </a:r>
            <a:r>
              <a:rPr lang="en-GB" sz="2000" dirty="0" err="1">
                <a:solidFill>
                  <a:schemeClr val="tx1"/>
                </a:solidFill>
              </a:rPr>
              <a:t>geregistreerde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t</a:t>
            </a:r>
            <a:r>
              <a:rPr lang="en-GB" sz="2000" b="1" i="1" dirty="0" smtClean="0">
                <a:solidFill>
                  <a:schemeClr val="tx1"/>
                </a:solidFill>
              </a:rPr>
              <a:t>ick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Onder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andere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hoogte</a:t>
            </a:r>
            <a:r>
              <a:rPr lang="en-GB" sz="2000" b="1" dirty="0">
                <a:solidFill>
                  <a:schemeClr val="tx1"/>
                </a:solidFill>
              </a:rPr>
              <a:t>, </a:t>
            </a:r>
            <a:r>
              <a:rPr lang="en-GB" sz="2000" b="1" dirty="0" err="1">
                <a:solidFill>
                  <a:schemeClr val="tx1"/>
                </a:solidFill>
              </a:rPr>
              <a:t>tijdstip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en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coördinaten</a:t>
            </a:r>
            <a:endParaRPr lang="nl-BE" sz="2400" b="1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8EE97774-63EA-414B-808C-DC91150E4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176545"/>
            <a:ext cx="6924983" cy="4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dat</a:t>
            </a:r>
            <a:r>
              <a:rPr lang="en-GB" dirty="0">
                <a:solidFill>
                  <a:schemeClr val="tx1"/>
                </a:solidFill>
              </a:rPr>
              <a:t> file </a:t>
            </a:r>
            <a:r>
              <a:rPr lang="en-GB" dirty="0" err="1">
                <a:solidFill>
                  <a:schemeClr val="tx1"/>
                </a:solidFill>
              </a:rPr>
              <a:t>conversie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09638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Geëncrypteerde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binaire</a:t>
            </a:r>
            <a:r>
              <a:rPr lang="en-GB" sz="2000" dirty="0">
                <a:solidFill>
                  <a:schemeClr val="tx1"/>
                </a:solidFill>
              </a:rPr>
              <a:t> files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 err="1">
                <a:solidFill>
                  <a:schemeClr val="tx1"/>
                </a:solidFill>
              </a:rPr>
              <a:t>DatCon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Java </a:t>
            </a:r>
            <a:r>
              <a:rPr lang="en-GB" sz="2000" b="1" i="1" dirty="0" err="1">
                <a:solidFill>
                  <a:schemeClr val="tx1"/>
                </a:solidFill>
              </a:rPr>
              <a:t>ARchive</a:t>
            </a:r>
            <a:r>
              <a:rPr lang="en-GB" sz="2000" b="1" i="1" dirty="0">
                <a:solidFill>
                  <a:schemeClr val="tx1"/>
                </a:solidFill>
              </a:rPr>
              <a:t> (JAR) </a:t>
            </a:r>
            <a:r>
              <a:rPr lang="en-GB" sz="2000" dirty="0">
                <a:solidFill>
                  <a:schemeClr val="tx1"/>
                </a:solidFill>
              </a:rPr>
              <a:t>met command line </a:t>
            </a:r>
            <a:r>
              <a:rPr lang="en-GB" sz="2000" dirty="0" err="1">
                <a:solidFill>
                  <a:schemeClr val="tx1"/>
                </a:solidFill>
              </a:rPr>
              <a:t>versie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.jar </a:t>
            </a:r>
            <a:r>
              <a:rPr lang="en-GB" sz="2000" dirty="0" err="1">
                <a:solidFill>
                  <a:schemeClr val="tx1"/>
                </a:solidFill>
              </a:rPr>
              <a:t>omzetten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naar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.exe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tx1"/>
                </a:solidFill>
              </a:rPr>
              <a:t>Command line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starten</a:t>
            </a:r>
            <a:r>
              <a:rPr lang="en-GB" sz="2000" dirty="0">
                <a:solidFill>
                  <a:schemeClr val="tx1"/>
                </a:solidFill>
              </a:rPr>
              <a:t> via </a:t>
            </a:r>
            <a:r>
              <a:rPr lang="en-GB" sz="2000" dirty="0" err="1">
                <a:solidFill>
                  <a:schemeClr val="tx1"/>
                </a:solidFill>
              </a:rPr>
              <a:t>nieuw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proces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Afbeelding 14">
            <a:extLst>
              <a:ext uri="{FF2B5EF4-FFF2-40B4-BE49-F238E27FC236}">
                <a16:creationId xmlns="" xmlns:a16="http://schemas.microsoft.com/office/drawing/2014/main" id="{8D2C55ED-1A8A-41E0-B589-0B836853B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36" y="1528153"/>
            <a:ext cx="6542042" cy="356697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="" xmlns:a16="http://schemas.microsoft.com/office/drawing/2014/main" id="{91A2594F-5052-4919-A59A-7D0CED28C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08" y="1719604"/>
            <a:ext cx="4780181" cy="31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nl-BE" sz="2400" dirty="0">
                <a:solidFill>
                  <a:schemeClr val="tx1"/>
                </a:solidFill>
                <a:latin typeface="+mj-lt"/>
              </a:rPr>
              <a:t>Tekst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Contextschets en doelstellingen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Webapplicatie (MVC)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Parsers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Visualisatie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4237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66" y="2978015"/>
            <a:ext cx="713014" cy="4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79" y="1108034"/>
            <a:ext cx="2848373" cy="1390844"/>
          </a:xfrm>
          <a:prstGeom prst="rect">
            <a:avLst/>
          </a:prstGeom>
        </p:spPr>
      </p:pic>
      <p:pic>
        <p:nvPicPr>
          <p:cNvPr id="9" name="Picture 2" descr="https://www.jandenul.com/sites/default/files/styles/large/public/rs3270_img_1379.jpg?itok=WlwNPA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203710"/>
            <a:ext cx="5252649" cy="29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jandenul.com/sites/default/files/project/images/Suez_web1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11" y="2745033"/>
            <a:ext cx="5038641" cy="3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Jan De Nul successfully completes cable installation for the ADNOC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5" y="3711599"/>
            <a:ext cx="3591037" cy="23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>
                <a:solidFill>
                  <a:schemeClr val="tx1"/>
                </a:solidFill>
              </a:rPr>
              <a:t>Projectdoelstellingen</a:t>
            </a: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Picture 2" descr="Database Diagram Icon - Wiring Diagrams S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65" y="2676604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1248584" y="1969759"/>
            <a:ext cx="2433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1.</a:t>
            </a:r>
          </a:p>
          <a:p>
            <a:r>
              <a:rPr lang="en-GB" dirty="0"/>
              <a:t>Data en databankmodel</a:t>
            </a:r>
            <a:endParaRPr lang="nl-BE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96" y="2833017"/>
            <a:ext cx="797040" cy="797040"/>
          </a:xfrm>
          <a:prstGeom prst="rect">
            <a:avLst/>
          </a:prstGeom>
        </p:spPr>
      </p:pic>
      <p:pic>
        <p:nvPicPr>
          <p:cNvPr id="14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05" y="296473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ep 14"/>
          <p:cNvGrpSpPr/>
          <p:nvPr/>
        </p:nvGrpSpPr>
        <p:grpSpPr>
          <a:xfrm>
            <a:off x="4581411" y="1969758"/>
            <a:ext cx="1079013" cy="1756735"/>
            <a:chOff x="4356292" y="1802059"/>
            <a:chExt cx="1079013" cy="1756735"/>
          </a:xfrm>
        </p:grpSpPr>
        <p:pic>
          <p:nvPicPr>
            <p:cNvPr id="16" name="Picture 8" descr="Office, database Free Icon of Super Flat Remix V1.08 App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647" y="2848490"/>
              <a:ext cx="710304" cy="71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kstvak 16"/>
            <p:cNvSpPr txBox="1"/>
            <p:nvPr/>
          </p:nvSpPr>
          <p:spPr>
            <a:xfrm>
              <a:off x="4356292" y="1802059"/>
              <a:ext cx="1079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2.</a:t>
              </a:r>
            </a:p>
            <a:p>
              <a:r>
                <a:rPr lang="en-GB" dirty="0"/>
                <a:t>Databank</a:t>
              </a:r>
              <a:endParaRPr lang="nl-BE" dirty="0"/>
            </a:p>
          </p:txBody>
        </p:sp>
      </p:grpSp>
      <p:pic>
        <p:nvPicPr>
          <p:cNvPr id="18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21" y="29437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72" y="29510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9340445" y="1965866"/>
            <a:ext cx="1240532" cy="1760627"/>
            <a:chOff x="9315938" y="2042612"/>
            <a:chExt cx="1240532" cy="1760627"/>
          </a:xfrm>
        </p:grpSpPr>
        <p:pic>
          <p:nvPicPr>
            <p:cNvPr id="24" name="Afbeelding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271" y="2989373"/>
              <a:ext cx="813866" cy="813866"/>
            </a:xfrm>
            <a:prstGeom prst="rect">
              <a:avLst/>
            </a:prstGeom>
          </p:spPr>
        </p:pic>
        <p:sp>
          <p:nvSpPr>
            <p:cNvPr id="25" name="Tekstvak 24"/>
            <p:cNvSpPr txBox="1"/>
            <p:nvPr/>
          </p:nvSpPr>
          <p:spPr>
            <a:xfrm>
              <a:off x="9315938" y="2042612"/>
              <a:ext cx="1240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4.</a:t>
              </a:r>
            </a:p>
            <a:p>
              <a:r>
                <a:rPr lang="en-GB" dirty="0"/>
                <a:t>Visualisatie</a:t>
              </a:r>
              <a:endParaRPr lang="nl-BE" dirty="0"/>
            </a:p>
          </p:txBody>
        </p:sp>
      </p:grpSp>
      <p:pic>
        <p:nvPicPr>
          <p:cNvPr id="26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42044" y="395387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096" y="5255289"/>
            <a:ext cx="793230" cy="541998"/>
          </a:xfrm>
          <a:prstGeom prst="rect">
            <a:avLst/>
          </a:prstGeom>
        </p:spPr>
      </p:pic>
      <p:sp>
        <p:nvSpPr>
          <p:cNvPr id="28" name="Tekstvak 27"/>
          <p:cNvSpPr txBox="1"/>
          <p:nvPr/>
        </p:nvSpPr>
        <p:spPr>
          <a:xfrm>
            <a:off x="6888277" y="4608958"/>
            <a:ext cx="122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5.</a:t>
            </a:r>
          </a:p>
          <a:p>
            <a:r>
              <a:rPr lang="en-GB" dirty="0"/>
              <a:t>Exporteren</a:t>
            </a:r>
            <a:endParaRPr lang="nl-BE" dirty="0"/>
          </a:p>
        </p:txBody>
      </p:sp>
      <p:grpSp>
        <p:nvGrpSpPr>
          <p:cNvPr id="2" name="Groep 1"/>
          <p:cNvGrpSpPr/>
          <p:nvPr/>
        </p:nvGrpSpPr>
        <p:grpSpPr>
          <a:xfrm>
            <a:off x="6736283" y="1971528"/>
            <a:ext cx="1528303" cy="1731992"/>
            <a:chOff x="6736283" y="1971528"/>
            <a:chExt cx="1528303" cy="1731992"/>
          </a:xfrm>
        </p:grpSpPr>
        <p:sp>
          <p:nvSpPr>
            <p:cNvPr id="21" name="Tekstvak 20"/>
            <p:cNvSpPr txBox="1"/>
            <p:nvPr/>
          </p:nvSpPr>
          <p:spPr>
            <a:xfrm>
              <a:off x="6736283" y="1971528"/>
              <a:ext cx="152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3.</a:t>
              </a:r>
            </a:p>
            <a:p>
              <a:r>
                <a:rPr lang="en-GB" dirty="0"/>
                <a:t>Webapplicatie</a:t>
              </a:r>
              <a:endParaRPr lang="nl-BE" dirty="0"/>
            </a:p>
          </p:txBody>
        </p:sp>
        <p:pic>
          <p:nvPicPr>
            <p:cNvPr id="30" name="Picture 4" descr="Application, asp.net, development, programming, web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863" y="2759553"/>
              <a:ext cx="943967" cy="94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2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6732493" y="1420585"/>
            <a:ext cx="478715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Typisch </a:t>
            </a:r>
            <a:r>
              <a:rPr lang="nl-BE" sz="2400" b="1" dirty="0">
                <a:solidFill>
                  <a:schemeClr val="tx1"/>
                </a:solidFill>
                <a:latin typeface="+mj-lt"/>
              </a:rPr>
              <a:t>MVC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i="1" dirty="0">
                <a:solidFill>
                  <a:schemeClr val="tx1"/>
                </a:solidFill>
                <a:latin typeface="+mj-lt"/>
              </a:rPr>
              <a:t>software pattern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2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Controllers</a:t>
            </a:r>
            <a:r>
              <a:rPr lang="en-GB" sz="2000" i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navigatie en CRUD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Model</a:t>
            </a:r>
            <a:r>
              <a:rPr lang="en-GB" sz="2000" i="1" dirty="0">
                <a:solidFill>
                  <a:schemeClr val="tx1"/>
                </a:solidFill>
              </a:rPr>
              <a:t>: Object Relational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Views</a:t>
            </a:r>
            <a:r>
              <a:rPr lang="en-GB" sz="2000" dirty="0">
                <a:solidFill>
                  <a:schemeClr val="tx1"/>
                </a:solidFill>
              </a:rPr>
              <a:t>: ‘</a:t>
            </a:r>
            <a:r>
              <a:rPr lang="en-GB" sz="2000" i="1" dirty="0">
                <a:solidFill>
                  <a:schemeClr val="tx1"/>
                </a:solidFill>
              </a:rPr>
              <a:t>Razor pages</a:t>
            </a:r>
            <a:r>
              <a:rPr lang="en-GB" sz="2000" dirty="0">
                <a:solidFill>
                  <a:schemeClr val="tx1"/>
                </a:solidFill>
              </a:rPr>
              <a:t>’ (.cshtml)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7" y="986492"/>
            <a:ext cx="5672650" cy="5395743"/>
          </a:xfrm>
          <a:prstGeom prst="rect">
            <a:avLst/>
          </a:prstGeom>
        </p:spPr>
      </p:pic>
      <p:pic>
        <p:nvPicPr>
          <p:cNvPr id="9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# Development Fundamentals | Plurals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39" y="4200279"/>
            <a:ext cx="1652611" cy="16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JavaScript-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63" y="4672480"/>
            <a:ext cx="708211" cy="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logo using CSS3 - Catalin R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666" y="4597870"/>
            <a:ext cx="995081" cy="8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8328212" y="1420585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400" dirty="0">
                <a:solidFill>
                  <a:schemeClr val="tx1"/>
                </a:solidFill>
              </a:rPr>
              <a:t>HTML-tabel met extra functionaliteiten…</a:t>
            </a:r>
          </a:p>
          <a:p>
            <a:pPr marL="0" indent="0">
              <a:buNone/>
            </a:pPr>
            <a:endParaRPr lang="en-GB" sz="22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Zoeken</a:t>
            </a:r>
            <a:r>
              <a:rPr lang="nl-BE" sz="2000" dirty="0">
                <a:solidFill>
                  <a:schemeClr val="tx1"/>
                </a:solidFill>
              </a:rPr>
              <a:t> in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Sorteren</a:t>
            </a:r>
            <a:r>
              <a:rPr lang="nl-BE" sz="2000" dirty="0">
                <a:solidFill>
                  <a:schemeClr val="tx1"/>
                </a:solidFill>
              </a:rPr>
              <a:t> van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Paginering</a:t>
            </a:r>
            <a:r>
              <a:rPr lang="en-GB" sz="2000" dirty="0">
                <a:solidFill>
                  <a:schemeClr val="tx1"/>
                </a:solidFill>
              </a:rPr>
              <a:t> van entries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-&gt;</a:t>
            </a:r>
            <a:r>
              <a:rPr lang="en-GB" sz="2000" b="1" dirty="0">
                <a:solidFill>
                  <a:schemeClr val="tx1"/>
                </a:solidFill>
              </a:rPr>
              <a:t> Data Tables </a:t>
            </a:r>
            <a:r>
              <a:rPr lang="en-GB" sz="2000" dirty="0">
                <a:solidFill>
                  <a:schemeClr val="tx1"/>
                </a:solidFill>
              </a:rPr>
              <a:t>(jQuery)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5" y="1045029"/>
            <a:ext cx="7577671" cy="5391558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Uploaden van bestanden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72" y="1144116"/>
            <a:ext cx="10498671" cy="475707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1" y="1144116"/>
            <a:ext cx="10498671" cy="51545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30" y="1163777"/>
            <a:ext cx="10481312" cy="5161619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70" y="1153052"/>
            <a:ext cx="10498672" cy="519200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9872" y="1144115"/>
            <a:ext cx="5819775" cy="501967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072" y="1125064"/>
            <a:ext cx="6505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Databank met SQL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CD5377B0-390F-44E8-8D88-0B2E3A7DB0FA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Ontworpen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in SQL Server Management Studio (SSMS)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SQL Server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3FE28DE5-FE1D-466B-9EE7-53DAF25E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61" y="2184656"/>
            <a:ext cx="7870372" cy="403356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="" xmlns:a16="http://schemas.microsoft.com/office/drawing/2014/main" id="{DB9FE702-B333-4089-9DC3-2607F3B6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4" name="Picture 2" descr="Database Diagram Icon - Wiring Diagrams Show">
            <a:extLst>
              <a:ext uri="{FF2B5EF4-FFF2-40B4-BE49-F238E27FC236}">
                <a16:creationId xmlns="" xmlns:a16="http://schemas.microsoft.com/office/drawing/2014/main" id="{94D99D60-36FD-4703-B0B3-39EBFA97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Office, database Free Icon of Super Flat Remix V1.08 Apps">
            <a:extLst>
              <a:ext uri="{FF2B5EF4-FFF2-40B4-BE49-F238E27FC236}">
                <a16:creationId xmlns="" xmlns:a16="http://schemas.microsoft.com/office/drawing/2014/main" id="{609CA9DF-E4A3-46C2-9D48-FECD26A8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Entity Framework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86731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Object </a:t>
            </a:r>
            <a:r>
              <a:rPr lang="nl-BE" sz="2000" b="1" i="1" dirty="0" err="1">
                <a:solidFill>
                  <a:schemeClr val="tx1"/>
                </a:solidFill>
              </a:rPr>
              <a:t>Relational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dirty="0">
                <a:solidFill>
                  <a:schemeClr val="tx1"/>
                </a:solidFill>
              </a:rPr>
              <a:t>(ORM)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Genereren </a:t>
            </a:r>
            <a:r>
              <a:rPr lang="nl-BE" sz="2000" dirty="0">
                <a:solidFill>
                  <a:schemeClr val="tx1"/>
                </a:solidFill>
              </a:rPr>
              <a:t>van entiteitsklassen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Eenvoudige </a:t>
            </a:r>
            <a:r>
              <a:rPr lang="nl-BE" sz="2000" b="1" dirty="0">
                <a:solidFill>
                  <a:schemeClr val="tx1"/>
                </a:solidFill>
              </a:rPr>
              <a:t>communicatie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met de databank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E88CCEAF-6E39-401F-B547-278BC1C8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3" name="Picture 2" descr="Database Diagram Icon - Wiring Diagrams Show">
            <a:extLst>
              <a:ext uri="{FF2B5EF4-FFF2-40B4-BE49-F238E27FC236}">
                <a16:creationId xmlns="" xmlns:a16="http://schemas.microsoft.com/office/drawing/2014/main" id="{19C24C76-C278-43CC-AEE2-E33B58C1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Office, database Free Icon of Super Flat Remix V1.08 Apps">
            <a:extLst>
              <a:ext uri="{FF2B5EF4-FFF2-40B4-BE49-F238E27FC236}">
                <a16:creationId xmlns="" xmlns:a16="http://schemas.microsoft.com/office/drawing/2014/main" id="{8C94D101-142A-4391-94D9-25EE58C0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F11B46D1-0961-45DA-A524-5F5F90DCE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2006208"/>
            <a:ext cx="725496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690</TotalTime>
  <Words>529</Words>
  <Application>Microsoft Office PowerPoint</Application>
  <PresentationFormat>Breedbeeld</PresentationFormat>
  <Paragraphs>148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Terugblik</vt:lpstr>
      <vt:lpstr>Droneplanning-tool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Bryan Van Huyneghem</cp:lastModifiedBy>
  <cp:revision>85</cp:revision>
  <dcterms:created xsi:type="dcterms:W3CDTF">2020-04-07T07:52:24Z</dcterms:created>
  <dcterms:modified xsi:type="dcterms:W3CDTF">2020-05-11T10:40:02Z</dcterms:modified>
</cp:coreProperties>
</file>