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3"/>
  </p:notesMasterIdLst>
  <p:sldIdLst>
    <p:sldId id="256" r:id="rId2"/>
    <p:sldId id="259" r:id="rId3"/>
    <p:sldId id="263" r:id="rId4"/>
    <p:sldId id="266" r:id="rId5"/>
    <p:sldId id="271" r:id="rId6"/>
    <p:sldId id="274" r:id="rId7"/>
    <p:sldId id="272" r:id="rId8"/>
    <p:sldId id="273" r:id="rId9"/>
    <p:sldId id="270" r:id="rId10"/>
    <p:sldId id="297" r:id="rId11"/>
    <p:sldId id="27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pPr/>
              <a:t>13/05/2020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Verwerking</a:t>
            </a:r>
            <a:r>
              <a:rPr lang="en-GB" dirty="0">
                <a:solidFill>
                  <a:schemeClr val="tx1"/>
                </a:solidFill>
              </a:rPr>
              <a:t> PDF </a:t>
            </a:r>
            <a:r>
              <a:rPr lang="en-GB" dirty="0" err="1">
                <a:solidFill>
                  <a:schemeClr val="tx1"/>
                </a:solidFill>
              </a:rPr>
              <a:t>kwaliteitsrapport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PDFParser</a:t>
            </a:r>
            <a:endParaRPr lang="en-GB" sz="1600" b="1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IvyPDF</a:t>
            </a:r>
            <a:endParaRPr lang="nl-BE" sz="2400" b="1" i="1" dirty="0"/>
          </a:p>
        </p:txBody>
      </p:sp>
    </p:spTree>
    <p:extLst>
      <p:ext uri="{BB962C8B-B14F-4D97-AF65-F5344CB8AC3E}">
        <p14:creationId xmlns:p14="http://schemas.microsoft.com/office/powerpoint/2010/main" val="30653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DAT-bestand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CSV met </a:t>
            </a:r>
            <a:r>
              <a:rPr lang="en-GB" sz="2000" b="1" dirty="0" err="1">
                <a:solidFill>
                  <a:schemeClr val="tx1"/>
                </a:solidFill>
              </a:rPr>
              <a:t>DatCon</a:t>
            </a:r>
            <a:r>
              <a:rPr lang="en-GB" sz="2000" b="1" dirty="0">
                <a:solidFill>
                  <a:schemeClr val="tx1"/>
                </a:solidFill>
              </a:rPr>
              <a:t> 3.5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CSV-</a:t>
            </a:r>
            <a:r>
              <a:rPr lang="en-GB" sz="2000" b="1" dirty="0" err="1">
                <a:solidFill>
                  <a:schemeClr val="tx1"/>
                </a:solidFill>
              </a:rPr>
              <a:t>bestanden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van </a:t>
            </a:r>
            <a:r>
              <a:rPr lang="en-GB" sz="2000" dirty="0" err="1">
                <a:solidFill>
                  <a:schemeClr val="tx1"/>
                </a:solidFill>
              </a:rPr>
              <a:t>recentere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versies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kunnen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geüpload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worden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</a:t>
            </a: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JAR </a:t>
            </a:r>
            <a:r>
              <a:rPr lang="en-GB" sz="2000" dirty="0" err="1">
                <a:solidFill>
                  <a:schemeClr val="tx1"/>
                </a:solidFill>
              </a:rPr>
              <a:t>gewrapt</a:t>
            </a:r>
            <a:r>
              <a:rPr lang="en-GB" sz="2000" dirty="0">
                <a:solidFill>
                  <a:schemeClr val="tx1"/>
                </a:solidFill>
              </a:rPr>
              <a:t> in </a:t>
            </a:r>
            <a:r>
              <a:rPr lang="en-GB" sz="2000" b="1" i="1" dirty="0">
                <a:solidFill>
                  <a:schemeClr val="tx1"/>
                </a:solidFill>
              </a:rPr>
              <a:t>executable</a:t>
            </a:r>
            <a:endParaRPr lang="nl-BE" sz="2400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Deploymentdiagram</a:t>
            </a: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ASP.NET MVC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3336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7983" y="2781583"/>
            <a:ext cx="1112184" cy="6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Deployment diagram </a:t>
            </a:r>
            <a:r>
              <a:rPr lang="en-GB" sz="1400" cap="none" dirty="0"/>
              <a:t>– Databank 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Deploymentdiagram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Databank</a:t>
            </a:r>
            <a:r>
              <a:rPr lang="en-GB" sz="2000" i="1" dirty="0">
                <a:solidFill>
                  <a:schemeClr val="tx1"/>
                </a:solidFill>
              </a:rPr>
              <a:t>: SQL Server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Drone Web Application</a:t>
            </a:r>
            <a:r>
              <a:rPr lang="en-GB" sz="2000" dirty="0">
                <a:solidFill>
                  <a:schemeClr val="tx1"/>
                </a:solidFill>
              </a:rPr>
              <a:t>: ASP.NET MVC 5</a:t>
            </a: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679983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</a:t>
            </a:r>
            <a:r>
              <a:rPr lang="nl-BE" sz="2000" i="1" dirty="0">
                <a:solidFill>
                  <a:schemeClr val="tx1"/>
                </a:solidFill>
              </a:rPr>
              <a:t>SQL Server Management Studio</a:t>
            </a: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Entity</a:t>
            </a:r>
            <a:r>
              <a:rPr lang="nl-BE" sz="2000" b="1" i="1" dirty="0">
                <a:solidFill>
                  <a:schemeClr val="tx1"/>
                </a:solidFill>
              </a:rPr>
              <a:t> Framework 6</a:t>
            </a:r>
            <a:r>
              <a:rPr lang="nl-BE" sz="2000" dirty="0">
                <a:solidFill>
                  <a:schemeClr val="tx1"/>
                </a:solidFill>
              </a:rPr>
              <a:t>: </a:t>
            </a:r>
            <a:r>
              <a:rPr lang="nl-BE" sz="2000" i="1" dirty="0">
                <a:solidFill>
                  <a:schemeClr val="tx1"/>
                </a:solidFill>
              </a:rPr>
              <a:t>Object </a:t>
            </a:r>
            <a:r>
              <a:rPr lang="nl-BE" sz="2000" i="1" dirty="0" err="1">
                <a:solidFill>
                  <a:schemeClr val="tx1"/>
                </a:solidFill>
              </a:rPr>
              <a:t>Relational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Mapping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(ORM)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Project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API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Token</a:t>
            </a:r>
            <a:r>
              <a:rPr lang="nl-BE" sz="2000" b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om data op te slaan in databank</a:t>
            </a: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2093</TotalTime>
  <Words>308</Words>
  <Application>Microsoft Office PowerPoint</Application>
  <PresentationFormat>Breedbeeld</PresentationFormat>
  <Paragraphs>85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nathan beyne</cp:lastModifiedBy>
  <cp:revision>118</cp:revision>
  <dcterms:created xsi:type="dcterms:W3CDTF">2020-04-07T07:52:24Z</dcterms:created>
  <dcterms:modified xsi:type="dcterms:W3CDTF">2020-05-13T20:09:53Z</dcterms:modified>
</cp:coreProperties>
</file>