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54" r:id="rId1"/>
  </p:sldMasterIdLst>
  <p:notesMasterIdLst>
    <p:notesMasterId r:id="rId5"/>
  </p:notesMasterIdLst>
  <p:sldIdLst>
    <p:sldId id="256" r:id="rId2"/>
    <p:sldId id="259" r:id="rId3"/>
    <p:sldId id="261" r:id="rId4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34FB8-1EEA-4A53-A61D-7886E86DA318}" type="datetimeFigureOut">
              <a:rPr lang="nl-BE" smtClean="0"/>
              <a:t>10/05/2020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100D73-668A-46B1-89A8-3453E910E08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1688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00D73-668A-46B1-89A8-3453E910E085}" type="slidenum">
              <a:rPr lang="nl-BE" smtClean="0"/>
              <a:t>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2400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Naam student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Context - Ontwerp - Implementatie – Samenvatting en conclusie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t>‹nr.›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89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Naam student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Context - Ontwerp - Implementatie – Samenvatting en conclusie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38400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Naam student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Context - Ontwerp - Implementatie – Samenvatting en conclusie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899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Naam student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Context - Ontwerp - Implementatie – Samenvatting en conclusie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344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Naam student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Context - Ontwerp - Implementatie – Samenvatting en conclusie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t>‹nr.›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47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Naam student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Context - Ontwerp - Implementatie – Samenvatting en conclusie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3683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Naam student</a:t>
            </a:r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Context - Ontwerp - Implementatie – Samenvatting en conclusie</a:t>
            </a:r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74079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Naam student</a:t>
            </a:r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Context - Ontwerp - Implementatie – Samenvatting en conclusie</a:t>
            </a:r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786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Naam student</a:t>
            </a:r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BE" smtClean="0"/>
              <a:t>Context - Ontwerp - Implementatie – Samenvatting en conclusie</a:t>
            </a:r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9688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nl-BE" smtClean="0"/>
              <a:t>Naam student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nl-BE" smtClean="0"/>
              <a:t>Context - Ontwerp - Implementatie – Samenvatting en conclusie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5572C1-3FAA-4346-9330-03EF25016D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12143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Naam student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1356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nl-BE" smtClean="0"/>
              <a:t>Naam student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nl-BE" smtClean="0"/>
              <a:t>Context - Ontwerp - Implementatie – Samenvatting en conclusie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35572C1-3FAA-4346-9330-03EF25016D70}" type="slidenum">
              <a:rPr lang="nl-BE" smtClean="0"/>
              <a:t>‹nr.›</a:t>
            </a:fld>
            <a:endParaRPr lang="nl-B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183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5" r:id="rId1"/>
    <p:sldLayoutId id="2147484456" r:id="rId2"/>
    <p:sldLayoutId id="2147484457" r:id="rId3"/>
    <p:sldLayoutId id="2147484458" r:id="rId4"/>
    <p:sldLayoutId id="2147484459" r:id="rId5"/>
    <p:sldLayoutId id="2147484460" r:id="rId6"/>
    <p:sldLayoutId id="2147484461" r:id="rId7"/>
    <p:sldLayoutId id="2147484462" r:id="rId8"/>
    <p:sldLayoutId id="2147484463" r:id="rId9"/>
    <p:sldLayoutId id="2147484464" r:id="rId10"/>
    <p:sldLayoutId id="2147484465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Droneplanning-tool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Groep 1</a:t>
            </a:r>
          </a:p>
          <a:p>
            <a:r>
              <a:rPr lang="en-GB" dirty="0"/>
              <a:t>Bryan Van Huyneghem – Nathan Beyne – </a:t>
            </a:r>
          </a:p>
          <a:p>
            <a:r>
              <a:rPr lang="en-GB" dirty="0"/>
              <a:t>Philip Kukoba – Niels Hauttekeete</a:t>
            </a:r>
            <a:endParaRPr lang="nl-BE" dirty="0"/>
          </a:p>
        </p:txBody>
      </p:sp>
      <p:pic>
        <p:nvPicPr>
          <p:cNvPr id="1026" name="Picture 2" descr="DJI - The World Leader in Camera Drones/Quadcopters for Aerial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819" y="758952"/>
            <a:ext cx="4566861" cy="2688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28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82"/>
    </mc:Choice>
    <mc:Fallback xmlns="">
      <p:transition spd="slow" advTm="16982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 smtClean="0"/>
              <a:t>Bryan Van Huyneghem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600" cap="none" dirty="0" smtClean="0"/>
              <a:t>Droneplanning-tool</a:t>
            </a:r>
            <a:endParaRPr lang="nl-BE" sz="16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2</a:t>
            </a:fld>
            <a:endParaRPr lang="nl-BE" sz="1600" dirty="0"/>
          </a:p>
        </p:txBody>
      </p:sp>
      <p:sp>
        <p:nvSpPr>
          <p:cNvPr id="8" name="Tijdelijke aanduiding voor inhoud 2"/>
          <p:cNvSpPr txBox="1">
            <a:spLocks/>
          </p:cNvSpPr>
          <p:nvPr/>
        </p:nvSpPr>
        <p:spPr>
          <a:xfrm>
            <a:off x="1526720" y="1420585"/>
            <a:ext cx="9628959" cy="4448507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3600" dirty="0" smtClean="0">
                <a:solidFill>
                  <a:schemeClr val="tx1"/>
                </a:solidFill>
                <a:latin typeface="+mj-lt"/>
              </a:rPr>
              <a:t>  Contextschets en doelstellingen</a:t>
            </a:r>
          </a:p>
          <a:p>
            <a:pPr marL="0" indent="0">
              <a:buNone/>
            </a:pPr>
            <a:r>
              <a:rPr lang="en-GB" sz="3600" dirty="0" smtClean="0">
                <a:solidFill>
                  <a:schemeClr val="tx1"/>
                </a:solidFill>
                <a:latin typeface="+mj-lt"/>
              </a:rPr>
              <a:t>  Webapplicatie (MVC)</a:t>
            </a:r>
          </a:p>
          <a:p>
            <a:pPr marL="0" indent="0">
              <a:buNone/>
            </a:pPr>
            <a:r>
              <a:rPr lang="en-GB" sz="3600" dirty="0" smtClean="0">
                <a:solidFill>
                  <a:schemeClr val="tx1"/>
                </a:solidFill>
                <a:latin typeface="+mj-lt"/>
              </a:rPr>
              <a:t>  Uploaden van bestanden</a:t>
            </a:r>
            <a:endParaRPr lang="nl-BE" sz="3600" dirty="0" smtClean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r>
              <a:rPr lang="nl-BE" sz="3600" dirty="0" smtClean="0">
                <a:solidFill>
                  <a:schemeClr val="tx1"/>
                </a:solidFill>
                <a:latin typeface="+mj-lt"/>
              </a:rPr>
              <a:t>  Databank</a:t>
            </a:r>
          </a:p>
          <a:p>
            <a:pPr marL="0" indent="0">
              <a:buNone/>
            </a:pPr>
            <a:r>
              <a:rPr lang="en-GB" sz="3600" dirty="0" smtClean="0">
                <a:solidFill>
                  <a:schemeClr val="tx1"/>
                </a:solidFill>
                <a:latin typeface="+mj-lt"/>
              </a:rPr>
              <a:t>  Parsers</a:t>
            </a:r>
            <a:endParaRPr lang="nl-BE" sz="3600" dirty="0" smtClean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r>
              <a:rPr lang="en-GB" sz="3600" dirty="0" smtClean="0">
                <a:solidFill>
                  <a:schemeClr val="tx1"/>
                </a:solidFill>
                <a:latin typeface="+mj-lt"/>
              </a:rPr>
              <a:t>  Visualisatie</a:t>
            </a:r>
          </a:p>
          <a:p>
            <a:pPr marL="0" indent="0">
              <a:buNone/>
            </a:pPr>
            <a:r>
              <a:rPr lang="en-GB" sz="3600" dirty="0" smtClean="0">
                <a:solidFill>
                  <a:schemeClr val="tx1"/>
                </a:solidFill>
                <a:latin typeface="+mj-lt"/>
              </a:rPr>
              <a:t>  Inlogsysteem</a:t>
            </a:r>
          </a:p>
          <a:p>
            <a:pPr marL="0" indent="0">
              <a:buNone/>
            </a:pPr>
            <a:r>
              <a:rPr lang="en-GB" sz="3600" dirty="0" smtClean="0">
                <a:solidFill>
                  <a:schemeClr val="tx1"/>
                </a:solidFill>
                <a:latin typeface="+mj-lt"/>
              </a:rPr>
              <a:t>  Future work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GB" sz="3600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chemeClr val="tx1"/>
                </a:solidFill>
              </a:rPr>
              <a:t>Inhoud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3" name="PIJL-OMLAAG 12"/>
          <p:cNvSpPr/>
          <p:nvPr/>
        </p:nvSpPr>
        <p:spPr>
          <a:xfrm>
            <a:off x="1097280" y="1420584"/>
            <a:ext cx="484632" cy="42372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50" name="Picture 2" descr="Dotted Line Stock Photos And Images - 123R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404" y="2717068"/>
            <a:ext cx="42862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1666" y="2978015"/>
            <a:ext cx="713014" cy="41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5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 smtClean="0"/>
              <a:t>Bryan Van Huyneghem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600" b="1" cap="none" dirty="0" smtClean="0"/>
              <a:t>Context</a:t>
            </a:r>
            <a:r>
              <a:rPr lang="en-GB" sz="1600" cap="none" dirty="0" smtClean="0"/>
              <a:t> </a:t>
            </a:r>
            <a:r>
              <a:rPr lang="en-GB" sz="1400" cap="none" dirty="0" smtClean="0"/>
              <a:t>– MVC – Uploaden – Databank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3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>
                <a:solidFill>
                  <a:schemeClr val="tx1"/>
                </a:solidFill>
              </a:rPr>
              <a:t>Inhoud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2" name="Tijdelijke aanduiding voor inhoud 2"/>
          <p:cNvSpPr txBox="1">
            <a:spLocks/>
          </p:cNvSpPr>
          <p:nvPr/>
        </p:nvSpPr>
        <p:spPr>
          <a:xfrm>
            <a:off x="1097280" y="1420585"/>
            <a:ext cx="10058400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nl-BE" sz="2400" dirty="0" smtClean="0">
                <a:solidFill>
                  <a:schemeClr val="tx1"/>
                </a:solidFill>
                <a:latin typeface="+mj-lt"/>
              </a:rPr>
              <a:t>Tekst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nl-BE" sz="2400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39700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rugblik">
  <a:themeElements>
    <a:clrScheme name="Terugbli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502</TotalTime>
  <Words>68</Words>
  <Application>Microsoft Office PowerPoint</Application>
  <PresentationFormat>Breedbeeld</PresentationFormat>
  <Paragraphs>22</Paragraphs>
  <Slides>3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Terugblik</vt:lpstr>
      <vt:lpstr>Droneplanning-tool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Droneplanning-tool</dc:title>
  <dc:creator>Bryan Van Huyneghem</dc:creator>
  <cp:lastModifiedBy>Bryan Van Huyneghem</cp:lastModifiedBy>
  <cp:revision>63</cp:revision>
  <dcterms:created xsi:type="dcterms:W3CDTF">2020-04-07T07:52:24Z</dcterms:created>
  <dcterms:modified xsi:type="dcterms:W3CDTF">2020-05-10T13:53:47Z</dcterms:modified>
</cp:coreProperties>
</file>