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2" r:id="rId16"/>
    <p:sldId id="276" r:id="rId17"/>
    <p:sldId id="267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11/05/2020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4 </a:t>
            </a:r>
            <a:r>
              <a:rPr lang="en-GB" sz="2000" b="1" dirty="0" err="1">
                <a:solidFill>
                  <a:schemeClr val="tx1"/>
                </a:solidFill>
              </a:rPr>
              <a:t>grote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 </a:t>
            </a:r>
            <a:r>
              <a:rPr lang="nl-BE" sz="2000" i="1" dirty="0" err="1">
                <a:solidFill>
                  <a:schemeClr val="tx1"/>
                </a:solidFill>
              </a:rPr>
              <a:t>foreign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400" i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DroneFlighttabel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 smtClean="0">
                <a:solidFill>
                  <a:schemeClr val="tx1"/>
                </a:solidFill>
              </a:rPr>
              <a:t>Project</a:t>
            </a:r>
            <a:r>
              <a:rPr lang="en-GB" sz="2000" dirty="0" err="1" smtClean="0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tx1"/>
                </a:solidFill>
              </a:rPr>
              <a:t>Reverse geocoding</a:t>
            </a:r>
            <a:endParaRPr lang="nl-BE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 smtClean="0">
                <a:solidFill>
                  <a:schemeClr val="tx1"/>
                </a:solidFill>
              </a:rPr>
              <a:t>ArcGIS</a:t>
            </a:r>
            <a:r>
              <a:rPr lang="nl-BE" sz="2000" b="1" i="1" dirty="0" smtClean="0">
                <a:solidFill>
                  <a:schemeClr val="tx1"/>
                </a:solidFill>
              </a:rPr>
              <a:t> </a:t>
            </a:r>
            <a:r>
              <a:rPr lang="nl-BE" sz="2000" dirty="0" smtClean="0">
                <a:solidFill>
                  <a:schemeClr val="tx1"/>
                </a:solidFill>
              </a:rPr>
              <a:t>REST 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5992E346-CF22-4F00-9A37-CA0E5B7B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59" y="2066013"/>
            <a:ext cx="7386777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QualityReporttabel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PDF-bestand </a:t>
            </a:r>
            <a:r>
              <a:rPr lang="en-GB" sz="2000" i="1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</a:t>
            </a:r>
            <a:r>
              <a:rPr lang="en-GB" sz="2000" dirty="0" err="1" smtClean="0">
                <a:solidFill>
                  <a:schemeClr val="tx1"/>
                </a:solidFill>
              </a:rPr>
              <a:t>middel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van </a:t>
            </a:r>
            <a:r>
              <a:rPr lang="en-GB" sz="2000" b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>
                <a:solidFill>
                  <a:schemeClr val="tx1"/>
                </a:solidFill>
              </a:rPr>
              <a:t>DroneLogEntrytabel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</a:t>
            </a:r>
            <a:r>
              <a:rPr lang="en-GB" sz="2000" b="1" i="1" dirty="0" smtClean="0">
                <a:solidFill>
                  <a:schemeClr val="tx1"/>
                </a:solidFill>
              </a:rPr>
              <a:t>ick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hoogte</a:t>
            </a:r>
            <a:r>
              <a:rPr lang="en-GB" sz="2000" b="1" dirty="0">
                <a:solidFill>
                  <a:schemeClr val="tx1"/>
                </a:solidFill>
              </a:rPr>
              <a:t>, </a:t>
            </a:r>
            <a:r>
              <a:rPr lang="en-GB" sz="2000" b="1" dirty="0" err="1">
                <a:solidFill>
                  <a:schemeClr val="tx1"/>
                </a:solidFill>
              </a:rPr>
              <a:t>tijdstip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coördinaten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DAT-bestand </a:t>
            </a:r>
            <a:r>
              <a:rPr lang="en-GB" dirty="0" err="1" smtClean="0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308186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</a:rPr>
              <a:t>bestanden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xmlns="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xmlns="" id="{8D2C55ED-1A8A-41E0-B589-0B836853B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36" y="1528153"/>
            <a:ext cx="6542042" cy="356697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xmlns="" id="{91A2594F-5052-4919-A59A-7D0CED28C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1719604"/>
            <a:ext cx="4780181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9872" y="1144115"/>
            <a:ext cx="5819775" cy="501967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072" y="1125064"/>
            <a:ext cx="6505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xmlns="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:a16="http://schemas.microsoft.com/office/drawing/2014/main" xmlns="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:a16="http://schemas.microsoft.com/office/drawing/2014/main" xmlns="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</a:t>
            </a:r>
            <a:r>
              <a:rPr lang="en-GB" dirty="0" smtClean="0">
                <a:solidFill>
                  <a:schemeClr val="tx1"/>
                </a:solidFill>
              </a:rPr>
              <a:t>Framework 6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xmlns="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86731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dirty="0">
                <a:solidFill>
                  <a:schemeClr val="tx1"/>
                </a:solidFill>
              </a:rPr>
              <a:t>communicatie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:a16="http://schemas.microsoft.com/office/drawing/2014/main" xmlns="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:a16="http://schemas.microsoft.com/office/drawing/2014/main" xmlns="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F11B46D1-0961-45DA-A524-5F5F90DCE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2006208"/>
            <a:ext cx="72549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</TotalTime>
  <Words>523</Words>
  <Application>Microsoft Office PowerPoint</Application>
  <PresentationFormat>Breedbeeld</PresentationFormat>
  <Paragraphs>148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Bryan Van Huyneghem</cp:lastModifiedBy>
  <cp:revision>86</cp:revision>
  <dcterms:created xsi:type="dcterms:W3CDTF">2020-04-07T07:52:24Z</dcterms:created>
  <dcterms:modified xsi:type="dcterms:W3CDTF">2020-05-11T11:12:13Z</dcterms:modified>
</cp:coreProperties>
</file>